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8" r:id="rId4"/>
    <p:sldId id="290" r:id="rId5"/>
    <p:sldId id="7608" r:id="rId6"/>
    <p:sldId id="7607" r:id="rId7"/>
    <p:sldId id="7609" r:id="rId8"/>
    <p:sldId id="259" r:id="rId9"/>
    <p:sldId id="7626" r:id="rId10"/>
    <p:sldId id="260" r:id="rId11"/>
    <p:sldId id="7618" r:id="rId12"/>
    <p:sldId id="263" r:id="rId13"/>
    <p:sldId id="264" r:id="rId14"/>
    <p:sldId id="265" r:id="rId15"/>
    <p:sldId id="7627" r:id="rId16"/>
    <p:sldId id="7628" r:id="rId17"/>
    <p:sldId id="277" r:id="rId18"/>
    <p:sldId id="7625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79DD5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12" autoAdjust="0"/>
  </p:normalViewPr>
  <p:slideViewPr>
    <p:cSldViewPr snapToGrid="0">
      <p:cViewPr varScale="1">
        <p:scale>
          <a:sx n="53" d="100"/>
          <a:sy n="53" d="100"/>
        </p:scale>
        <p:origin x="117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F6AED-E487-4405-BD6E-3194FE74C01C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DE45D-F768-4F0E-BCAA-A43F8EF97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916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56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56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kẹo ra câu hỏi, bấm câu hỏi ra câu trl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DE45D-F768-4F0E-BCAA-A43F8EF979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6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CA0FA-AB1D-3681-9AC0-3021B861B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D2CCB-B8F3-102D-1932-29D77EE12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879D4-2044-7E79-4BE3-444A1757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2D593-6DA5-A3B8-009F-617D6430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87DEB-CC8E-59CF-2AA3-5510BB149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2924-E70A-BC6A-60A8-411ED8A6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44259-8D9A-BF48-7869-D5F6A6DDF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AFB22-D301-E020-8BDE-F3EC319DDA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73BA4-D270-9631-7F45-F04289F13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C785C-2E03-8972-3E0F-DB4777AE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7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D3B6D6-978F-5BBC-0271-B804DB0D8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D2918-9E7C-8713-8DCD-8428A6046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8D9BE-2A23-3F05-4E18-5BBB5F2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14CF0-5100-F528-9C2D-EA3D611B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74D09-8A29-A12D-C1B2-85DE3907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F196-720A-478B-9FB3-D9E8CC39D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A98AB-496E-4D2E-AD01-888D4044E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600B4-39D7-42A3-93EF-56FC12362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11A37-28AC-49B1-829E-2F9325E4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7952-1273-47B3-8B64-B1C2AD13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79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0944-E6AB-48FC-867B-39FA9D38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2BE39-62BF-4D68-B334-6992E5FB6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F86E6-5D5F-4C3A-B7C2-E757829B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50DAD-F6BB-46BE-B7F8-61145F4B2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46257-DB2B-4609-BEB1-32E2645C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30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F72CA-CC0D-4631-8AFF-C6A89B89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EEDD3-2E05-4A2B-A294-CC8159A9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0A53F-FF1B-47BB-9164-E861CC8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E0988-A324-4469-8F4A-9D50DC48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BB17D-5E6E-478E-B794-722FE617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4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A9040-3E3E-45C3-83FD-4CB815E2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6E191-D25E-42A6-AD1D-432619BC2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1277D-13F4-49AA-8101-3ADE1DF28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8CEFE-91E9-4A98-9982-19830A0A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E063C-5A35-421B-9C6F-52280C9C0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4F055-697F-4909-B20D-C65E4A1F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3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3649-0420-4473-8C78-4584774FD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586CB-E914-41C7-AF58-682F11683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2333E-A333-4B39-8CDC-759B80A89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95EB9C-8167-4030-9A9C-BE247F7B2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F1603-85D5-4F12-999C-E918A6842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E10A3A-054F-4092-A731-8EF13DC5D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4B32CD-9DE0-4ACA-8D60-E8795330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FE3547-F912-4408-92CA-9D26E3A2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63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34A41-A264-4F19-A4B7-867F7178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0903C-B145-4613-BC62-38806A45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0E98C-28A2-4FB5-8328-E3127E61B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FF55A-A2D9-4817-B8D4-14E01A70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00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481B9-4130-484B-BF17-61E5D738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60C973-5182-418A-B7C2-F6EEA466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6D374-3A4F-43B9-B8DD-C8CA69DB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36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B0E2-9F8B-4108-AB6F-E7B53EFB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41333-C8C6-452E-8A1A-6259E5290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6ADDB-73C7-45D1-AC20-71623DBC5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12D81-B632-4ED3-A697-E11494F5F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6F961-47A9-448B-87CE-4162093D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EBDE7-ABA1-40E2-A287-ADFFA1990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4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3D0C8-E812-6165-30F4-6F233B982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4EDE3-1D1E-6F89-0096-E15BF3895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12B1-D148-C176-7D1D-BE863D9D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2A4A0-D102-8678-4379-1ADCE85F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7AB12-9D62-59F2-80C1-F54B61C8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8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30DC-A61B-46C4-BFF8-ED030FD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A0D8F-E0E7-4DCC-83E1-FF68A2870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18AFB-B1A4-4D22-BABE-7204391DE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954FB-01A7-46A9-A80B-361B547F4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E6C8C-0FE8-4860-BEA4-48A2121C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012BB-F124-4949-81E0-98B80E29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53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4B181-D9E9-471C-91A1-88A47C449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0B0FE-17DA-4D1D-AB2F-F2CC6DCCC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FD317-33EE-4043-8751-1AC5C2E6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82E76-E4F2-431A-A904-04B9C231F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A71A-1D91-4C0E-AC37-CBB53C0E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27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6BD7CC-77A9-40AD-AD35-9CB32BBA6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6EB65-7006-452D-9A30-D1750E29E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28CEE-2600-49CE-A3AE-EB987A8D1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B9578-E157-4886-9B56-1AE8738B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00048-B39D-4389-8EBD-6FA4EF08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4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952" y="335280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06D8BF-5C3A-48F8-A0DC-DAE8C6B2DD3A}"/>
              </a:ext>
            </a:extLst>
          </p:cNvPr>
          <p:cNvSpPr/>
          <p:nvPr userDrawn="1"/>
        </p:nvSpPr>
        <p:spPr>
          <a:xfrm>
            <a:off x="362952" y="335280"/>
            <a:ext cx="11486148" cy="5921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7143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74D7-23A8-3C45-9447-60AAB588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12E33-3288-9050-340A-6E13137BF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EE493-679E-9EED-2AA9-87CF6D81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9A366-6E4F-18C0-908C-C0ECF4A1B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E8FE-ADDF-21CB-0409-6CFCA01C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4E1E-5841-181B-7E6E-B93EE80E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6AE6D-AC38-7D3C-0F50-BE08818A0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5174B-1DD5-B0CA-6560-F5CF098B0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B58F5-FE71-5CDA-543D-FB83D321F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9FFD5-18EE-8880-8108-CECE5B61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2B99D-83E4-0D1D-34EF-FF716831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31FA-1D03-D35A-738E-B709E3F0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A07D0-F16C-E52F-80BE-135B8CED6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DEE50-E87F-6CD1-24B0-B9BA3DB1C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59D43-7FDD-2232-BFE2-718C92B0E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C965D-D8D9-F9D9-EEA5-7190053F2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2770C-A8A3-69CA-17C4-420C0E63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55237-D963-61E0-8588-E35DAFC88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48B7ED-E017-8BC3-0518-47327813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5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274DE-7A66-BCE9-93AF-36C992BB8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CDCC3-196D-FB7E-2293-60CCF3F5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CC87A-5945-5494-0E16-C23BEB0F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ED5F7-F97E-58A9-168A-580EE265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E808B-946B-10AB-8207-4BC5DDDC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5719F-0920-C75D-6210-EA077155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423D2-AAFD-A099-08EC-A025BA99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27203-0AFA-5D4B-B8AD-76B92A8F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2E91D-BD52-935F-BE36-197BCD014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DEA99-4DC2-B64F-B631-67BB1F3CC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1F2B6-1C8B-17EC-12A6-E98BAE4A9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F8B26-DEAF-C9F8-0926-BE4C27A5F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8254A-B5C1-B506-3D3A-5AED7545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FAD-2FD5-7848-BC2A-F75A2789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E810D2-4956-2711-40B1-EB1E66C00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D244D-F1B9-F3DE-050D-352074B81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65987-C664-A256-4E43-F8B5F9163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6ED68-F9EF-4064-B84B-F584961370D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9CC46-133D-E3C3-1FE3-EA3A46E7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5F3B1-49DC-1E31-F744-2233C10E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EDB5B55-CFBE-1306-2A48-C7C456964C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95746CAC-3ED7-E7E9-4B27-765FB3C1AB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288E22-DCB4-4265-B8CD-95FDF00F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B3A88-47A3-42B7-872E-DF0AAF2E4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95E75-7E86-40CE-8E69-B2E7B85B9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E048-D26B-4085-AFB7-7BA45A0EFC5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D5439-BA0E-41CA-8610-595AC956C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FC34F-FDB5-4578-9777-B27E4F89C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D5FAAA-0BEE-4CF3-B301-817A1029D79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35280" y="335280"/>
            <a:ext cx="11501120" cy="61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3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8.jpeg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2.png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audio" Target="../media/audio1.wav"/><Relationship Id="rId21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5" Type="http://schemas.openxmlformats.org/officeDocument/2006/relationships/image" Target="../media/image29.png"/><Relationship Id="rId23" Type="http://schemas.openxmlformats.org/officeDocument/2006/relationships/image" Target="../media/image35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image" Target="../media/image32.png"/><Relationship Id="rId3" Type="http://schemas.openxmlformats.org/officeDocument/2006/relationships/audio" Target="../media/audio1.wav"/><Relationship Id="rId21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9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29.png"/><Relationship Id="rId23" Type="http://schemas.openxmlformats.org/officeDocument/2006/relationships/image" Target="../media/image35.png"/><Relationship Id="rId10" Type="http://schemas.openxmlformats.org/officeDocument/2006/relationships/image" Target="../media/image37.png"/><Relationship Id="rId19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6.png"/><Relationship Id="rId14" Type="http://schemas.openxmlformats.org/officeDocument/2006/relationships/image" Target="../media/image28.gif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5.png"/><Relationship Id="rId18" Type="http://schemas.openxmlformats.org/officeDocument/2006/relationships/image" Target="../media/image32.png"/><Relationship Id="rId3" Type="http://schemas.openxmlformats.org/officeDocument/2006/relationships/audio" Target="../media/audio1.wav"/><Relationship Id="rId21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44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5" Type="http://schemas.openxmlformats.org/officeDocument/2006/relationships/image" Target="../media/image29.png"/><Relationship Id="rId23" Type="http://schemas.openxmlformats.org/officeDocument/2006/relationships/image" Target="../media/image35.png"/><Relationship Id="rId10" Type="http://schemas.openxmlformats.org/officeDocument/2006/relationships/image" Target="../media/image42.png"/><Relationship Id="rId19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image" Target="../media/image28.gif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1F3EF-63D4-61EE-C742-F36A121224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7F4176-3597-AB26-B882-8B3496F3A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801653B6-43A5-9F94-8ADA-D2121A6E1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DFE88BC8-CB0A-FF2E-1523-B482AE6EF696}"/>
              </a:ext>
            </a:extLst>
          </p:cNvPr>
          <p:cNvSpPr/>
          <p:nvPr/>
        </p:nvSpPr>
        <p:spPr>
          <a:xfrm>
            <a:off x="8592016" y="1338428"/>
            <a:ext cx="2462054" cy="3518354"/>
          </a:xfrm>
          <a:custGeom>
            <a:avLst/>
            <a:gdLst/>
            <a:ahLst/>
            <a:cxnLst/>
            <a:rect l="l" t="t" r="r" b="b"/>
            <a:pathLst>
              <a:path w="2462054" h="3518354">
                <a:moveTo>
                  <a:pt x="0" y="0"/>
                </a:moveTo>
                <a:lnTo>
                  <a:pt x="2462054" y="0"/>
                </a:lnTo>
                <a:lnTo>
                  <a:pt x="2462054" y="3518354"/>
                </a:lnTo>
                <a:lnTo>
                  <a:pt x="0" y="3518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697039-6CEF-B7F0-B34D-37C0EF1493AF}"/>
              </a:ext>
            </a:extLst>
          </p:cNvPr>
          <p:cNvGrpSpPr/>
          <p:nvPr/>
        </p:nvGrpSpPr>
        <p:grpSpPr>
          <a:xfrm>
            <a:off x="-48198" y="331759"/>
            <a:ext cx="4921582" cy="3001297"/>
            <a:chOff x="-48198" y="331759"/>
            <a:chExt cx="4921582" cy="3001297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86FCDBA4-9ED8-7B38-4D1C-CCBB666F272A}"/>
                </a:ext>
              </a:extLst>
            </p:cNvPr>
            <p:cNvSpPr/>
            <p:nvPr/>
          </p:nvSpPr>
          <p:spPr>
            <a:xfrm rot="20301172">
              <a:off x="-48198" y="331759"/>
              <a:ext cx="4921582" cy="3001297"/>
            </a:xfrm>
            <a:custGeom>
              <a:avLst/>
              <a:gdLst/>
              <a:ahLst/>
              <a:cxnLst/>
              <a:rect l="l" t="t" r="r" b="b"/>
              <a:pathLst>
                <a:path w="3751568" h="2032100">
                  <a:moveTo>
                    <a:pt x="0" y="0"/>
                  </a:moveTo>
                  <a:lnTo>
                    <a:pt x="3751569" y="0"/>
                  </a:lnTo>
                  <a:lnTo>
                    <a:pt x="3751569" y="2032100"/>
                  </a:lnTo>
                  <a:lnTo>
                    <a:pt x="0" y="2032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64DC9A-DA47-C1EF-1DC7-FE1295B4FE01}"/>
                </a:ext>
              </a:extLst>
            </p:cNvPr>
            <p:cNvSpPr txBox="1"/>
            <p:nvPr/>
          </p:nvSpPr>
          <p:spPr>
            <a:xfrm rot="20096643">
              <a:off x="996876" y="1292638"/>
              <a:ext cx="276627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>
                  <a:solidFill>
                    <a:schemeClr val="bg1"/>
                  </a:solidFill>
                  <a:latin typeface="iCiel Crocante" panose="02000000000000000000" pitchFamily="50" charset="0"/>
                </a:rPr>
                <a:t>Toán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7570006-E001-B248-5D4A-9D1986A7D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66" y="3221031"/>
            <a:ext cx="10734387" cy="3271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B5B4A9-D704-B528-572F-ECA84C337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064" y="430049"/>
            <a:ext cx="2072820" cy="920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F73211-9745-1FF5-7B80-833B5A8ED4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680" y="3823076"/>
            <a:ext cx="9589839" cy="1810669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93C46BF-A62C-2D04-48A9-3BFF5D896A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0"/>
            <a:ext cx="1592676" cy="1592676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B4D554A-C6BB-1170-4538-D0ABFEDDE3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336" y="5089358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7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7518A-5EA0-A36B-BED2-517553EE1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2162622A-1139-094C-E397-07C042192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DA45CB-5DE7-FE7D-B391-BBB62CBCF94F}"/>
              </a:ext>
            </a:extLst>
          </p:cNvPr>
          <p:cNvSpPr/>
          <p:nvPr/>
        </p:nvSpPr>
        <p:spPr>
          <a:xfrm>
            <a:off x="471948" y="112462"/>
            <a:ext cx="11267768" cy="6577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214347-F99E-87D3-D5C2-E0746A21CAD1}"/>
              </a:ext>
            </a:extLst>
          </p:cNvPr>
          <p:cNvSpPr txBox="1"/>
          <p:nvPr/>
        </p:nvSpPr>
        <p:spPr>
          <a:xfrm>
            <a:off x="1022684" y="120317"/>
            <a:ext cx="10359190" cy="144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 tính thể tích hình hộp chữ nhật, ta lấy chiều dài nhân với chiều rộng rồi nhân với chiều cao (cùng một đơn vị đo).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92BC1-4027-EDC9-5DE5-7B275FDE6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463" y="1174333"/>
            <a:ext cx="1962150" cy="2295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A6AAFA-A0CE-1357-77D8-65F9904BC61C}"/>
              </a:ext>
            </a:extLst>
          </p:cNvPr>
          <p:cNvSpPr txBox="1"/>
          <p:nvPr/>
        </p:nvSpPr>
        <p:spPr>
          <a:xfrm>
            <a:off x="950495" y="1239255"/>
            <a:ext cx="1035919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V là thể tích của hình hộp chữ nhật, ta có:</a:t>
            </a:r>
          </a:p>
          <a:p>
            <a:pPr algn="ctr">
              <a:spcAft>
                <a:spcPts val="500"/>
              </a:spcAft>
            </a:pPr>
            <a:r>
              <a:rPr lang="vi-VN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</a:t>
            </a:r>
            <a:r>
              <a:rPr lang="en-US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x b x c</a:t>
            </a:r>
          </a:p>
          <a:p>
            <a:pPr algn="ctr">
              <a:spcAft>
                <a:spcPts val="500"/>
              </a:spcAft>
            </a:pPr>
            <a:r>
              <a:rPr lang="vi-VN" sz="24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(a, b, c là ba kích thước của hình hộp chữ nhật)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158CE6-2073-4519-A499-201856FBE5AC}"/>
              </a:ext>
            </a:extLst>
          </p:cNvPr>
          <p:cNvSpPr txBox="1"/>
          <p:nvPr/>
        </p:nvSpPr>
        <p:spPr>
          <a:xfrm>
            <a:off x="878305" y="3380874"/>
            <a:ext cx="10359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hình lập phương, ta lấy cạnh nhân với cạnh rồi nhân với cạnh.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0B2B79-8564-5DE5-092A-D92C7CE5CEBF}"/>
              </a:ext>
            </a:extLst>
          </p:cNvPr>
          <p:cNvSpPr txBox="1"/>
          <p:nvPr/>
        </p:nvSpPr>
        <p:spPr>
          <a:xfrm>
            <a:off x="878306" y="4584034"/>
            <a:ext cx="10359190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lập phương có cạnh a thì thể tích V là:</a:t>
            </a:r>
          </a:p>
          <a:p>
            <a:pPr algn="ctr">
              <a:spcAft>
                <a:spcPts val="500"/>
              </a:spcAft>
            </a:pPr>
            <a:r>
              <a:rPr lang="vi-VN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</a:t>
            </a:r>
            <a:r>
              <a:rPr lang="en-US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D13D54-E6C5-4665-BDAF-B718E1994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189" y="4299786"/>
            <a:ext cx="20669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3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0BFE9-C70D-E9D7-9C8C-78D76744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911A76FC-C570-ECE6-954B-A17421BDF03E}"/>
              </a:ext>
            </a:extLst>
          </p:cNvPr>
          <p:cNvSpPr/>
          <p:nvPr/>
        </p:nvSpPr>
        <p:spPr>
          <a:xfrm rot="38695">
            <a:off x="876215" y="-396858"/>
            <a:ext cx="10138073" cy="7506128"/>
          </a:xfrm>
          <a:custGeom>
            <a:avLst/>
            <a:gdLst/>
            <a:ahLst/>
            <a:cxnLst/>
            <a:rect l="l" t="t" r="r" b="b"/>
            <a:pathLst>
              <a:path w="3751568" h="2032100">
                <a:moveTo>
                  <a:pt x="0" y="0"/>
                </a:moveTo>
                <a:lnTo>
                  <a:pt x="3751569" y="0"/>
                </a:lnTo>
                <a:lnTo>
                  <a:pt x="3751569" y="2032100"/>
                </a:lnTo>
                <a:lnTo>
                  <a:pt x="0" y="203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13321BE-72D6-3CB3-03CB-E194ACD69632}"/>
              </a:ext>
            </a:extLst>
          </p:cNvPr>
          <p:cNvSpPr/>
          <p:nvPr/>
        </p:nvSpPr>
        <p:spPr>
          <a:xfrm rot="20528025">
            <a:off x="9076071" y="1448918"/>
            <a:ext cx="4257870" cy="5189144"/>
          </a:xfrm>
          <a:custGeom>
            <a:avLst/>
            <a:gdLst/>
            <a:ahLst/>
            <a:cxnLst/>
            <a:rect l="l" t="t" r="r" b="b"/>
            <a:pathLst>
              <a:path w="1320717" h="1596032">
                <a:moveTo>
                  <a:pt x="0" y="0"/>
                </a:moveTo>
                <a:lnTo>
                  <a:pt x="1320716" y="0"/>
                </a:lnTo>
                <a:lnTo>
                  <a:pt x="1320716" y="1596032"/>
                </a:lnTo>
                <a:lnTo>
                  <a:pt x="0" y="159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BBE5DD-CEBD-FEC1-B8D8-144EE0062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530" y="2118671"/>
            <a:ext cx="9102117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DAB2D-698D-98E5-F23C-674394B97681}"/>
              </a:ext>
            </a:extLst>
          </p:cNvPr>
          <p:cNvSpPr txBox="1"/>
          <p:nvPr/>
        </p:nvSpPr>
        <p:spPr>
          <a:xfrm>
            <a:off x="1681315" y="658574"/>
            <a:ext cx="9426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110B2F-386C-9DA7-5079-3164B6C49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85" y="300421"/>
            <a:ext cx="1067755" cy="1162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602A68-C8BC-1AEC-3488-9C663FAB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46" y="2094856"/>
            <a:ext cx="10928530" cy="208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C4675-4C3A-22FF-8DDA-4F4B7E1CC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53" y="1759367"/>
            <a:ext cx="3823698" cy="2511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A379AA-822D-F53F-04B4-98170C6C9231}"/>
              </a:ext>
            </a:extLst>
          </p:cNvPr>
          <p:cNvSpPr txBox="1"/>
          <p:nvPr/>
        </p:nvSpPr>
        <p:spPr>
          <a:xfrm>
            <a:off x="4584031" y="2045369"/>
            <a:ext cx="6833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× 8 × 5 = 200 (</a:t>
            </a:r>
            <a:r>
              <a:rPr lang="en-US" sz="36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  200 </a:t>
            </a:r>
            <a:r>
              <a:rPr lang="en-US" sz="36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cm³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5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379AA-822D-F53F-04B4-98170C6C9231}"/>
              </a:ext>
            </a:extLst>
          </p:cNvPr>
          <p:cNvSpPr txBox="1"/>
          <p:nvPr/>
        </p:nvSpPr>
        <p:spPr>
          <a:xfrm>
            <a:off x="4584031" y="2045369"/>
            <a:ext cx="6833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x 4 x 4 = 64 (dm³)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  64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m³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22897-89A5-D88C-ED88-271193A53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26" y="1670634"/>
            <a:ext cx="4077453" cy="262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379AA-822D-F53F-04B4-98170C6C9231}"/>
              </a:ext>
            </a:extLst>
          </p:cNvPr>
          <p:cNvSpPr txBox="1"/>
          <p:nvPr/>
        </p:nvSpPr>
        <p:spPr>
          <a:xfrm>
            <a:off x="4584031" y="2045369"/>
            <a:ext cx="6833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x 4 x 5 = 400 (m³)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  400 m³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B1B3B-18F7-2004-4296-9482C5F8C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21" y="1689434"/>
            <a:ext cx="41148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0BFE9-C70D-E9D7-9C8C-78D76744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4901C1-67A6-D91D-8D00-FD54C368BA0F}"/>
              </a:ext>
            </a:extLst>
          </p:cNvPr>
          <p:cNvGrpSpPr/>
          <p:nvPr/>
        </p:nvGrpSpPr>
        <p:grpSpPr>
          <a:xfrm rot="1337523">
            <a:off x="876215" y="-396858"/>
            <a:ext cx="10138073" cy="7506128"/>
            <a:chOff x="598742" y="-789250"/>
            <a:chExt cx="10138073" cy="750612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11A76FC-C570-ECE6-954B-A17421BDF03E}"/>
                </a:ext>
              </a:extLst>
            </p:cNvPr>
            <p:cNvSpPr/>
            <p:nvPr/>
          </p:nvSpPr>
          <p:spPr>
            <a:xfrm rot="20301172">
              <a:off x="598742" y="-789250"/>
              <a:ext cx="10138073" cy="7506128"/>
            </a:xfrm>
            <a:custGeom>
              <a:avLst/>
              <a:gdLst/>
              <a:ahLst/>
              <a:cxnLst/>
              <a:rect l="l" t="t" r="r" b="b"/>
              <a:pathLst>
                <a:path w="3751568" h="2032100">
                  <a:moveTo>
                    <a:pt x="0" y="0"/>
                  </a:moveTo>
                  <a:lnTo>
                    <a:pt x="3751569" y="0"/>
                  </a:lnTo>
                  <a:lnTo>
                    <a:pt x="3751569" y="2032100"/>
                  </a:lnTo>
                  <a:lnTo>
                    <a:pt x="0" y="2032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7237D-9017-BA8C-29D7-7B52BC696ED7}"/>
                </a:ext>
              </a:extLst>
            </p:cNvPr>
            <p:cNvSpPr txBox="1"/>
            <p:nvPr/>
          </p:nvSpPr>
          <p:spPr>
            <a:xfrm rot="20594865">
              <a:off x="2224576" y="2619831"/>
              <a:ext cx="714971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A13321BE-72D6-3CB3-03CB-E194ACD69632}"/>
              </a:ext>
            </a:extLst>
          </p:cNvPr>
          <p:cNvSpPr/>
          <p:nvPr/>
        </p:nvSpPr>
        <p:spPr>
          <a:xfrm rot="20528025">
            <a:off x="9076071" y="1448918"/>
            <a:ext cx="4257870" cy="5189144"/>
          </a:xfrm>
          <a:custGeom>
            <a:avLst/>
            <a:gdLst/>
            <a:ahLst/>
            <a:cxnLst/>
            <a:rect l="l" t="t" r="r" b="b"/>
            <a:pathLst>
              <a:path w="1320717" h="1596032">
                <a:moveTo>
                  <a:pt x="0" y="0"/>
                </a:moveTo>
                <a:lnTo>
                  <a:pt x="1320716" y="0"/>
                </a:lnTo>
                <a:lnTo>
                  <a:pt x="1320716" y="1596032"/>
                </a:lnTo>
                <a:lnTo>
                  <a:pt x="0" y="159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F1274-7FA2-BC4D-19B8-FE5B0BCB6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82DD8D38-F60E-B6C7-21F3-FA2FF4F02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DE0C71-1944-09E2-BB39-58DD2325DF6B}"/>
              </a:ext>
            </a:extLst>
          </p:cNvPr>
          <p:cNvSpPr/>
          <p:nvPr/>
        </p:nvSpPr>
        <p:spPr>
          <a:xfrm>
            <a:off x="-144041" y="365125"/>
            <a:ext cx="12336041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1995945" y="0"/>
            <a:ext cx="8200109" cy="15494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570">
            <a:off x="1493524" y="1345897"/>
            <a:ext cx="1885396" cy="16583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3128849">
            <a:off x="4623039" y="3483464"/>
            <a:ext cx="1723086" cy="177538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7551157" y="1672050"/>
            <a:ext cx="1589103" cy="721425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2173698" y="1836245"/>
            <a:ext cx="528815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5236756" y="4151155"/>
            <a:ext cx="556658" cy="578094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>
            <a:off x="8161584" y="1802886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3572" y="-110165"/>
            <a:ext cx="609600" cy="6096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6282" y="2471437"/>
            <a:ext cx="524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54079" y="3469249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716415" y="4952366"/>
            <a:ext cx="50937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92771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4795" y="-821011"/>
            <a:ext cx="609600" cy="6096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5650097" y="2456219"/>
            <a:ext cx="6685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 = 3 cm; b = 4 cm; c = 5 cm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752107" y="3548655"/>
            <a:ext cx="5126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3 x 4 x 5 = 60 (cm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95657" y="-821011"/>
            <a:ext cx="609600" cy="609600"/>
          </a:xfrm>
          <a:prstGeom prst="rect">
            <a:avLst/>
          </a:prstGeom>
        </p:spPr>
      </p:pic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3699" y="-896391"/>
            <a:ext cx="609600" cy="6096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01735" y="-933025"/>
            <a:ext cx="609600" cy="6096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55568" y="-94312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46" y="4729249"/>
            <a:ext cx="1494275" cy="14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6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57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9" grpId="0"/>
      <p:bldP spid="50" grpId="0"/>
      <p:bldP spid="51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0BFE9-C70D-E9D7-9C8C-78D76744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911A76FC-C570-ECE6-954B-A17421BDF03E}"/>
              </a:ext>
            </a:extLst>
          </p:cNvPr>
          <p:cNvSpPr/>
          <p:nvPr/>
        </p:nvSpPr>
        <p:spPr>
          <a:xfrm rot="38695">
            <a:off x="876215" y="-396858"/>
            <a:ext cx="10138073" cy="7506128"/>
          </a:xfrm>
          <a:custGeom>
            <a:avLst/>
            <a:gdLst/>
            <a:ahLst/>
            <a:cxnLst/>
            <a:rect l="l" t="t" r="r" b="b"/>
            <a:pathLst>
              <a:path w="3751568" h="2032100">
                <a:moveTo>
                  <a:pt x="0" y="0"/>
                </a:moveTo>
                <a:lnTo>
                  <a:pt x="3751569" y="0"/>
                </a:lnTo>
                <a:lnTo>
                  <a:pt x="3751569" y="2032100"/>
                </a:lnTo>
                <a:lnTo>
                  <a:pt x="0" y="203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13321BE-72D6-3CB3-03CB-E194ACD69632}"/>
              </a:ext>
            </a:extLst>
          </p:cNvPr>
          <p:cNvSpPr/>
          <p:nvPr/>
        </p:nvSpPr>
        <p:spPr>
          <a:xfrm rot="20528025">
            <a:off x="9076071" y="1448918"/>
            <a:ext cx="4257870" cy="5189144"/>
          </a:xfrm>
          <a:custGeom>
            <a:avLst/>
            <a:gdLst/>
            <a:ahLst/>
            <a:cxnLst/>
            <a:rect l="l" t="t" r="r" b="b"/>
            <a:pathLst>
              <a:path w="1320717" h="1596032">
                <a:moveTo>
                  <a:pt x="0" y="0"/>
                </a:moveTo>
                <a:lnTo>
                  <a:pt x="1320716" y="0"/>
                </a:lnTo>
                <a:lnTo>
                  <a:pt x="1320716" y="1596032"/>
                </a:lnTo>
                <a:lnTo>
                  <a:pt x="0" y="159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7E4E23-56F4-33A5-E9D1-E09B4A3AD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333" y="2062046"/>
            <a:ext cx="8266892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7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0BFE9-C70D-E9D7-9C8C-78D76744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911A76FC-C570-ECE6-954B-A17421BDF03E}"/>
              </a:ext>
            </a:extLst>
          </p:cNvPr>
          <p:cNvSpPr/>
          <p:nvPr/>
        </p:nvSpPr>
        <p:spPr>
          <a:xfrm rot="38695">
            <a:off x="876215" y="-396858"/>
            <a:ext cx="10138073" cy="7506128"/>
          </a:xfrm>
          <a:custGeom>
            <a:avLst/>
            <a:gdLst/>
            <a:ahLst/>
            <a:cxnLst/>
            <a:rect l="l" t="t" r="r" b="b"/>
            <a:pathLst>
              <a:path w="3751568" h="2032100">
                <a:moveTo>
                  <a:pt x="0" y="0"/>
                </a:moveTo>
                <a:lnTo>
                  <a:pt x="3751569" y="0"/>
                </a:lnTo>
                <a:lnTo>
                  <a:pt x="3751569" y="2032100"/>
                </a:lnTo>
                <a:lnTo>
                  <a:pt x="0" y="203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13321BE-72D6-3CB3-03CB-E194ACD69632}"/>
              </a:ext>
            </a:extLst>
          </p:cNvPr>
          <p:cNvSpPr/>
          <p:nvPr/>
        </p:nvSpPr>
        <p:spPr>
          <a:xfrm rot="20528025">
            <a:off x="9076071" y="1448918"/>
            <a:ext cx="4257870" cy="5189144"/>
          </a:xfrm>
          <a:custGeom>
            <a:avLst/>
            <a:gdLst/>
            <a:ahLst/>
            <a:cxnLst/>
            <a:rect l="l" t="t" r="r" b="b"/>
            <a:pathLst>
              <a:path w="1320717" h="1596032">
                <a:moveTo>
                  <a:pt x="0" y="0"/>
                </a:moveTo>
                <a:lnTo>
                  <a:pt x="1320716" y="0"/>
                </a:lnTo>
                <a:lnTo>
                  <a:pt x="1320716" y="1596032"/>
                </a:lnTo>
                <a:lnTo>
                  <a:pt x="0" y="159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35BF1-AA0C-DBD0-6E54-CF9372FAB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333" y="2031402"/>
            <a:ext cx="9163082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25" y="332409"/>
            <a:ext cx="11626636" cy="6183022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730238" y="2054924"/>
            <a:ext cx="4597783" cy="496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3037337" y="788258"/>
            <a:ext cx="5634864" cy="52713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4" y="1058901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4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8D95FD4F-F9AF-4263-B486-072EFD581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04" y="332409"/>
            <a:ext cx="11520756" cy="6183022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15464" y="2203142"/>
            <a:ext cx="2637258" cy="101581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495482" y="3742722"/>
            <a:ext cx="2637258" cy="101581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06508" y="5144725"/>
            <a:ext cx="2637258" cy="101581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497386" y="772988"/>
            <a:ext cx="2637258" cy="101581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90707" y="944610"/>
            <a:ext cx="2190430" cy="681212"/>
            <a:chOff x="8422160" y="1436269"/>
            <a:chExt cx="3367580" cy="10472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067159" y="1436269"/>
              <a:ext cx="722581" cy="99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90719" y="2315378"/>
            <a:ext cx="2353682" cy="708196"/>
            <a:chOff x="8422168" y="2634770"/>
            <a:chExt cx="3618561" cy="10887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879473" y="2634770"/>
              <a:ext cx="1161256" cy="993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90721" y="3913510"/>
            <a:ext cx="2401052" cy="646331"/>
            <a:chOff x="8422168" y="3722373"/>
            <a:chExt cx="3691388" cy="9936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513624" y="3722373"/>
              <a:ext cx="1599932" cy="99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82911" y="5283296"/>
            <a:ext cx="2594202" cy="646331"/>
            <a:chOff x="8457304" y="4543040"/>
            <a:chExt cx="3988345" cy="9936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57304" y="469632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07041" y="4543040"/>
              <a:ext cx="2038608" cy="993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2000</a:t>
              </a:r>
            </a:p>
          </p:txBody>
        </p:sp>
      </p:grpSp>
      <p:pic>
        <p:nvPicPr>
          <p:cNvPr id="29" name="DAP AN - 9Slide.v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9"/>
            <a:ext cx="1839591" cy="662808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9"/>
            <a:ext cx="1839591" cy="662808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00" y="520471"/>
            <a:ext cx="712088" cy="947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2" y="541684"/>
            <a:ext cx="1256291" cy="8598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0" y="541686"/>
            <a:ext cx="1256291" cy="8598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2" y="541686"/>
            <a:ext cx="1256291" cy="8598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0" y="541687"/>
            <a:ext cx="1256291" cy="8598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0" y="541688"/>
            <a:ext cx="1256291" cy="859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3" y="541688"/>
            <a:ext cx="1256291" cy="859819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290756" y="2307854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563729" y="614512"/>
            <a:ext cx="5242201" cy="4920429"/>
            <a:chOff x="2563729" y="614512"/>
            <a:chExt cx="5242201" cy="4920429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3729" y="614512"/>
              <a:ext cx="5242201" cy="492042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59436" y="3239737"/>
              <a:ext cx="48865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2m</a:t>
              </a:r>
              <a:r>
                <a:rPr kumimoji="0" lang="en-US" sz="4400" b="1" i="0" u="none" strike="noStrike" kern="1200" cap="none" spc="0" normalizeH="0" baseline="3000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= … dm</a:t>
              </a:r>
              <a:r>
                <a:rPr kumimoji="0" lang="en-US" sz="4400" b="1" i="0" u="none" strike="noStrike" kern="1200" cap="none" spc="0" normalizeH="0" baseline="3000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232313" y="1560678"/>
              <a:ext cx="279132" cy="46814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62482" y="1340207"/>
              <a:ext cx="395433" cy="8230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3.75E-6 -1.0270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EF8A3473-84B5-458E-A945-DCFAE712C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04" y="332409"/>
            <a:ext cx="11520756" cy="6183022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728945" y="1986541"/>
            <a:ext cx="2930154" cy="115747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728945" y="3497365"/>
            <a:ext cx="2930154" cy="115747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735280" y="4933962"/>
            <a:ext cx="2930154" cy="115747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713542" y="552167"/>
            <a:ext cx="2930154" cy="115747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8002692" y="748041"/>
            <a:ext cx="3333802" cy="758453"/>
            <a:chOff x="8422160" y="1460238"/>
            <a:chExt cx="4613077" cy="10233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34045" y="1460238"/>
              <a:ext cx="3201192" cy="788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10 000 000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8002697" y="2187322"/>
            <a:ext cx="3169892" cy="707886"/>
            <a:chOff x="8422168" y="2768451"/>
            <a:chExt cx="4386270" cy="9551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4401" y="2768451"/>
              <a:ext cx="2864037" cy="789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1 000 000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8002711" y="3722160"/>
            <a:ext cx="3048065" cy="683887"/>
            <a:chOff x="8422168" y="3751530"/>
            <a:chExt cx="4217684" cy="9227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112975" y="3751530"/>
              <a:ext cx="2526877" cy="788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100 000 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8002686" y="5204653"/>
            <a:ext cx="2926412" cy="661176"/>
            <a:chOff x="8469285" y="4732869"/>
            <a:chExt cx="4049363" cy="8920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53133" y="4732869"/>
              <a:ext cx="2065515" cy="788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10 000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21" y="5499116"/>
            <a:ext cx="2096146" cy="755246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48" y="5499116"/>
            <a:ext cx="2096146" cy="755246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94" y="433301"/>
            <a:ext cx="811399" cy="10794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6" y="454515"/>
            <a:ext cx="1431498" cy="9797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4" y="454517"/>
            <a:ext cx="1431498" cy="97973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6" y="454517"/>
            <a:ext cx="1431498" cy="9797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4" y="454518"/>
            <a:ext cx="1431498" cy="9797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4" y="454519"/>
            <a:ext cx="1431498" cy="97973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7" y="454519"/>
            <a:ext cx="1431498" cy="979732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223718" y="2180648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736167" y="423291"/>
            <a:ext cx="5178551" cy="4984944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0822" y="3117449"/>
              <a:ext cx="4886511" cy="785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1m</a:t>
              </a:r>
              <a:r>
                <a:rPr kumimoji="0" lang="en-US" sz="4000" b="1" i="0" u="none" strike="noStrike" kern="1200" cap="none" spc="0" normalizeH="0" baseline="3000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= … cm</a:t>
              </a:r>
              <a:r>
                <a:rPr kumimoji="0" lang="en-US" sz="4000" b="1" i="0" u="none" strike="noStrike" kern="1200" cap="none" spc="0" normalizeH="0" baseline="3000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16804" y="1064074"/>
              <a:ext cx="598826" cy="9222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36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3.75E-6 -1.0270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C6489D48-E147-49F0-8728-FBD8CDC26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04" y="332409"/>
            <a:ext cx="11520756" cy="6183022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744225" y="1998598"/>
            <a:ext cx="2921711" cy="108004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744225" y="3509422"/>
            <a:ext cx="2921711" cy="108004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750560" y="4946019"/>
            <a:ext cx="2921711" cy="108004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728822" y="564224"/>
            <a:ext cx="2921711" cy="108004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8152346" y="808199"/>
            <a:ext cx="2713506" cy="707886"/>
            <a:chOff x="8422160" y="1622430"/>
            <a:chExt cx="3765605" cy="10235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10127" y="1622430"/>
              <a:ext cx="1577638" cy="102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8152351" y="2174873"/>
            <a:ext cx="2554801" cy="707886"/>
            <a:chOff x="8422168" y="2836191"/>
            <a:chExt cx="3545364" cy="10235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830353" y="2836191"/>
              <a:ext cx="1137179" cy="1023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8152711" y="3663655"/>
            <a:ext cx="2338230" cy="707886"/>
            <a:chOff x="8422168" y="3760002"/>
            <a:chExt cx="3244821" cy="10235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970265" y="3760002"/>
              <a:ext cx="696724" cy="102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8154505" y="5132096"/>
            <a:ext cx="2879757" cy="707886"/>
            <a:chOff x="8469285" y="4725115"/>
            <a:chExt cx="3996317" cy="10235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47508" y="4725115"/>
              <a:ext cx="2018094" cy="1023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3000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89" y="5595261"/>
            <a:ext cx="2083807" cy="750800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316" y="5595261"/>
            <a:ext cx="2083807" cy="750800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71" y="535909"/>
            <a:ext cx="806623" cy="10731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2" y="546775"/>
            <a:ext cx="1423071" cy="9739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0" y="546777"/>
            <a:ext cx="1423071" cy="9739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2" y="546777"/>
            <a:ext cx="1423071" cy="9739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0" y="546778"/>
            <a:ext cx="1423071" cy="9739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0" y="546779"/>
            <a:ext cx="1423071" cy="9739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3" y="546779"/>
            <a:ext cx="1423071" cy="973965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267395" y="2302848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544709" y="503526"/>
            <a:ext cx="5627781" cy="4995923"/>
            <a:chOff x="2188665" y="154602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8665" y="154602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30152" y="3323822"/>
              <a:ext cx="5177518" cy="71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3 000cm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= … dm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40705" y="1064074"/>
              <a:ext cx="551026" cy="92025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04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3.75E-6 -1.0270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0BFE9-C70D-E9D7-9C8C-78D76744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911A76FC-C570-ECE6-954B-A17421BDF03E}"/>
              </a:ext>
            </a:extLst>
          </p:cNvPr>
          <p:cNvSpPr/>
          <p:nvPr/>
        </p:nvSpPr>
        <p:spPr>
          <a:xfrm rot="38695">
            <a:off x="876215" y="-396858"/>
            <a:ext cx="10138073" cy="7506128"/>
          </a:xfrm>
          <a:custGeom>
            <a:avLst/>
            <a:gdLst/>
            <a:ahLst/>
            <a:cxnLst/>
            <a:rect l="l" t="t" r="r" b="b"/>
            <a:pathLst>
              <a:path w="3751568" h="2032100">
                <a:moveTo>
                  <a:pt x="0" y="0"/>
                </a:moveTo>
                <a:lnTo>
                  <a:pt x="3751569" y="0"/>
                </a:lnTo>
                <a:lnTo>
                  <a:pt x="3751569" y="2032100"/>
                </a:lnTo>
                <a:lnTo>
                  <a:pt x="0" y="2032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13321BE-72D6-3CB3-03CB-E194ACD69632}"/>
              </a:ext>
            </a:extLst>
          </p:cNvPr>
          <p:cNvSpPr/>
          <p:nvPr/>
        </p:nvSpPr>
        <p:spPr>
          <a:xfrm rot="20528025">
            <a:off x="9076071" y="1448918"/>
            <a:ext cx="4257870" cy="5189144"/>
          </a:xfrm>
          <a:custGeom>
            <a:avLst/>
            <a:gdLst/>
            <a:ahLst/>
            <a:cxnLst/>
            <a:rect l="l" t="t" r="r" b="b"/>
            <a:pathLst>
              <a:path w="1320717" h="1596032">
                <a:moveTo>
                  <a:pt x="0" y="0"/>
                </a:moveTo>
                <a:lnTo>
                  <a:pt x="1320716" y="0"/>
                </a:lnTo>
                <a:lnTo>
                  <a:pt x="1320716" y="1596032"/>
                </a:lnTo>
                <a:lnTo>
                  <a:pt x="0" y="159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91EA45-46BD-B18B-18D6-11DC344EE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648" y="2061561"/>
            <a:ext cx="9016765" cy="3913971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56BB0C-3C9E-0A48-2333-FF71935915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6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60266B-FDD7-122C-CEB2-04414013E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1" y="1737195"/>
            <a:ext cx="11012905" cy="292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2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E79E49-B377-3A8E-B3AE-0FD0191332ED}"/>
              </a:ext>
            </a:extLst>
          </p:cNvPr>
          <p:cNvSpPr txBox="1"/>
          <p:nvPr/>
        </p:nvSpPr>
        <p:spPr>
          <a:xfrm>
            <a:off x="848032" y="557827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cm³: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852B94-1873-AE6F-B257-55E50DBA1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96" y="1999998"/>
            <a:ext cx="2893283" cy="3702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C10D99-B616-3B4F-D526-E057AEDC3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629" y="1935830"/>
            <a:ext cx="6667500" cy="11334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CAF49D-1A75-D0AB-D6CE-98CAFD5B8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955" y="3165056"/>
            <a:ext cx="6515100" cy="10572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614777-D7AD-63B8-0F3C-98168634F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391" y="4557462"/>
            <a:ext cx="62865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646</TotalTime>
  <Words>322</Words>
  <Application>Microsoft Office PowerPoint</Application>
  <PresentationFormat>Widescreen</PresentationFormat>
  <Paragraphs>51</Paragraphs>
  <Slides>18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字魂58号-创中黑</vt:lpstr>
      <vt:lpstr>Aptos</vt:lpstr>
      <vt:lpstr>Arial</vt:lpstr>
      <vt:lpstr>Calibri</vt:lpstr>
      <vt:lpstr>Calibri Light</vt:lpstr>
      <vt:lpstr>Cambria</vt:lpstr>
      <vt:lpstr>iCiel Crocante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Thao Tran</cp:lastModifiedBy>
  <cp:revision>20</cp:revision>
  <dcterms:created xsi:type="dcterms:W3CDTF">2023-09-15T00:39:43Z</dcterms:created>
  <dcterms:modified xsi:type="dcterms:W3CDTF">2025-02-06T03:34:09Z</dcterms:modified>
  <cp:category>9Slide.vn</cp:category>
</cp:coreProperties>
</file>