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Lst>
  <p:sldIdLst>
    <p:sldId id="258" r:id="rId4"/>
    <p:sldId id="257" r:id="rId5"/>
    <p:sldId id="289" r:id="rId6"/>
    <p:sldId id="290" r:id="rId7"/>
    <p:sldId id="291" r:id="rId8"/>
    <p:sldId id="261" r:id="rId9"/>
    <p:sldId id="292" r:id="rId10"/>
    <p:sldId id="256" r:id="rId11"/>
    <p:sldId id="259" r:id="rId12"/>
    <p:sldId id="275" r:id="rId13"/>
    <p:sldId id="260" r:id="rId14"/>
    <p:sldId id="265" r:id="rId15"/>
    <p:sldId id="262" r:id="rId16"/>
    <p:sldId id="282" r:id="rId17"/>
    <p:sldId id="283" r:id="rId18"/>
    <p:sldId id="284" r:id="rId19"/>
    <p:sldId id="285" r:id="rId20"/>
    <p:sldId id="286" r:id="rId21"/>
    <p:sldId id="287" r:id="rId22"/>
    <p:sldId id="293" r:id="rId23"/>
    <p:sldId id="294"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ED25"/>
    <a:srgbClr val="FFF9BF"/>
    <a:srgbClr val="0AB7F2"/>
    <a:srgbClr val="FADAE9"/>
    <a:srgbClr val="C4EAFD"/>
    <a:srgbClr val="DEE0CA"/>
    <a:srgbClr val="F1F5DE"/>
    <a:srgbClr val="2A7F5B"/>
    <a:srgbClr val="B7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6" d="100"/>
          <a:sy n="56" d="100"/>
        </p:scale>
        <p:origin x="106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7729377-0BDB-6FAF-C9A4-2F37C70FD5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1054E4C3-0327-02FC-09DB-9D1AAC35D0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BAB6CC3-0EF6-63EF-B96D-C504C40B3491}"/>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5" name="Chỗ dành sẵn cho Chân trang 4">
            <a:extLst>
              <a:ext uri="{FF2B5EF4-FFF2-40B4-BE49-F238E27FC236}">
                <a16:creationId xmlns:a16="http://schemas.microsoft.com/office/drawing/2014/main" id="{6D59C8B6-1D06-3FD9-9C76-4867465518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BEE5174B-BBA2-82E5-9FFE-FFEACB1988E9}"/>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849E4920-F810-4B36-8377-707C1B326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7572" y="0"/>
            <a:ext cx="1445531" cy="1445531"/>
          </a:xfrm>
          <a:prstGeom prst="rect">
            <a:avLst/>
          </a:prstGeom>
        </p:spPr>
      </p:pic>
    </p:spTree>
    <p:extLst>
      <p:ext uri="{BB962C8B-B14F-4D97-AF65-F5344CB8AC3E}">
        <p14:creationId xmlns:p14="http://schemas.microsoft.com/office/powerpoint/2010/main" val="108341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614B47E-7173-174D-7BEA-6E6B63C89F3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0A768FBD-417E-DE59-ADC0-6786006C9EA2}"/>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94FC174-2D2C-062D-9BCE-64D20B2F2275}"/>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5" name="Chỗ dành sẵn cho Chân trang 4">
            <a:extLst>
              <a:ext uri="{FF2B5EF4-FFF2-40B4-BE49-F238E27FC236}">
                <a16:creationId xmlns:a16="http://schemas.microsoft.com/office/drawing/2014/main" id="{16621B1B-B318-CBBA-D7DC-6C7A51B91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1847CB15-60FA-60AF-2DD6-C3A37AD76B30}"/>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96488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BB166E1-D383-14FB-63FD-1EE72B3391D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6A0F18B-5154-1EC9-2388-1CC2635E6E9A}"/>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175939-976D-7C2A-37C3-9B06FFD4C5D2}"/>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5" name="Chỗ dành sẵn cho Chân trang 4">
            <a:extLst>
              <a:ext uri="{FF2B5EF4-FFF2-40B4-BE49-F238E27FC236}">
                <a16:creationId xmlns:a16="http://schemas.microsoft.com/office/drawing/2014/main" id="{5EA80BA5-EC15-4D99-2F4D-7DA1EE7F90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98EF6D4-BD92-D43E-2F9B-D8CF9209FB14}"/>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269797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79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4932-D0F1-0AB0-E8AB-5C3E963F1B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3119F7D-5758-FA7E-7649-EA2638B717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1294383-B2B0-73B5-B1C2-EE2D5B422F34}"/>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5" name="Footer Placeholder 4">
            <a:extLst>
              <a:ext uri="{FF2B5EF4-FFF2-40B4-BE49-F238E27FC236}">
                <a16:creationId xmlns:a16="http://schemas.microsoft.com/office/drawing/2014/main" id="{10B8A255-BA6B-DD0C-D263-A462CCCDB5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DAE3B5B-1DDA-A993-F45E-170EE63175A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79953179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E0AE-D337-6083-89C9-8142DBBD64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C45034D-F663-539D-EE2E-ECF21811AD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F6FAAB-1923-1B92-2ED2-BDA9144AA93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5" name="Footer Placeholder 4">
            <a:extLst>
              <a:ext uri="{FF2B5EF4-FFF2-40B4-BE49-F238E27FC236}">
                <a16:creationId xmlns:a16="http://schemas.microsoft.com/office/drawing/2014/main" id="{87449AF5-D015-C8CA-6383-21CBB7F25C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CC3BBEE-15DA-24A2-78EB-6C20A20960E5}"/>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3136790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46A8-AEAA-DD2E-46F7-57FB055D06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7FA9554-0657-8BE2-3436-633FB7CD65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11526-DFD4-3DF8-FBF4-0713B5E2E11E}"/>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5" name="Footer Placeholder 4">
            <a:extLst>
              <a:ext uri="{FF2B5EF4-FFF2-40B4-BE49-F238E27FC236}">
                <a16:creationId xmlns:a16="http://schemas.microsoft.com/office/drawing/2014/main" id="{F0FCB664-9E0F-AEEE-D49D-BD47EDB404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9AC1BAE-C6FC-E1E3-BEA8-5C16E8F284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2743512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5B4A-D974-332F-24A5-AEA05D420D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D446F3E-E4E7-20D9-EEB4-D02658CE3F2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EECE43-949A-34C9-D1AC-0B819A0CE6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164CE23-2D12-4A2D-6724-E97C894FD4B3}"/>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6" name="Footer Placeholder 5">
            <a:extLst>
              <a:ext uri="{FF2B5EF4-FFF2-40B4-BE49-F238E27FC236}">
                <a16:creationId xmlns:a16="http://schemas.microsoft.com/office/drawing/2014/main" id="{8A6959C0-82B4-1667-2A95-6219680351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E42F17A8-BAB5-1DD4-0A04-18A1662ED673}"/>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87975455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6B2A-CF5C-94D9-251D-512D4D29A95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C5E3F2-A7D6-BA89-5D03-95A76093C4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CC73F-4537-2A4B-9D45-A038A98FEBC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8353AFC-C294-49B4-23AE-55FE574205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B0312-257A-1448-7E6F-D4CFBFDF1D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E301210-E3CD-F595-955B-729697432C31}"/>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8" name="Footer Placeholder 7">
            <a:extLst>
              <a:ext uri="{FF2B5EF4-FFF2-40B4-BE49-F238E27FC236}">
                <a16:creationId xmlns:a16="http://schemas.microsoft.com/office/drawing/2014/main" id="{830B8881-D38A-7169-0DD3-9D671DFA67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33858BD5-DE73-936A-5905-334F1932F07D}"/>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88763640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8F11-99B6-E47A-3A01-CE06BC4BF5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343AB59-05C8-CE35-C584-A7772061BE7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4" name="Footer Placeholder 3">
            <a:extLst>
              <a:ext uri="{FF2B5EF4-FFF2-40B4-BE49-F238E27FC236}">
                <a16:creationId xmlns:a16="http://schemas.microsoft.com/office/drawing/2014/main" id="{C41C0689-BF44-5743-5D0F-7EC4CB81CC2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12DB1F2F-C2F4-F592-D782-56353E52F3E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59855248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2096F-0C21-1E81-B5DB-99910555A9CA}"/>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3" name="Footer Placeholder 2">
            <a:extLst>
              <a:ext uri="{FF2B5EF4-FFF2-40B4-BE49-F238E27FC236}">
                <a16:creationId xmlns:a16="http://schemas.microsoft.com/office/drawing/2014/main" id="{64C56E6C-BAA8-4C65-5F4E-C2910BF9BFC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8C517EFE-8A34-1C80-CF64-D27A49F23246}"/>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56943449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4A0FCE83-4B66-BE67-FFAF-BA75675F6241}"/>
              </a:ext>
            </a:extLst>
          </p:cNvPr>
          <p:cNvSpPr/>
          <p:nvPr userDrawn="1"/>
        </p:nvSpPr>
        <p:spPr>
          <a:xfrm>
            <a:off x="328246" y="304800"/>
            <a:ext cx="11488616" cy="6236677"/>
          </a:xfrm>
          <a:custGeom>
            <a:avLst/>
            <a:gdLst>
              <a:gd name="connsiteX0" fmla="*/ 0 w 11488616"/>
              <a:gd name="connsiteY0" fmla="*/ 0 h 6236677"/>
              <a:gd name="connsiteX1" fmla="*/ 11488616 w 11488616"/>
              <a:gd name="connsiteY1" fmla="*/ 0 h 6236677"/>
              <a:gd name="connsiteX2" fmla="*/ 11488616 w 11488616"/>
              <a:gd name="connsiteY2" fmla="*/ 6236677 h 6236677"/>
              <a:gd name="connsiteX3" fmla="*/ 0 w 11488616"/>
              <a:gd name="connsiteY3" fmla="*/ 6236677 h 6236677"/>
              <a:gd name="connsiteX4" fmla="*/ 0 w 11488616"/>
              <a:gd name="connsiteY4" fmla="*/ 0 h 623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6" h="6236677" fill="none" extrusionOk="0">
                <a:moveTo>
                  <a:pt x="0" y="0"/>
                </a:moveTo>
                <a:cubicBezTo>
                  <a:pt x="2182975" y="-107080"/>
                  <a:pt x="8081282" y="-66679"/>
                  <a:pt x="11488616" y="0"/>
                </a:cubicBezTo>
                <a:cubicBezTo>
                  <a:pt x="11650494" y="2025861"/>
                  <a:pt x="11496396" y="3384772"/>
                  <a:pt x="11488616" y="6236677"/>
                </a:cubicBezTo>
                <a:cubicBezTo>
                  <a:pt x="7956774" y="6209258"/>
                  <a:pt x="2500071" y="6304910"/>
                  <a:pt x="0" y="6236677"/>
                </a:cubicBezTo>
                <a:cubicBezTo>
                  <a:pt x="-71317" y="4205763"/>
                  <a:pt x="138600" y="1005743"/>
                  <a:pt x="0" y="0"/>
                </a:cubicBezTo>
                <a:close/>
              </a:path>
              <a:path w="11488616" h="6236677" stroke="0" extrusionOk="0">
                <a:moveTo>
                  <a:pt x="0" y="0"/>
                </a:moveTo>
                <a:cubicBezTo>
                  <a:pt x="3931732" y="-155970"/>
                  <a:pt x="5751804" y="52011"/>
                  <a:pt x="11488616" y="0"/>
                </a:cubicBezTo>
                <a:cubicBezTo>
                  <a:pt x="11342191" y="2944581"/>
                  <a:pt x="11476577" y="4673285"/>
                  <a:pt x="11488616" y="6236677"/>
                </a:cubicBezTo>
                <a:cubicBezTo>
                  <a:pt x="7303389" y="6076020"/>
                  <a:pt x="3607928" y="6395715"/>
                  <a:pt x="0" y="6236677"/>
                </a:cubicBezTo>
                <a:cubicBezTo>
                  <a:pt x="-167762" y="4183706"/>
                  <a:pt x="-66161" y="1809859"/>
                  <a:pt x="0" y="0"/>
                </a:cubicBezTo>
                <a:close/>
              </a:path>
            </a:pathLst>
          </a:custGeom>
          <a:solidFill>
            <a:schemeClr val="bg1"/>
          </a:solidFill>
          <a:ln>
            <a:solidFill>
              <a:srgbClr val="4A601F"/>
            </a:solidFill>
            <a:extLst>
              <a:ext uri="{C807C97D-BFC1-408E-A445-0C87EB9F89A2}">
                <ask:lineSketchStyleProps xmlns:ask="http://schemas.microsoft.com/office/drawing/2018/sketchyshapes" sd="2149459751">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circle with white text and a black background&#10;&#10;Description automatically generated">
            <a:extLst>
              <a:ext uri="{FF2B5EF4-FFF2-40B4-BE49-F238E27FC236}">
                <a16:creationId xmlns:a16="http://schemas.microsoft.com/office/drawing/2014/main" id="{6DC2200A-C239-4F21-A7A8-7C796DBE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7572" y="0"/>
            <a:ext cx="1445531" cy="1445531"/>
          </a:xfrm>
          <a:prstGeom prst="rect">
            <a:avLst/>
          </a:prstGeom>
        </p:spPr>
      </p:pic>
    </p:spTree>
    <p:extLst>
      <p:ext uri="{BB962C8B-B14F-4D97-AF65-F5344CB8AC3E}">
        <p14:creationId xmlns:p14="http://schemas.microsoft.com/office/powerpoint/2010/main" val="627633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0146-1284-E636-9F22-FD44806F17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83DF3-343D-ECD4-D6BD-C41BFE5ED9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CC35B-8459-2D8D-8E67-21D280CDCC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A255EA-2A33-015F-1418-A6894844970B}"/>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6" name="Footer Placeholder 5">
            <a:extLst>
              <a:ext uri="{FF2B5EF4-FFF2-40B4-BE49-F238E27FC236}">
                <a16:creationId xmlns:a16="http://schemas.microsoft.com/office/drawing/2014/main" id="{DD4AFDDB-5B6C-189D-C9A8-86571912A8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BF7B8A7-6A35-2861-A145-8BB5EDCC220E}"/>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41289776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96BDC-0918-3305-B6EE-9F9731D75A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97E9FC-BCF7-459C-DF18-A673584399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F3B9725-B405-AE77-72E8-1344AC2CAB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D4C2-AA5B-1A69-9971-6BA3843E9860}"/>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6" name="Footer Placeholder 5">
            <a:extLst>
              <a:ext uri="{FF2B5EF4-FFF2-40B4-BE49-F238E27FC236}">
                <a16:creationId xmlns:a16="http://schemas.microsoft.com/office/drawing/2014/main" id="{EB2E75EA-9492-1638-D723-0B7B62C0F9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78D6DBB-2A3B-0D0C-81B6-749D06F6C59C}"/>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31220260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D08-BC46-8F07-8B88-C788B2821B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C7FF16C-5863-F5DD-C3D4-F91AA0F1C39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135CBE-54A9-8563-C090-3008BBEE253F}"/>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5" name="Footer Placeholder 4">
            <a:extLst>
              <a:ext uri="{FF2B5EF4-FFF2-40B4-BE49-F238E27FC236}">
                <a16:creationId xmlns:a16="http://schemas.microsoft.com/office/drawing/2014/main" id="{452C02D2-ABE7-17A2-621B-9F01FAFE37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D2C077-F49B-9DEA-7101-9947E3753A98}"/>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4351011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982F-3C3F-DBE5-55E1-35947B2BE0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64EC805-D1AE-47A9-15C5-51563B40199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7ADCAD-5E27-9BAE-23C8-9812359ED109}"/>
              </a:ext>
            </a:extLst>
          </p:cNvPr>
          <p:cNvSpPr>
            <a:spLocks noGrp="1"/>
          </p:cNvSpPr>
          <p:nvPr>
            <p:ph type="dt" sz="half" idx="10"/>
          </p:nvPr>
        </p:nvSpPr>
        <p:spPr>
          <a:xfrm>
            <a:off x="838200" y="6356350"/>
            <a:ext cx="2743200" cy="365125"/>
          </a:xfrm>
          <a:prstGeom prst="rect">
            <a:avLst/>
          </a:prstGeom>
        </p:spPr>
        <p:txBody>
          <a:bodyPr/>
          <a:lstStyle/>
          <a:p>
            <a:fld id="{94E030DD-8FBA-4060-BE4B-B04E86C69F04}" type="datetimeFigureOut">
              <a:rPr lang="vi-VN" smtClean="0"/>
              <a:t>19/02/2025</a:t>
            </a:fld>
            <a:endParaRPr lang="vi-VN"/>
          </a:p>
        </p:txBody>
      </p:sp>
      <p:sp>
        <p:nvSpPr>
          <p:cNvPr id="5" name="Footer Placeholder 4">
            <a:extLst>
              <a:ext uri="{FF2B5EF4-FFF2-40B4-BE49-F238E27FC236}">
                <a16:creationId xmlns:a16="http://schemas.microsoft.com/office/drawing/2014/main" id="{5FFBCF96-E3D1-582F-8FD1-C167F1A5D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51154B0-FE22-8881-DF93-9363419D7297}"/>
              </a:ext>
            </a:extLst>
          </p:cNvPr>
          <p:cNvSpPr>
            <a:spLocks noGrp="1"/>
          </p:cNvSpPr>
          <p:nvPr>
            <p:ph type="sldNum" sz="quarter" idx="12"/>
          </p:nvPr>
        </p:nvSpPr>
        <p:spPr>
          <a:xfrm>
            <a:off x="8610600" y="6356350"/>
            <a:ext cx="2743200" cy="365125"/>
          </a:xfrm>
          <a:prstGeom prst="rect">
            <a:avLst/>
          </a:prstGeom>
        </p:spPr>
        <p:txBody>
          <a:bodyPr/>
          <a:lstStyle/>
          <a:p>
            <a:fld id="{0E77A9FC-1FB2-4B2A-9134-8663AD8E0591}" type="slidenum">
              <a:rPr lang="vi-VN" smtClean="0"/>
              <a:t>‹#›</a:t>
            </a:fld>
            <a:endParaRPr lang="vi-VN"/>
          </a:p>
        </p:txBody>
      </p:sp>
    </p:spTree>
    <p:extLst>
      <p:ext uri="{BB962C8B-B14F-4D97-AF65-F5344CB8AC3E}">
        <p14:creationId xmlns:p14="http://schemas.microsoft.com/office/powerpoint/2010/main" val="1039814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30F87C67-2C2F-BF6B-1878-B5050DC70FA2}"/>
              </a:ext>
            </a:extLst>
          </p:cNvPr>
          <p:cNvPicPr>
            <a:picLocks noChangeAspect="1"/>
          </p:cNvPicPr>
          <p:nvPr userDrawn="1"/>
        </p:nvPicPr>
        <p:blipFill>
          <a:blip r:embed="rId2">
            <a:extLst>
              <a:ext uri="{96DAC541-7B7A-43D3-8B79-37D633B846F1}">
                <asvg:svgBlip xmlns:asvg="http://schemas.microsoft.com/office/drawing/2016/SVG/main" r:embed="rId3"/>
              </a:ext>
            </a:extLst>
          </a:blip>
          <a:srcRect b="39145"/>
          <a:stretch/>
        </p:blipFill>
        <p:spPr>
          <a:xfrm>
            <a:off x="-1" y="0"/>
            <a:ext cx="12238333" cy="6857999"/>
          </a:xfrm>
          <a:prstGeom prst="rect">
            <a:avLst/>
          </a:prstGeom>
        </p:spPr>
      </p:pic>
      <p:pic>
        <p:nvPicPr>
          <p:cNvPr id="7" name="Đồ họa 6">
            <a:extLst>
              <a:ext uri="{FF2B5EF4-FFF2-40B4-BE49-F238E27FC236}">
                <a16:creationId xmlns:a16="http://schemas.microsoft.com/office/drawing/2014/main" id="{0F3CE0C8-C103-671A-14CC-C16AA9C9B278}"/>
              </a:ext>
            </a:extLst>
          </p:cNvPr>
          <p:cNvPicPr>
            <a:picLocks noChangeAspect="1"/>
          </p:cNvPicPr>
          <p:nvPr userDrawn="1"/>
        </p:nvPicPr>
        <p:blipFill>
          <a:blip r:embed="rId2">
            <a:extLst>
              <a:ext uri="{96DAC541-7B7A-43D3-8B79-37D633B846F1}">
                <asvg:svgBlip xmlns:asvg="http://schemas.microsoft.com/office/drawing/2016/SVG/main" r:embed="rId3"/>
              </a:ext>
            </a:extLst>
          </a:blip>
          <a:srcRect b="39145"/>
          <a:stretch/>
        </p:blipFill>
        <p:spPr>
          <a:xfrm>
            <a:off x="0" y="837268"/>
            <a:ext cx="10744200" cy="6020731"/>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6E00DDC6-A3B4-02A8-BB9B-0E66D4E9C9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7572" y="0"/>
            <a:ext cx="1445531" cy="1445531"/>
          </a:xfrm>
          <a:prstGeom prst="rect">
            <a:avLst/>
          </a:prstGeom>
        </p:spPr>
      </p:pic>
    </p:spTree>
    <p:extLst>
      <p:ext uri="{BB962C8B-B14F-4D97-AF65-F5344CB8AC3E}">
        <p14:creationId xmlns:p14="http://schemas.microsoft.com/office/powerpoint/2010/main" val="368364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29D012-0BD8-FCC7-319D-32C55009A5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DA5AE6-389D-2E52-696E-FB554FC80AA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F1B5C811-400C-5FA8-CAC9-BEBD09F62E8E}"/>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A372D35-2E92-6058-F772-9B8BFF5958CA}"/>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6" name="Chỗ dành sẵn cho Chân trang 5">
            <a:extLst>
              <a:ext uri="{FF2B5EF4-FFF2-40B4-BE49-F238E27FC236}">
                <a16:creationId xmlns:a16="http://schemas.microsoft.com/office/drawing/2014/main" id="{0BA259F6-A294-0E14-FA99-8AE9CB000F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E4B7CF15-D2AB-4AFD-0086-FFA83A9814D3}"/>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ACE60EB7-476B-2DC0-D884-35B04C4C4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7572" y="0"/>
            <a:ext cx="1445531" cy="1445531"/>
          </a:xfrm>
          <a:prstGeom prst="rect">
            <a:avLst/>
          </a:prstGeom>
        </p:spPr>
      </p:pic>
    </p:spTree>
    <p:extLst>
      <p:ext uri="{BB962C8B-B14F-4D97-AF65-F5344CB8AC3E}">
        <p14:creationId xmlns:p14="http://schemas.microsoft.com/office/powerpoint/2010/main" val="113009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4E3FD0-C258-625C-85C3-A868FB41F8D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7920851-29E4-EAB6-DACA-FF975A42E3D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C6C40AC-CF3B-46A2-DCC8-F17F686CD44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B115845-02FE-1BF3-B21C-0C546E63A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BB97FA8-B7F1-CA6F-550F-E6565734DD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4F49005-B0D7-F19C-6E1E-9EA4B7E408F9}"/>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8" name="Chỗ dành sẵn cho Chân trang 7">
            <a:extLst>
              <a:ext uri="{FF2B5EF4-FFF2-40B4-BE49-F238E27FC236}">
                <a16:creationId xmlns:a16="http://schemas.microsoft.com/office/drawing/2014/main" id="{C1DA3EF5-DFB9-6EC4-00CE-6D4984DE4D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DA706977-A3F2-F0CC-C654-47F0E088048A}"/>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34701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B47529-5F65-C969-A708-D9EDB90103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D12C37C-8BDA-E108-BFC0-D43E901B1AB1}"/>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4" name="Chỗ dành sẵn cho Chân trang 3">
            <a:extLst>
              <a:ext uri="{FF2B5EF4-FFF2-40B4-BE49-F238E27FC236}">
                <a16:creationId xmlns:a16="http://schemas.microsoft.com/office/drawing/2014/main" id="{E48027FC-40D1-5084-08A3-6296F60956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C468F1EA-B072-C0DC-E876-371B0CC209F4}"/>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15954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7948C7B-308A-4667-A493-C1D3F83C9E24}"/>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3" name="Chỗ dành sẵn cho Chân trang 2">
            <a:extLst>
              <a:ext uri="{FF2B5EF4-FFF2-40B4-BE49-F238E27FC236}">
                <a16:creationId xmlns:a16="http://schemas.microsoft.com/office/drawing/2014/main" id="{F67E867E-88B0-4FFF-9783-4C3CAEFA18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4F0BF4D6-41B8-6BA2-82F2-1383952CFB38}"/>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23535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55A758-EF39-E5C6-37A4-3AFB8BE3297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AD04C7C-3A67-B51D-7267-1F415EE290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630C7DD7-9191-0DDB-1FAF-2174CDB00D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C6DFC66-783B-EF26-E537-479CECE6AFF5}"/>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6" name="Chỗ dành sẵn cho Chân trang 5">
            <a:extLst>
              <a:ext uri="{FF2B5EF4-FFF2-40B4-BE49-F238E27FC236}">
                <a16:creationId xmlns:a16="http://schemas.microsoft.com/office/drawing/2014/main" id="{74ADA5BD-38B7-5F8E-09B3-3562EA1092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531B7EC-30AA-AA77-2A98-66AD5F31E93C}"/>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244391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D186D9-18AB-5915-D04E-48FC6CB823E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0F74723-AFC5-B2C3-1007-6CD4E5DC46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3303D04-6B89-8C38-D201-0ADC11DD64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7A7DC95-7526-66A3-4FE0-C473B6726A83}"/>
              </a:ext>
            </a:extLst>
          </p:cNvPr>
          <p:cNvSpPr>
            <a:spLocks noGrp="1"/>
          </p:cNvSpPr>
          <p:nvPr>
            <p:ph type="dt" sz="half" idx="10"/>
          </p:nvPr>
        </p:nvSpPr>
        <p:spPr>
          <a:xfrm>
            <a:off x="838200" y="6356350"/>
            <a:ext cx="2743200" cy="365125"/>
          </a:xfrm>
          <a:prstGeom prst="rect">
            <a:avLst/>
          </a:prstGeom>
        </p:spPr>
        <p:txBody>
          <a:bodyPr/>
          <a:lstStyle/>
          <a:p>
            <a:fld id="{C7951B1F-6108-4651-8460-06D52B5082BD}" type="datetimeFigureOut">
              <a:rPr lang="en-US" smtClean="0"/>
              <a:t>2/19/2025</a:t>
            </a:fld>
            <a:endParaRPr lang="en-US"/>
          </a:p>
        </p:txBody>
      </p:sp>
      <p:sp>
        <p:nvSpPr>
          <p:cNvPr id="6" name="Chỗ dành sẵn cho Chân trang 5">
            <a:extLst>
              <a:ext uri="{FF2B5EF4-FFF2-40B4-BE49-F238E27FC236}">
                <a16:creationId xmlns:a16="http://schemas.microsoft.com/office/drawing/2014/main" id="{6C266875-7683-0A83-6BF3-A016827E56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F39896-AAE2-BF40-5ED6-B2387FD4552E}"/>
              </a:ext>
            </a:extLst>
          </p:cNvPr>
          <p:cNvSpPr>
            <a:spLocks noGrp="1"/>
          </p:cNvSpPr>
          <p:nvPr>
            <p:ph type="sldNum" sz="quarter" idx="12"/>
          </p:nvPr>
        </p:nvSpPr>
        <p:spPr>
          <a:xfrm>
            <a:off x="8610600" y="6356350"/>
            <a:ext cx="2743200" cy="365125"/>
          </a:xfrm>
          <a:prstGeom prst="rect">
            <a:avLst/>
          </a:prstGeom>
        </p:spPr>
        <p:txBody>
          <a:bodyPr/>
          <a:lstStyle/>
          <a:p>
            <a:fld id="{6B4AB6EA-C06F-4837-9477-002BE8B5C890}" type="slidenum">
              <a:rPr lang="en-US" smtClean="0"/>
              <a:t>‹#›</a:t>
            </a:fld>
            <a:endParaRPr lang="en-US"/>
          </a:p>
        </p:txBody>
      </p:sp>
    </p:spTree>
    <p:extLst>
      <p:ext uri="{BB962C8B-B14F-4D97-AF65-F5344CB8AC3E}">
        <p14:creationId xmlns:p14="http://schemas.microsoft.com/office/powerpoint/2010/main" val="34714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Đồ họa 6">
            <a:extLst>
              <a:ext uri="{FF2B5EF4-FFF2-40B4-BE49-F238E27FC236}">
                <a16:creationId xmlns:a16="http://schemas.microsoft.com/office/drawing/2014/main" id="{AF4BD557-2718-87EA-F97E-EDC3E1B13D81}"/>
              </a:ext>
            </a:extLst>
          </p:cNvPr>
          <p:cNvPicPr>
            <a:picLocks noChangeAspect="1"/>
          </p:cNvPicPr>
          <p:nvPr userDrawn="1"/>
        </p:nvPicPr>
        <p:blipFill>
          <a:blip r:embed="rId13">
            <a:extLst>
              <a:ext uri="{96DAC541-7B7A-43D3-8B79-37D633B846F1}">
                <asvg:svgBlip xmlns:asvg="http://schemas.microsoft.com/office/drawing/2016/SVG/main" r:embed="rId14"/>
              </a:ext>
            </a:extLst>
          </a:blip>
          <a:srcRect t="12110"/>
          <a:stretch/>
        </p:blipFill>
        <p:spPr>
          <a:xfrm>
            <a:off x="0" y="0"/>
            <a:ext cx="12192000" cy="6858000"/>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50046E11-1922-9FC1-1917-912B409356F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97572" y="0"/>
            <a:ext cx="1445531" cy="1445531"/>
          </a:xfrm>
          <a:prstGeom prst="rect">
            <a:avLst/>
          </a:prstGeom>
        </p:spPr>
      </p:pic>
    </p:spTree>
    <p:extLst>
      <p:ext uri="{BB962C8B-B14F-4D97-AF65-F5344CB8AC3E}">
        <p14:creationId xmlns:p14="http://schemas.microsoft.com/office/powerpoint/2010/main" val="155796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3169920" y="8783762"/>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mj-lt"/>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mj-lt"/>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mj-lt"/>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mj-lt"/>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mj-lt"/>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mj-lt"/>
                <a:ea typeface="+mn-ea"/>
                <a:cs typeface="+mn-cs"/>
              </a:rPr>
              <a:t>Cảm</a:t>
            </a:r>
            <a:r>
              <a:rPr kumimoji="0" lang="en-US" sz="2000" b="1" i="0" u="sng" strike="noStrike" kern="1200" cap="none" spc="0" normalizeH="0" baseline="0" noProof="0" dirty="0">
                <a:ln>
                  <a:noFill/>
                </a:ln>
                <a:solidFill>
                  <a:srgbClr val="0D4370"/>
                </a:solidFill>
                <a:effectLst/>
                <a:uLnTx/>
                <a:uFillTx/>
                <a:latin typeface="+mj-lt"/>
                <a:ea typeface="+mn-ea"/>
                <a:cs typeface="+mn-cs"/>
              </a:rPr>
              <a:t>) </a:t>
            </a:r>
            <a:r>
              <a:rPr kumimoji="0" lang="en-US" sz="2000" b="1" i="0" u="none" strike="noStrike" kern="1200" cap="none" spc="0" normalizeH="0" baseline="0" noProof="0" dirty="0">
                <a:ln>
                  <a:noFill/>
                </a:ln>
                <a:solidFill>
                  <a:srgbClr val="0D4370"/>
                </a:solidFill>
                <a:effectLst/>
                <a:uLnTx/>
                <a:uFillTx/>
                <a:latin typeface="+mj-lt"/>
                <a:ea typeface="+mn-ea"/>
                <a:cs typeface="+mn-cs"/>
              </a:rPr>
              <a:t> – </a:t>
            </a:r>
            <a:r>
              <a:rPr kumimoji="0" lang="en-US" sz="2000" b="1" i="0" u="sng" strike="noStrike" kern="1200" cap="none" spc="0" normalizeH="0" baseline="0" noProof="0" dirty="0">
                <a:ln>
                  <a:noFill/>
                </a:ln>
                <a:solidFill>
                  <a:srgbClr val="0D4370"/>
                </a:solidFill>
                <a:effectLst/>
                <a:uLnTx/>
                <a:uFillTx/>
                <a:latin typeface="+mj-lt"/>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mj-lt"/>
              <a:ea typeface="+mn-ea"/>
              <a:cs typeface="Times New Roman" panose="02020603050405020304" pitchFamily="18" charset="0"/>
            </a:endParaRPr>
          </a:p>
        </p:txBody>
      </p:sp>
      <p:pic>
        <p:nvPicPr>
          <p:cNvPr id="34" name="Picture 33"/>
          <p:cNvPicPr>
            <a:picLocks noChangeAspect="1"/>
          </p:cNvPicPr>
          <p:nvPr userDrawn="1"/>
        </p:nvPicPr>
        <p:blipFill rotWithShape="1">
          <a:blip r:embed="rId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Tree>
    <p:extLst>
      <p:ext uri="{BB962C8B-B14F-4D97-AF65-F5344CB8AC3E}">
        <p14:creationId xmlns:p14="http://schemas.microsoft.com/office/powerpoint/2010/main" val="3848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435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1.png"/><Relationship Id="rId7"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AD5F759-2351-6B48-F98F-935ADEAD92FA}"/>
              </a:ext>
            </a:extLst>
          </p:cNvPr>
          <p:cNvPicPr>
            <a:picLocks noChangeAspect="1"/>
          </p:cNvPicPr>
          <p:nvPr/>
        </p:nvPicPr>
        <p:blipFill>
          <a:blip r:embed="rId2"/>
          <a:stretch>
            <a:fillRect/>
          </a:stretch>
        </p:blipFill>
        <p:spPr>
          <a:xfrm>
            <a:off x="2864840" y="1278598"/>
            <a:ext cx="6462320" cy="3097036"/>
          </a:xfrm>
          <a:prstGeom prst="rect">
            <a:avLst/>
          </a:prstGeom>
        </p:spPr>
      </p:pic>
    </p:spTree>
    <p:extLst>
      <p:ext uri="{BB962C8B-B14F-4D97-AF65-F5344CB8AC3E}">
        <p14:creationId xmlns:p14="http://schemas.microsoft.com/office/powerpoint/2010/main" val="12108452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2914C2-E84A-74D7-AE4E-FA52F4277FEA}"/>
              </a:ext>
            </a:extLst>
          </p:cNvPr>
          <p:cNvSpPr txBox="1"/>
          <p:nvPr/>
        </p:nvSpPr>
        <p:spPr>
          <a:xfrm>
            <a:off x="2651760" y="605790"/>
            <a:ext cx="816102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Tuổi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trưởng</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thành</a:t>
            </a:r>
            <a:r>
              <a:rPr lang="en-US" sz="4000" b="1" dirty="0">
                <a:solidFill>
                  <a:srgbClr val="FF0000"/>
                </a:solidFill>
                <a:latin typeface="Cambria" panose="02040503050406030204" pitchFamily="18" charset="0"/>
                <a:ea typeface="Cambria" panose="02040503050406030204" pitchFamily="18" charset="0"/>
              </a:rPr>
              <a:t> (20 - 60 </a:t>
            </a:r>
            <a:r>
              <a:rPr lang="en-US" sz="4000" b="1" dirty="0" err="1">
                <a:solidFill>
                  <a:srgbClr val="FF0000"/>
                </a:solidFill>
                <a:latin typeface="Cambria" panose="02040503050406030204" pitchFamily="18" charset="0"/>
                <a:ea typeface="Cambria" panose="02040503050406030204" pitchFamily="18" charset="0"/>
              </a:rPr>
              <a:t>tuổi</a:t>
            </a:r>
            <a:r>
              <a:rPr lang="en-US" sz="4000" b="1" dirty="0">
                <a:solidFill>
                  <a:srgbClr val="FF0000"/>
                </a:solidFill>
                <a:latin typeface="Cambria" panose="02040503050406030204" pitchFamily="18" charset="0"/>
                <a:ea typeface="Cambria" panose="02040503050406030204" pitchFamily="18" charset="0"/>
              </a:rPr>
              <a:t>)</a:t>
            </a:r>
          </a:p>
        </p:txBody>
      </p:sp>
      <p:sp>
        <p:nvSpPr>
          <p:cNvPr id="2" name="Freeform 2">
            <a:extLst>
              <a:ext uri="{FF2B5EF4-FFF2-40B4-BE49-F238E27FC236}">
                <a16:creationId xmlns:a16="http://schemas.microsoft.com/office/drawing/2014/main" id="{CCE20D83-9E6D-D816-ED75-80C954D80C99}"/>
              </a:ext>
            </a:extLst>
          </p:cNvPr>
          <p:cNvSpPr/>
          <p:nvPr/>
        </p:nvSpPr>
        <p:spPr>
          <a:xfrm>
            <a:off x="1840230" y="1943100"/>
            <a:ext cx="8297370" cy="4091940"/>
          </a:xfrm>
          <a:custGeom>
            <a:avLst/>
            <a:gdLst/>
            <a:ahLst/>
            <a:cxnLst/>
            <a:rect l="l" t="t" r="r" b="b"/>
            <a:pathLst>
              <a:path w="12960000" h="8229600">
                <a:moveTo>
                  <a:pt x="0" y="0"/>
                </a:moveTo>
                <a:lnTo>
                  <a:pt x="12960000" y="0"/>
                </a:lnTo>
                <a:lnTo>
                  <a:pt x="12960000" y="8229600"/>
                </a:lnTo>
                <a:lnTo>
                  <a:pt x="0" y="8229600"/>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90384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C3D46716-99C5-9328-9B08-3F4FE65D8F37}"/>
              </a:ext>
            </a:extLst>
          </p:cNvPr>
          <p:cNvSpPr/>
          <p:nvPr/>
        </p:nvSpPr>
        <p:spPr>
          <a:xfrm>
            <a:off x="1352349" y="118021"/>
            <a:ext cx="9723321" cy="1207859"/>
          </a:xfrm>
          <a:custGeom>
            <a:avLst/>
            <a:gdLst>
              <a:gd name="connsiteX0" fmla="*/ 0 w 9723321"/>
              <a:gd name="connsiteY0" fmla="*/ 201314 h 1207859"/>
              <a:gd name="connsiteX1" fmla="*/ 201314 w 9723321"/>
              <a:gd name="connsiteY1" fmla="*/ 0 h 1207859"/>
              <a:gd name="connsiteX2" fmla="*/ 9522007 w 9723321"/>
              <a:gd name="connsiteY2" fmla="*/ 0 h 1207859"/>
              <a:gd name="connsiteX3" fmla="*/ 9723321 w 9723321"/>
              <a:gd name="connsiteY3" fmla="*/ 201314 h 1207859"/>
              <a:gd name="connsiteX4" fmla="*/ 9723321 w 9723321"/>
              <a:gd name="connsiteY4" fmla="*/ 1006545 h 1207859"/>
              <a:gd name="connsiteX5" fmla="*/ 9522007 w 9723321"/>
              <a:gd name="connsiteY5" fmla="*/ 1207859 h 1207859"/>
              <a:gd name="connsiteX6" fmla="*/ 201314 w 9723321"/>
              <a:gd name="connsiteY6" fmla="*/ 1207859 h 1207859"/>
              <a:gd name="connsiteX7" fmla="*/ 0 w 9723321"/>
              <a:gd name="connsiteY7" fmla="*/ 1006545 h 1207859"/>
              <a:gd name="connsiteX8" fmla="*/ 0 w 9723321"/>
              <a:gd name="connsiteY8" fmla="*/ 201314 h 120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321" h="1207859" fill="none" extrusionOk="0">
                <a:moveTo>
                  <a:pt x="0" y="201314"/>
                </a:moveTo>
                <a:cubicBezTo>
                  <a:pt x="4403" y="88052"/>
                  <a:pt x="100302" y="18831"/>
                  <a:pt x="201314" y="0"/>
                </a:cubicBezTo>
                <a:cubicBezTo>
                  <a:pt x="4675461" y="46331"/>
                  <a:pt x="6458240" y="-116014"/>
                  <a:pt x="9522007" y="0"/>
                </a:cubicBezTo>
                <a:cubicBezTo>
                  <a:pt x="9638291" y="10764"/>
                  <a:pt x="9722445" y="95053"/>
                  <a:pt x="9723321" y="201314"/>
                </a:cubicBezTo>
                <a:cubicBezTo>
                  <a:pt x="9719631" y="559099"/>
                  <a:pt x="9717007" y="750421"/>
                  <a:pt x="9723321" y="1006545"/>
                </a:cubicBezTo>
                <a:cubicBezTo>
                  <a:pt x="9734747" y="1120458"/>
                  <a:pt x="9640253" y="1197549"/>
                  <a:pt x="9522007" y="1207859"/>
                </a:cubicBezTo>
                <a:cubicBezTo>
                  <a:pt x="7761236" y="1165633"/>
                  <a:pt x="2058525" y="1114373"/>
                  <a:pt x="201314" y="1207859"/>
                </a:cubicBezTo>
                <a:cubicBezTo>
                  <a:pt x="110959" y="1205302"/>
                  <a:pt x="12060" y="1123013"/>
                  <a:pt x="0" y="1006545"/>
                </a:cubicBezTo>
                <a:cubicBezTo>
                  <a:pt x="26447" y="856721"/>
                  <a:pt x="12154" y="435236"/>
                  <a:pt x="0" y="201314"/>
                </a:cubicBezTo>
                <a:close/>
              </a:path>
              <a:path w="9723321" h="1207859" stroke="0" extrusionOk="0">
                <a:moveTo>
                  <a:pt x="0" y="201314"/>
                </a:moveTo>
                <a:cubicBezTo>
                  <a:pt x="2484" y="79500"/>
                  <a:pt x="88012" y="-1142"/>
                  <a:pt x="201314" y="0"/>
                </a:cubicBezTo>
                <a:cubicBezTo>
                  <a:pt x="3554963" y="122108"/>
                  <a:pt x="7385082" y="-106165"/>
                  <a:pt x="9522007" y="0"/>
                </a:cubicBezTo>
                <a:cubicBezTo>
                  <a:pt x="9631210" y="-364"/>
                  <a:pt x="9736953" y="106273"/>
                  <a:pt x="9723321" y="201314"/>
                </a:cubicBezTo>
                <a:cubicBezTo>
                  <a:pt x="9653314" y="496299"/>
                  <a:pt x="9665206" y="780611"/>
                  <a:pt x="9723321" y="1006545"/>
                </a:cubicBezTo>
                <a:cubicBezTo>
                  <a:pt x="9739774" y="1126489"/>
                  <a:pt x="9627399" y="1203149"/>
                  <a:pt x="9522007" y="1207859"/>
                </a:cubicBezTo>
                <a:cubicBezTo>
                  <a:pt x="4979695" y="1230033"/>
                  <a:pt x="2535454" y="1170776"/>
                  <a:pt x="201314" y="1207859"/>
                </a:cubicBezTo>
                <a:cubicBezTo>
                  <a:pt x="78141" y="1207224"/>
                  <a:pt x="-469" y="1096230"/>
                  <a:pt x="0" y="1006545"/>
                </a:cubicBezTo>
                <a:cubicBezTo>
                  <a:pt x="24918" y="616581"/>
                  <a:pt x="-1221" y="444208"/>
                  <a:pt x="0" y="201314"/>
                </a:cubicBezTo>
                <a:close/>
              </a:path>
            </a:pathLst>
          </a:custGeom>
          <a:solidFill>
            <a:schemeClr val="bg1"/>
          </a:solidFill>
          <a:ln>
            <a:solidFill>
              <a:srgbClr val="A24429"/>
            </a:solidFill>
            <a:prstDash val="dash"/>
            <a:extLst>
              <a:ext uri="{C807C97D-BFC1-408E-A445-0C87EB9F89A2}">
                <ask:lineSketchStyleProps xmlns:ask="http://schemas.microsoft.com/office/drawing/2018/sketchyshapes" sd="37748172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Dựa vào thông tin ở hình 5, nêu đặc điểm của con người trong độ tuổi trưởng thành.</a:t>
            </a:r>
            <a:endParaRPr lang="en-US" sz="3200" b="1" dirty="0">
              <a:solidFill>
                <a:schemeClr val="tx1"/>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F072039-262F-C540-CAC0-08C1CED869FE}"/>
              </a:ext>
            </a:extLst>
          </p:cNvPr>
          <p:cNvPicPr>
            <a:picLocks noChangeAspect="1"/>
          </p:cNvPicPr>
          <p:nvPr/>
        </p:nvPicPr>
        <p:blipFill>
          <a:blip r:embed="rId2"/>
          <a:stretch>
            <a:fillRect/>
          </a:stretch>
        </p:blipFill>
        <p:spPr>
          <a:xfrm>
            <a:off x="753427" y="1642110"/>
            <a:ext cx="11432235" cy="4770120"/>
          </a:xfrm>
          <a:prstGeom prst="rect">
            <a:avLst/>
          </a:prstGeom>
        </p:spPr>
      </p:pic>
    </p:spTree>
    <p:extLst>
      <p:ext uri="{BB962C8B-B14F-4D97-AF65-F5344CB8AC3E}">
        <p14:creationId xmlns:p14="http://schemas.microsoft.com/office/powerpoint/2010/main" val="36075421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F0421478-8841-2F49-3BD8-C27DA6EC9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538" y="1724627"/>
            <a:ext cx="6540924" cy="4774557"/>
          </a:xfrm>
          <a:prstGeom prst="rect">
            <a:avLst/>
          </a:prstGeom>
        </p:spPr>
      </p:pic>
      <p:pic>
        <p:nvPicPr>
          <p:cNvPr id="7" name="Hình ảnh 6">
            <a:extLst>
              <a:ext uri="{FF2B5EF4-FFF2-40B4-BE49-F238E27FC236}">
                <a16:creationId xmlns:a16="http://schemas.microsoft.com/office/drawing/2014/main" id="{5128DBED-0DEA-C85C-AE2D-40D33F007565}"/>
              </a:ext>
            </a:extLst>
          </p:cNvPr>
          <p:cNvPicPr>
            <a:picLocks noChangeAspect="1"/>
          </p:cNvPicPr>
          <p:nvPr/>
        </p:nvPicPr>
        <p:blipFill>
          <a:blip r:embed="rId4"/>
          <a:stretch>
            <a:fillRect/>
          </a:stretch>
        </p:blipFill>
        <p:spPr>
          <a:xfrm>
            <a:off x="2511241" y="358816"/>
            <a:ext cx="7169517" cy="1390008"/>
          </a:xfrm>
          <a:prstGeom prst="rect">
            <a:avLst/>
          </a:prstGeom>
        </p:spPr>
      </p:pic>
    </p:spTree>
    <p:extLst>
      <p:ext uri="{BB962C8B-B14F-4D97-AF65-F5344CB8AC3E}">
        <p14:creationId xmlns:p14="http://schemas.microsoft.com/office/powerpoint/2010/main" val="39273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018D903-F820-8736-C731-3257EE0D8C0B}"/>
              </a:ext>
            </a:extLst>
          </p:cNvPr>
          <p:cNvGrpSpPr/>
          <p:nvPr/>
        </p:nvGrpSpPr>
        <p:grpSpPr>
          <a:xfrm>
            <a:off x="1931671" y="2322951"/>
            <a:ext cx="9086850" cy="3950499"/>
            <a:chOff x="2400892" y="2246156"/>
            <a:chExt cx="8258689" cy="4093684"/>
          </a:xfrm>
        </p:grpSpPr>
        <p:sp>
          <p:nvSpPr>
            <p:cNvPr id="7" name="Hình tự do: Hình 6">
              <a:extLst>
                <a:ext uri="{FF2B5EF4-FFF2-40B4-BE49-F238E27FC236}">
                  <a16:creationId xmlns:a16="http://schemas.microsoft.com/office/drawing/2014/main" id="{195209D7-634E-AE94-5125-7B7F52E2E731}"/>
                </a:ext>
              </a:extLst>
            </p:cNvPr>
            <p:cNvSpPr/>
            <p:nvPr/>
          </p:nvSpPr>
          <p:spPr>
            <a:xfrm>
              <a:off x="2565375" y="2420844"/>
              <a:ext cx="8094206" cy="3918996"/>
            </a:xfrm>
            <a:custGeom>
              <a:avLst/>
              <a:gdLst>
                <a:gd name="connsiteX0" fmla="*/ 1563384 w 1563383"/>
                <a:gd name="connsiteY0" fmla="*/ 0 h 1267985"/>
                <a:gd name="connsiteX1" fmla="*/ 1563384 w 1563383"/>
                <a:gd name="connsiteY1" fmla="*/ 1267986 h 1267985"/>
                <a:gd name="connsiteX2" fmla="*/ 0 w 1563383"/>
                <a:gd name="connsiteY2" fmla="*/ 1267986 h 1267985"/>
                <a:gd name="connsiteX3" fmla="*/ 0 w 1563383"/>
                <a:gd name="connsiteY3" fmla="*/ 11473 h 1267985"/>
                <a:gd name="connsiteX4" fmla="*/ 1563384 w 1563383"/>
                <a:gd name="connsiteY4" fmla="*/ 0 h 12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3" h="1267985">
                  <a:moveTo>
                    <a:pt x="1563384" y="0"/>
                  </a:moveTo>
                  <a:lnTo>
                    <a:pt x="1563384" y="1267986"/>
                  </a:lnTo>
                  <a:lnTo>
                    <a:pt x="0" y="1267986"/>
                  </a:lnTo>
                  <a:lnTo>
                    <a:pt x="0" y="11473"/>
                  </a:lnTo>
                  <a:cubicBezTo>
                    <a:pt x="522854" y="11007"/>
                    <a:pt x="1040358" y="168"/>
                    <a:pt x="1563384" y="0"/>
                  </a:cubicBezTo>
                  <a:close/>
                </a:path>
              </a:pathLst>
            </a:custGeom>
            <a:solidFill>
              <a:srgbClr val="CCCCCC"/>
            </a:solidFill>
            <a:ln w="3429" cap="flat">
              <a:noFill/>
              <a:prstDash val="solid"/>
              <a:miter/>
            </a:ln>
          </p:spPr>
          <p:txBody>
            <a:bodyPr rtlCol="0" anchor="ctr"/>
            <a:lstStyle/>
            <a:p>
              <a:endParaRPr lang="en-US">
                <a:latin typeface="Cambria" panose="02040503050406030204" pitchFamily="18" charset="0"/>
                <a:ea typeface="Cambria" panose="02040503050406030204" pitchFamily="18" charset="0"/>
              </a:endParaRPr>
            </a:p>
          </p:txBody>
        </p:sp>
        <p:sp>
          <p:nvSpPr>
            <p:cNvPr id="8" name="Hình tự do: Hình 7">
              <a:extLst>
                <a:ext uri="{FF2B5EF4-FFF2-40B4-BE49-F238E27FC236}">
                  <a16:creationId xmlns:a16="http://schemas.microsoft.com/office/drawing/2014/main" id="{AC89A622-905D-3076-2D92-2722CC0BA373}"/>
                </a:ext>
              </a:extLst>
            </p:cNvPr>
            <p:cNvSpPr/>
            <p:nvPr/>
          </p:nvSpPr>
          <p:spPr>
            <a:xfrm>
              <a:off x="2400892" y="2246156"/>
              <a:ext cx="8094387" cy="3918996"/>
            </a:xfrm>
            <a:custGeom>
              <a:avLst/>
              <a:gdLst>
                <a:gd name="connsiteX0" fmla="*/ 1563418 w 1563418"/>
                <a:gd name="connsiteY0" fmla="*/ 0 h 1267985"/>
                <a:gd name="connsiteX1" fmla="*/ 1563418 w 1563418"/>
                <a:gd name="connsiteY1" fmla="*/ 1267986 h 1267985"/>
                <a:gd name="connsiteX2" fmla="*/ 0 w 1563418"/>
                <a:gd name="connsiteY2" fmla="*/ 1267986 h 1267985"/>
                <a:gd name="connsiteX3" fmla="*/ 0 w 1563418"/>
                <a:gd name="connsiteY3" fmla="*/ 11470 h 1267985"/>
                <a:gd name="connsiteX4" fmla="*/ 1563418 w 1563418"/>
                <a:gd name="connsiteY4" fmla="*/ 0 h 1267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418" h="1267985">
                  <a:moveTo>
                    <a:pt x="1563418" y="0"/>
                  </a:moveTo>
                  <a:lnTo>
                    <a:pt x="1563418" y="1267986"/>
                  </a:lnTo>
                  <a:lnTo>
                    <a:pt x="0" y="1267986"/>
                  </a:lnTo>
                  <a:lnTo>
                    <a:pt x="0" y="11470"/>
                  </a:lnTo>
                  <a:cubicBezTo>
                    <a:pt x="522888" y="11004"/>
                    <a:pt x="1040393" y="165"/>
                    <a:pt x="1563418" y="0"/>
                  </a:cubicBezTo>
                  <a:close/>
                </a:path>
              </a:pathLst>
            </a:custGeom>
            <a:solidFill>
              <a:srgbClr val="FFFFFF"/>
            </a:solidFill>
            <a:ln w="57150" cap="flat">
              <a:solidFill>
                <a:srgbClr val="454E5F"/>
              </a:solidFill>
              <a:prstDash val="solid"/>
              <a:miter/>
            </a:ln>
          </p:spPr>
          <p:txBody>
            <a:bodyPr lIns="0" rIns="288000" rtlCol="0" anchor="ctr"/>
            <a:lstStyle/>
            <a:p>
              <a:pPr marL="182563" algn="just"/>
              <a:r>
                <a:rPr lang="en-US" sz="4000" b="1" dirty="0">
                  <a:latin typeface="Cambria" panose="02040503050406030204" pitchFamily="18" charset="0"/>
                  <a:ea typeface="Cambria" panose="02040503050406030204" pitchFamily="18" charset="0"/>
                  <a:cs typeface="Calibri" panose="020F0502020204030204" pitchFamily="34" charset="0"/>
                </a:rPr>
                <a:t>   </a:t>
              </a:r>
              <a:r>
                <a:rPr lang="vi-VN" sz="4000" b="1" dirty="0">
                  <a:latin typeface="Cambria" panose="02040503050406030204" pitchFamily="18" charset="0"/>
                  <a:ea typeface="Cambria" panose="02040503050406030204" pitchFamily="18" charset="0"/>
                  <a:cs typeface="Calibri" panose="020F0502020204030204" pitchFamily="34" charset="0"/>
                </a:rPr>
                <a:t>Người ở tuổi trưởng thành chiều cao phát triển đến giới hạn tối đa; có thể tự chủ, tự chịu trách nhiệm trong cuộc sống, có thể xây dựng gia đình riêng, sinh con….; đóng góp sức lao động và trí tuệ cho xã hội</a:t>
              </a:r>
              <a:r>
                <a:rPr lang="en-US" sz="4000" b="1" dirty="0">
                  <a:latin typeface="Cambria" panose="02040503050406030204" pitchFamily="18" charset="0"/>
                  <a:ea typeface="Cambria" panose="02040503050406030204" pitchFamily="18" charset="0"/>
                  <a:cs typeface="Calibri" panose="020F0502020204030204" pitchFamily="34" charset="0"/>
                </a:rPr>
                <a:t>.</a:t>
              </a:r>
            </a:p>
          </p:txBody>
        </p:sp>
      </p:grpSp>
      <p:pic>
        <p:nvPicPr>
          <p:cNvPr id="9" name="Hình ảnh 8">
            <a:extLst>
              <a:ext uri="{FF2B5EF4-FFF2-40B4-BE49-F238E27FC236}">
                <a16:creationId xmlns:a16="http://schemas.microsoft.com/office/drawing/2014/main" id="{B833769C-EA3A-7D9D-BCA9-9A17F40A9ACC}"/>
              </a:ext>
            </a:extLst>
          </p:cNvPr>
          <p:cNvPicPr>
            <a:picLocks noChangeAspect="1"/>
          </p:cNvPicPr>
          <p:nvPr/>
        </p:nvPicPr>
        <p:blipFill>
          <a:blip r:embed="rId2"/>
          <a:stretch>
            <a:fillRect/>
          </a:stretch>
        </p:blipFill>
        <p:spPr>
          <a:xfrm>
            <a:off x="3495787" y="329985"/>
            <a:ext cx="6206266" cy="1847248"/>
          </a:xfrm>
          <a:prstGeom prst="rect">
            <a:avLst/>
          </a:prstGeom>
        </p:spPr>
      </p:pic>
    </p:spTree>
    <p:extLst>
      <p:ext uri="{BB962C8B-B14F-4D97-AF65-F5344CB8AC3E}">
        <p14:creationId xmlns:p14="http://schemas.microsoft.com/office/powerpoint/2010/main" val="3240122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4" name="Picture 3" descr="A blue and red text&#10;&#10;Description automatically generated">
            <a:extLst>
              <a:ext uri="{FF2B5EF4-FFF2-40B4-BE49-F238E27FC236}">
                <a16:creationId xmlns:a16="http://schemas.microsoft.com/office/drawing/2014/main" id="{F09C79D9-9443-A7DB-A2A3-3F3DF2B1E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 y="778594"/>
            <a:ext cx="9585960" cy="4674145"/>
          </a:xfrm>
          <a:prstGeom prst="rect">
            <a:avLst/>
          </a:prstGeom>
        </p:spPr>
      </p:pic>
    </p:spTree>
    <p:extLst>
      <p:ext uri="{BB962C8B-B14F-4D97-AF65-F5344CB8AC3E}">
        <p14:creationId xmlns:p14="http://schemas.microsoft.com/office/powerpoint/2010/main" val="37997004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EF708-86B8-66AF-FB78-56E65E5F2150}"/>
              </a:ext>
            </a:extLst>
          </p:cNvPr>
          <p:cNvPicPr>
            <a:picLocks noChangeAspect="1"/>
          </p:cNvPicPr>
          <p:nvPr/>
        </p:nvPicPr>
        <p:blipFill>
          <a:blip r:embed="rId2"/>
          <a:stretch>
            <a:fillRect/>
          </a:stretch>
        </p:blipFill>
        <p:spPr>
          <a:xfrm>
            <a:off x="537210" y="1615281"/>
            <a:ext cx="11140440" cy="3323972"/>
          </a:xfrm>
          <a:prstGeom prst="rect">
            <a:avLst/>
          </a:prstGeom>
        </p:spPr>
      </p:pic>
    </p:spTree>
    <p:extLst>
      <p:ext uri="{BB962C8B-B14F-4D97-AF65-F5344CB8AC3E}">
        <p14:creationId xmlns:p14="http://schemas.microsoft.com/office/powerpoint/2010/main" val="36785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CDDC631-97F0-B4EB-ED8B-85419195EC97}"/>
              </a:ext>
            </a:extLst>
          </p:cNvPr>
          <p:cNvPicPr>
            <a:picLocks noChangeAspect="1"/>
          </p:cNvPicPr>
          <p:nvPr/>
        </p:nvPicPr>
        <p:blipFill>
          <a:blip r:embed="rId2"/>
          <a:stretch>
            <a:fillRect/>
          </a:stretch>
        </p:blipFill>
        <p:spPr>
          <a:xfrm>
            <a:off x="526954" y="3699503"/>
            <a:ext cx="4593686" cy="2749444"/>
          </a:xfrm>
          <a:prstGeom prst="rect">
            <a:avLst/>
          </a:prstGeom>
        </p:spPr>
      </p:pic>
      <p:sp>
        <p:nvSpPr>
          <p:cNvPr id="3" name="Bong bóng Lời nói: Hình chữ nhật 3">
            <a:extLst>
              <a:ext uri="{FF2B5EF4-FFF2-40B4-BE49-F238E27FC236}">
                <a16:creationId xmlns:a16="http://schemas.microsoft.com/office/drawing/2014/main" id="{9460E118-4729-A2C4-33CF-021546C06D04}"/>
              </a:ext>
            </a:extLst>
          </p:cNvPr>
          <p:cNvSpPr/>
          <p:nvPr/>
        </p:nvSpPr>
        <p:spPr>
          <a:xfrm>
            <a:off x="5308600" y="1325880"/>
            <a:ext cx="6178550" cy="2766060"/>
          </a:xfrm>
          <a:custGeom>
            <a:avLst/>
            <a:gdLst>
              <a:gd name="connsiteX0" fmla="*/ 0 w 6178550"/>
              <a:gd name="connsiteY0" fmla="*/ 0 h 2766060"/>
              <a:gd name="connsiteX1" fmla="*/ 1029758 w 6178550"/>
              <a:gd name="connsiteY1" fmla="*/ 0 h 2766060"/>
              <a:gd name="connsiteX2" fmla="*/ 1029758 w 6178550"/>
              <a:gd name="connsiteY2" fmla="*/ 0 h 2766060"/>
              <a:gd name="connsiteX3" fmla="*/ 2574396 w 6178550"/>
              <a:gd name="connsiteY3" fmla="*/ 0 h 2766060"/>
              <a:gd name="connsiteX4" fmla="*/ 6178550 w 6178550"/>
              <a:gd name="connsiteY4" fmla="*/ 0 h 2766060"/>
              <a:gd name="connsiteX5" fmla="*/ 6178550 w 6178550"/>
              <a:gd name="connsiteY5" fmla="*/ 1613535 h 2766060"/>
              <a:gd name="connsiteX6" fmla="*/ 6178550 w 6178550"/>
              <a:gd name="connsiteY6" fmla="*/ 1613535 h 2766060"/>
              <a:gd name="connsiteX7" fmla="*/ 6178550 w 6178550"/>
              <a:gd name="connsiteY7" fmla="*/ 2305050 h 2766060"/>
              <a:gd name="connsiteX8" fmla="*/ 6178550 w 6178550"/>
              <a:gd name="connsiteY8" fmla="*/ 2766060 h 2766060"/>
              <a:gd name="connsiteX9" fmla="*/ 2574396 w 6178550"/>
              <a:gd name="connsiteY9" fmla="*/ 2766060 h 2766060"/>
              <a:gd name="connsiteX10" fmla="*/ 1029758 w 6178550"/>
              <a:gd name="connsiteY10" fmla="*/ 2766060 h 2766060"/>
              <a:gd name="connsiteX11" fmla="*/ 1029758 w 6178550"/>
              <a:gd name="connsiteY11" fmla="*/ 2766060 h 2766060"/>
              <a:gd name="connsiteX12" fmla="*/ 0 w 6178550"/>
              <a:gd name="connsiteY12" fmla="*/ 2766060 h 2766060"/>
              <a:gd name="connsiteX13" fmla="*/ 0 w 6178550"/>
              <a:gd name="connsiteY13" fmla="*/ 2305050 h 2766060"/>
              <a:gd name="connsiteX14" fmla="*/ -960641 w 6178550"/>
              <a:gd name="connsiteY14" fmla="*/ 2311126 h 2766060"/>
              <a:gd name="connsiteX15" fmla="*/ 0 w 6178550"/>
              <a:gd name="connsiteY15" fmla="*/ 1613535 h 2766060"/>
              <a:gd name="connsiteX16" fmla="*/ 0 w 6178550"/>
              <a:gd name="connsiteY16" fmla="*/ 0 h 276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78550" h="2766060" fill="none" extrusionOk="0">
                <a:moveTo>
                  <a:pt x="0" y="0"/>
                </a:moveTo>
                <a:cubicBezTo>
                  <a:pt x="285438" y="-67362"/>
                  <a:pt x="776706" y="-43664"/>
                  <a:pt x="1029758" y="0"/>
                </a:cubicBezTo>
                <a:lnTo>
                  <a:pt x="1029758" y="0"/>
                </a:lnTo>
                <a:cubicBezTo>
                  <a:pt x="1683577" y="90077"/>
                  <a:pt x="1861193" y="70972"/>
                  <a:pt x="2574396" y="0"/>
                </a:cubicBezTo>
                <a:cubicBezTo>
                  <a:pt x="3744168" y="103478"/>
                  <a:pt x="4538022" y="131025"/>
                  <a:pt x="6178550" y="0"/>
                </a:cubicBezTo>
                <a:cubicBezTo>
                  <a:pt x="6139336" y="575215"/>
                  <a:pt x="6093117" y="815691"/>
                  <a:pt x="6178550" y="1613535"/>
                </a:cubicBezTo>
                <a:lnTo>
                  <a:pt x="6178550" y="1613535"/>
                </a:lnTo>
                <a:cubicBezTo>
                  <a:pt x="6229618" y="1851502"/>
                  <a:pt x="6215188" y="2191716"/>
                  <a:pt x="6178550" y="2305050"/>
                </a:cubicBezTo>
                <a:cubicBezTo>
                  <a:pt x="6141614" y="2522720"/>
                  <a:pt x="6160495" y="2574893"/>
                  <a:pt x="6178550" y="2766060"/>
                </a:cubicBezTo>
                <a:cubicBezTo>
                  <a:pt x="4960327" y="2862038"/>
                  <a:pt x="3949236" y="2721748"/>
                  <a:pt x="2574396" y="2766060"/>
                </a:cubicBezTo>
                <a:cubicBezTo>
                  <a:pt x="2305905" y="2799196"/>
                  <a:pt x="1457740" y="2668134"/>
                  <a:pt x="1029758" y="2766060"/>
                </a:cubicBezTo>
                <a:lnTo>
                  <a:pt x="1029758" y="2766060"/>
                </a:lnTo>
                <a:cubicBezTo>
                  <a:pt x="890835" y="2768052"/>
                  <a:pt x="203473" y="2701630"/>
                  <a:pt x="0" y="2766060"/>
                </a:cubicBezTo>
                <a:cubicBezTo>
                  <a:pt x="-18866" y="2543060"/>
                  <a:pt x="-30609" y="2472816"/>
                  <a:pt x="0" y="2305050"/>
                </a:cubicBezTo>
                <a:cubicBezTo>
                  <a:pt x="-153452" y="2384377"/>
                  <a:pt x="-825639" y="2291699"/>
                  <a:pt x="-960641" y="2311126"/>
                </a:cubicBezTo>
                <a:cubicBezTo>
                  <a:pt x="-427704" y="2041000"/>
                  <a:pt x="-322818" y="1739091"/>
                  <a:pt x="0" y="1613535"/>
                </a:cubicBezTo>
                <a:cubicBezTo>
                  <a:pt x="-18869" y="885523"/>
                  <a:pt x="70940" y="403855"/>
                  <a:pt x="0" y="0"/>
                </a:cubicBezTo>
                <a:close/>
              </a:path>
              <a:path w="6178550" h="2766060" stroke="0" extrusionOk="0">
                <a:moveTo>
                  <a:pt x="0" y="0"/>
                </a:moveTo>
                <a:cubicBezTo>
                  <a:pt x="325324" y="-87339"/>
                  <a:pt x="742857" y="38902"/>
                  <a:pt x="1029758" y="0"/>
                </a:cubicBezTo>
                <a:lnTo>
                  <a:pt x="1029758" y="0"/>
                </a:lnTo>
                <a:cubicBezTo>
                  <a:pt x="1646732" y="-80588"/>
                  <a:pt x="2367675" y="-110592"/>
                  <a:pt x="2574396" y="0"/>
                </a:cubicBezTo>
                <a:cubicBezTo>
                  <a:pt x="3866774" y="113309"/>
                  <a:pt x="4594608" y="-165747"/>
                  <a:pt x="6178550" y="0"/>
                </a:cubicBezTo>
                <a:cubicBezTo>
                  <a:pt x="6123215" y="415382"/>
                  <a:pt x="6217029" y="1154474"/>
                  <a:pt x="6178550" y="1613535"/>
                </a:cubicBezTo>
                <a:lnTo>
                  <a:pt x="6178550" y="1613535"/>
                </a:lnTo>
                <a:cubicBezTo>
                  <a:pt x="6168218" y="1950365"/>
                  <a:pt x="6156187" y="2024372"/>
                  <a:pt x="6178550" y="2305050"/>
                </a:cubicBezTo>
                <a:cubicBezTo>
                  <a:pt x="6212065" y="2409535"/>
                  <a:pt x="6171746" y="2571236"/>
                  <a:pt x="6178550" y="2766060"/>
                </a:cubicBezTo>
                <a:cubicBezTo>
                  <a:pt x="5307325" y="2850954"/>
                  <a:pt x="3627936" y="2819441"/>
                  <a:pt x="2574396" y="2766060"/>
                </a:cubicBezTo>
                <a:cubicBezTo>
                  <a:pt x="1849569" y="2644144"/>
                  <a:pt x="1453241" y="2828598"/>
                  <a:pt x="1029758" y="2766060"/>
                </a:cubicBezTo>
                <a:lnTo>
                  <a:pt x="1029758" y="2766060"/>
                </a:lnTo>
                <a:cubicBezTo>
                  <a:pt x="871635" y="2737591"/>
                  <a:pt x="281578" y="2706388"/>
                  <a:pt x="0" y="2766060"/>
                </a:cubicBezTo>
                <a:cubicBezTo>
                  <a:pt x="29955" y="2558351"/>
                  <a:pt x="-26966" y="2416083"/>
                  <a:pt x="0" y="2305050"/>
                </a:cubicBezTo>
                <a:cubicBezTo>
                  <a:pt x="-259091" y="2335118"/>
                  <a:pt x="-631237" y="2223069"/>
                  <a:pt x="-960641" y="2311126"/>
                </a:cubicBezTo>
                <a:cubicBezTo>
                  <a:pt x="-768915" y="2066896"/>
                  <a:pt x="-144783" y="1739311"/>
                  <a:pt x="0" y="1613535"/>
                </a:cubicBezTo>
                <a:cubicBezTo>
                  <a:pt x="137840" y="1429341"/>
                  <a:pt x="20558" y="777863"/>
                  <a:pt x="0" y="0"/>
                </a:cubicBezTo>
                <a:close/>
              </a:path>
            </a:pathLst>
          </a:custGeom>
          <a:solidFill>
            <a:schemeClr val="bg1"/>
          </a:solidFill>
          <a:ln w="57150">
            <a:solidFill>
              <a:srgbClr val="4A601F"/>
            </a:solidFill>
            <a:prstDash val="dash"/>
            <a:extLst>
              <a:ext uri="{C807C97D-BFC1-408E-A445-0C87EB9F89A2}">
                <ask:lineSketchStyleProps xmlns:ask="http://schemas.microsoft.com/office/drawing/2018/sketchyshapes" sd="3774817286">
                  <a:prstGeom prst="wedgeRectCallout">
                    <a:avLst>
                      <a:gd name="adj1" fmla="val -65548"/>
                      <a:gd name="adj2" fmla="val 3355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Cambria" panose="02040503050406030204" pitchFamily="18" charset="0"/>
                <a:ea typeface="Cambria" panose="02040503050406030204" pitchFamily="18" charset="0"/>
              </a:rPr>
              <a:t>Đặc điểm nào giúp em phân biệt một người ở tuổi trưởng thành với người ở tuổi vị thành niên.</a:t>
            </a:r>
          </a:p>
        </p:txBody>
      </p:sp>
    </p:spTree>
    <p:extLst>
      <p:ext uri="{BB962C8B-B14F-4D97-AF65-F5344CB8AC3E}">
        <p14:creationId xmlns:p14="http://schemas.microsoft.com/office/powerpoint/2010/main" val="347373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1">
            <a:extLst>
              <a:ext uri="{FF2B5EF4-FFF2-40B4-BE49-F238E27FC236}">
                <a16:creationId xmlns:a16="http://schemas.microsoft.com/office/drawing/2014/main" id="{F0421478-8841-2F49-3BD8-C27DA6EC9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538" y="1724627"/>
            <a:ext cx="6540924" cy="4774557"/>
          </a:xfrm>
          <a:prstGeom prst="rect">
            <a:avLst/>
          </a:prstGeom>
        </p:spPr>
      </p:pic>
      <p:pic>
        <p:nvPicPr>
          <p:cNvPr id="7" name="Hình ảnh 6">
            <a:extLst>
              <a:ext uri="{FF2B5EF4-FFF2-40B4-BE49-F238E27FC236}">
                <a16:creationId xmlns:a16="http://schemas.microsoft.com/office/drawing/2014/main" id="{5128DBED-0DEA-C85C-AE2D-40D33F007565}"/>
              </a:ext>
            </a:extLst>
          </p:cNvPr>
          <p:cNvPicPr>
            <a:picLocks noChangeAspect="1"/>
          </p:cNvPicPr>
          <p:nvPr/>
        </p:nvPicPr>
        <p:blipFill>
          <a:blip r:embed="rId4"/>
          <a:stretch>
            <a:fillRect/>
          </a:stretch>
        </p:blipFill>
        <p:spPr>
          <a:xfrm>
            <a:off x="2511241" y="358816"/>
            <a:ext cx="7169517" cy="1390008"/>
          </a:xfrm>
          <a:prstGeom prst="rect">
            <a:avLst/>
          </a:prstGeom>
        </p:spPr>
      </p:pic>
    </p:spTree>
    <p:extLst>
      <p:ext uri="{BB962C8B-B14F-4D97-AF65-F5344CB8AC3E}">
        <p14:creationId xmlns:p14="http://schemas.microsoft.com/office/powerpoint/2010/main" val="13384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90DB61D-1F59-2A1C-E55A-4DD6099BA31B}"/>
              </a:ext>
            </a:extLst>
          </p:cNvPr>
          <p:cNvSpPr/>
          <p:nvPr/>
        </p:nvSpPr>
        <p:spPr>
          <a:xfrm>
            <a:off x="1131570" y="742950"/>
            <a:ext cx="9909810" cy="2194560"/>
          </a:xfrm>
          <a:prstGeom prst="roundRect">
            <a:avLst/>
          </a:prstGeom>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Tuổi vị thành niên: </a:t>
            </a:r>
            <a:r>
              <a:rPr lang="vi-VN" sz="3200" dirty="0">
                <a:latin typeface="Cambria" panose="02040503050406030204" pitchFamily="18" charset="0"/>
                <a:ea typeface="Cambria" panose="02040503050406030204" pitchFamily="18" charset="0"/>
              </a:rPr>
              <a:t>Người ở tuổi vị thành niên, cơ thể đang phát triển, đang  phát triển về trí tuệ, cảm xuc và các mối quan hệ xã hội ; bắt đầu suy nghĩ và hành động độc lập nhưng vẫn phụ thuộc vào gia đình.</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1A323B18-A9F3-7BA5-E326-899E221370FE}"/>
              </a:ext>
            </a:extLst>
          </p:cNvPr>
          <p:cNvSpPr/>
          <p:nvPr/>
        </p:nvSpPr>
        <p:spPr>
          <a:xfrm>
            <a:off x="1188720" y="3577590"/>
            <a:ext cx="9909810" cy="2194560"/>
          </a:xfrm>
          <a:prstGeom prst="roundRect">
            <a:avLst/>
          </a:prstGeom>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Ở tuổi trưởng thành của con người</a:t>
            </a:r>
            <a:r>
              <a:rPr lang="en-US" sz="3200" b="1" dirty="0">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chiều cao phát triển tối đa; có thể xây dựng gia đinh, sinh con; chịu trách nhiệm về suy nghĩ, hành vi và cảm xúc của bản thân, gia đình và đóng góp cho xã hội.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21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BA416F92-8E0D-31E2-218E-594ACE004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430" y="606985"/>
            <a:ext cx="5909621" cy="4757746"/>
          </a:xfrm>
          <a:prstGeom prst="rect">
            <a:avLst/>
          </a:prstGeom>
        </p:spPr>
      </p:pic>
    </p:spTree>
    <p:extLst>
      <p:ext uri="{BB962C8B-B14F-4D97-AF65-F5344CB8AC3E}">
        <p14:creationId xmlns:p14="http://schemas.microsoft.com/office/powerpoint/2010/main" val="4214495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0" name="Freeform 14">
            <a:extLst>
              <a:ext uri="{FF2B5EF4-FFF2-40B4-BE49-F238E27FC236}">
                <a16:creationId xmlns:a16="http://schemas.microsoft.com/office/drawing/2014/main" id="{E2A0763E-796A-E1B0-10F6-7D01D8783E00}"/>
              </a:ext>
            </a:extLst>
          </p:cNvPr>
          <p:cNvSpPr/>
          <p:nvPr/>
        </p:nvSpPr>
        <p:spPr>
          <a:xfrm>
            <a:off x="-81679" y="3843137"/>
            <a:ext cx="4058702" cy="4295901"/>
          </a:xfrm>
          <a:custGeom>
            <a:avLst/>
            <a:gdLst/>
            <a:ahLst/>
            <a:cxnLst/>
            <a:rect l="l" t="t" r="r" b="b"/>
            <a:pathLst>
              <a:path w="2235852" h="2375407">
                <a:moveTo>
                  <a:pt x="0" y="0"/>
                </a:moveTo>
                <a:lnTo>
                  <a:pt x="2235852" y="0"/>
                </a:lnTo>
                <a:lnTo>
                  <a:pt x="2235852" y="2375407"/>
                </a:lnTo>
                <a:lnTo>
                  <a:pt x="0" y="237540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17">
            <a:extLst>
              <a:ext uri="{FF2B5EF4-FFF2-40B4-BE49-F238E27FC236}">
                <a16:creationId xmlns:a16="http://schemas.microsoft.com/office/drawing/2014/main" id="{D907FCBD-9D90-33F8-2601-9481B891DBCF}"/>
              </a:ext>
            </a:extLst>
          </p:cNvPr>
          <p:cNvSpPr/>
          <p:nvPr/>
        </p:nvSpPr>
        <p:spPr>
          <a:xfrm>
            <a:off x="8579293" y="3718824"/>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49D67A63-6502-4F94-A168-6DB4BE088459}"/>
              </a:ext>
            </a:extLst>
          </p:cNvPr>
          <p:cNvPicPr>
            <a:picLocks noChangeAspect="1"/>
          </p:cNvPicPr>
          <p:nvPr/>
        </p:nvPicPr>
        <p:blipFill>
          <a:blip r:embed="rId5"/>
          <a:stretch>
            <a:fillRect/>
          </a:stretch>
        </p:blipFill>
        <p:spPr>
          <a:xfrm>
            <a:off x="1205847" y="258498"/>
            <a:ext cx="10144623" cy="4273666"/>
          </a:xfrm>
          <a:prstGeom prst="rect">
            <a:avLst/>
          </a:prstGeom>
        </p:spPr>
      </p:pic>
    </p:spTree>
    <p:extLst>
      <p:ext uri="{BB962C8B-B14F-4D97-AF65-F5344CB8AC3E}">
        <p14:creationId xmlns:p14="http://schemas.microsoft.com/office/powerpoint/2010/main" val="29588508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7">
            <a:extLst>
              <a:ext uri="{FF2B5EF4-FFF2-40B4-BE49-F238E27FC236}">
                <a16:creationId xmlns:a16="http://schemas.microsoft.com/office/drawing/2014/main" id="{35A4FC92-2510-9188-0ED2-467361FDCAE6}"/>
              </a:ext>
            </a:extLst>
          </p:cNvPr>
          <p:cNvSpPr/>
          <p:nvPr/>
        </p:nvSpPr>
        <p:spPr>
          <a:xfrm>
            <a:off x="1352349" y="118021"/>
            <a:ext cx="9723321" cy="1836509"/>
          </a:xfrm>
          <a:custGeom>
            <a:avLst/>
            <a:gdLst>
              <a:gd name="connsiteX0" fmla="*/ 0 w 9723321"/>
              <a:gd name="connsiteY0" fmla="*/ 306091 h 1836509"/>
              <a:gd name="connsiteX1" fmla="*/ 306091 w 9723321"/>
              <a:gd name="connsiteY1" fmla="*/ 0 h 1836509"/>
              <a:gd name="connsiteX2" fmla="*/ 9417230 w 9723321"/>
              <a:gd name="connsiteY2" fmla="*/ 0 h 1836509"/>
              <a:gd name="connsiteX3" fmla="*/ 9723321 w 9723321"/>
              <a:gd name="connsiteY3" fmla="*/ 306091 h 1836509"/>
              <a:gd name="connsiteX4" fmla="*/ 9723321 w 9723321"/>
              <a:gd name="connsiteY4" fmla="*/ 1530418 h 1836509"/>
              <a:gd name="connsiteX5" fmla="*/ 9417230 w 9723321"/>
              <a:gd name="connsiteY5" fmla="*/ 1836509 h 1836509"/>
              <a:gd name="connsiteX6" fmla="*/ 306091 w 9723321"/>
              <a:gd name="connsiteY6" fmla="*/ 1836509 h 1836509"/>
              <a:gd name="connsiteX7" fmla="*/ 0 w 9723321"/>
              <a:gd name="connsiteY7" fmla="*/ 1530418 h 1836509"/>
              <a:gd name="connsiteX8" fmla="*/ 0 w 9723321"/>
              <a:gd name="connsiteY8" fmla="*/ 306091 h 183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3321" h="1836509" fill="none" extrusionOk="0">
                <a:moveTo>
                  <a:pt x="0" y="306091"/>
                </a:moveTo>
                <a:cubicBezTo>
                  <a:pt x="27382" y="124111"/>
                  <a:pt x="139592" y="4721"/>
                  <a:pt x="306091" y="0"/>
                </a:cubicBezTo>
                <a:cubicBezTo>
                  <a:pt x="2207171" y="46331"/>
                  <a:pt x="5382824" y="-116014"/>
                  <a:pt x="9417230" y="0"/>
                </a:cubicBezTo>
                <a:cubicBezTo>
                  <a:pt x="9595080" y="18572"/>
                  <a:pt x="9717441" y="170093"/>
                  <a:pt x="9723321" y="306091"/>
                </a:cubicBezTo>
                <a:cubicBezTo>
                  <a:pt x="9671576" y="445672"/>
                  <a:pt x="9780518" y="1011484"/>
                  <a:pt x="9723321" y="1530418"/>
                </a:cubicBezTo>
                <a:cubicBezTo>
                  <a:pt x="9753710" y="1706727"/>
                  <a:pt x="9599750" y="1816844"/>
                  <a:pt x="9417230" y="1836509"/>
                </a:cubicBezTo>
                <a:cubicBezTo>
                  <a:pt x="4992459" y="1794283"/>
                  <a:pt x="3364011" y="1743023"/>
                  <a:pt x="306091" y="1836509"/>
                </a:cubicBezTo>
                <a:cubicBezTo>
                  <a:pt x="167998" y="1832709"/>
                  <a:pt x="29769" y="1712512"/>
                  <a:pt x="0" y="1530418"/>
                </a:cubicBezTo>
                <a:cubicBezTo>
                  <a:pt x="-60790" y="1203825"/>
                  <a:pt x="70891" y="752082"/>
                  <a:pt x="0" y="306091"/>
                </a:cubicBezTo>
                <a:close/>
              </a:path>
              <a:path w="9723321" h="1836509" stroke="0" extrusionOk="0">
                <a:moveTo>
                  <a:pt x="0" y="306091"/>
                </a:moveTo>
                <a:cubicBezTo>
                  <a:pt x="995" y="132786"/>
                  <a:pt x="113498" y="-12691"/>
                  <a:pt x="306091" y="0"/>
                </a:cubicBezTo>
                <a:cubicBezTo>
                  <a:pt x="2628458" y="122108"/>
                  <a:pt x="6018073" y="-106165"/>
                  <a:pt x="9417230" y="0"/>
                </a:cubicBezTo>
                <a:cubicBezTo>
                  <a:pt x="9574094" y="-2243"/>
                  <a:pt x="9726638" y="140970"/>
                  <a:pt x="9723321" y="306091"/>
                </a:cubicBezTo>
                <a:cubicBezTo>
                  <a:pt x="9785326" y="914740"/>
                  <a:pt x="9618499" y="1315454"/>
                  <a:pt x="9723321" y="1530418"/>
                </a:cubicBezTo>
                <a:cubicBezTo>
                  <a:pt x="9745712" y="1711390"/>
                  <a:pt x="9579868" y="1831295"/>
                  <a:pt x="9417230" y="1836509"/>
                </a:cubicBezTo>
                <a:cubicBezTo>
                  <a:pt x="7768105" y="1858683"/>
                  <a:pt x="1862217" y="1799426"/>
                  <a:pt x="306091" y="1836509"/>
                </a:cubicBezTo>
                <a:cubicBezTo>
                  <a:pt x="115948" y="1835391"/>
                  <a:pt x="-511" y="1676050"/>
                  <a:pt x="0" y="1530418"/>
                </a:cubicBezTo>
                <a:cubicBezTo>
                  <a:pt x="-96361" y="1166544"/>
                  <a:pt x="103553" y="846476"/>
                  <a:pt x="0" y="306091"/>
                </a:cubicBezTo>
                <a:close/>
              </a:path>
            </a:pathLst>
          </a:custGeom>
          <a:solidFill>
            <a:schemeClr val="bg1"/>
          </a:solidFill>
          <a:ln>
            <a:solidFill>
              <a:srgbClr val="A24429"/>
            </a:solidFill>
            <a:prstDash val="dash"/>
            <a:extLst>
              <a:ext uri="{C807C97D-BFC1-408E-A445-0C87EB9F89A2}">
                <ask:lineSketchStyleProps xmlns:ask="http://schemas.microsoft.com/office/drawing/2018/sketchyshapes" sd="37748172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Tìm thông tin hoặc hình ảnh về những việc làm thể hiện sự đóng góp của người trưởng thành đối với gia đình, xã hội. Sau đó, chia sẻ với bạn bè.</a:t>
            </a:r>
            <a:endParaRPr lang="en-US" sz="3200" b="1" dirty="0">
              <a:solidFill>
                <a:schemeClr val="tx1"/>
              </a:solidFill>
              <a:latin typeface="Cambria" panose="02040503050406030204" pitchFamily="18" charset="0"/>
              <a:ea typeface="Cambria" panose="02040503050406030204" pitchFamily="18" charset="0"/>
            </a:endParaRPr>
          </a:p>
        </p:txBody>
      </p:sp>
      <p:pic>
        <p:nvPicPr>
          <p:cNvPr id="1026" name="Picture 2" descr="7 BIỂU HIỆN CỦA MỘT NGƯỜI TRƯỞNG THÀNH, KHÔN NGOAN THỰC SỰ">
            <a:extLst>
              <a:ext uri="{FF2B5EF4-FFF2-40B4-BE49-F238E27FC236}">
                <a16:creationId xmlns:a16="http://schemas.microsoft.com/office/drawing/2014/main" id="{55FA554F-88B9-B0DF-D067-BFCA45285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939" y="2185034"/>
            <a:ext cx="7391551" cy="393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12 Bài văn tả một bác lao công đang làm việc (lớp 6) hay nhất -  Mytour.vn">
            <a:extLst>
              <a:ext uri="{FF2B5EF4-FFF2-40B4-BE49-F238E27FC236}">
                <a16:creationId xmlns:a16="http://schemas.microsoft.com/office/drawing/2014/main" id="{5939264F-E7F2-4D23-0615-B86C59026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697230"/>
            <a:ext cx="5311029" cy="3989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0ED35A-649E-B50F-47D5-954BECB08F2D}"/>
              </a:ext>
            </a:extLst>
          </p:cNvPr>
          <p:cNvSpPr txBox="1"/>
          <p:nvPr/>
        </p:nvSpPr>
        <p:spPr>
          <a:xfrm>
            <a:off x="1005840" y="4972050"/>
            <a:ext cx="4777740"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CÔ LAO CÔNG QUÉT DỌN ĐƯỜNG PHỐ</a:t>
            </a:r>
          </a:p>
        </p:txBody>
      </p:sp>
      <p:pic>
        <p:nvPicPr>
          <p:cNvPr id="2054" name="Picture 6" descr="Tình yêu thương của cô giáo dành cho học sinh - Đài Phát thanh và Truyền  hình Ninh Bình">
            <a:extLst>
              <a:ext uri="{FF2B5EF4-FFF2-40B4-BE49-F238E27FC236}">
                <a16:creationId xmlns:a16="http://schemas.microsoft.com/office/drawing/2014/main" id="{48C7E26B-D89E-1376-7F4E-A9A248C24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368" y="693420"/>
            <a:ext cx="5419725" cy="40157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15D206-5DFF-B509-A917-335FA4F8B5CB}"/>
              </a:ext>
            </a:extLst>
          </p:cNvPr>
          <p:cNvSpPr txBox="1"/>
          <p:nvPr/>
        </p:nvSpPr>
        <p:spPr>
          <a:xfrm>
            <a:off x="6663690" y="4960620"/>
            <a:ext cx="4777740" cy="1077218"/>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Cô</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giáo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mang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kiến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học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891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down)">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40C3B8CA-A30B-5D96-8743-FBB86B945EB3}"/>
              </a:ext>
            </a:extLst>
          </p:cNvPr>
          <p:cNvGrpSpPr/>
          <p:nvPr/>
        </p:nvGrpSpPr>
        <p:grpSpPr>
          <a:xfrm>
            <a:off x="2407009" y="2587989"/>
            <a:ext cx="8795101" cy="880463"/>
            <a:chOff x="2673226" y="2843317"/>
            <a:chExt cx="8795101" cy="880463"/>
          </a:xfrm>
        </p:grpSpPr>
        <p:pic>
          <p:nvPicPr>
            <p:cNvPr id="7" name="Đồ họa 6">
              <a:extLst>
                <a:ext uri="{FF2B5EF4-FFF2-40B4-BE49-F238E27FC236}">
                  <a16:creationId xmlns:a16="http://schemas.microsoft.com/office/drawing/2014/main" id="{2609EFD3-9DA8-4D23-B325-5C1528B0C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3226" y="2843317"/>
              <a:ext cx="880463" cy="880463"/>
            </a:xfrm>
            <a:prstGeom prst="rect">
              <a:avLst/>
            </a:prstGeom>
          </p:spPr>
        </p:pic>
        <p:sp>
          <p:nvSpPr>
            <p:cNvPr id="8" name="Hộp Văn bản 7">
              <a:extLst>
                <a:ext uri="{FF2B5EF4-FFF2-40B4-BE49-F238E27FC236}">
                  <a16:creationId xmlns:a16="http://schemas.microsoft.com/office/drawing/2014/main" id="{32F114DF-37FD-AAF0-9F10-BB75684719A4}"/>
                </a:ext>
              </a:extLst>
            </p:cNvPr>
            <p:cNvSpPr txBox="1"/>
            <p:nvPr/>
          </p:nvSpPr>
          <p:spPr>
            <a:xfrm>
              <a:off x="3699160" y="2960382"/>
              <a:ext cx="7769167" cy="646331"/>
            </a:xfrm>
            <a:prstGeom prst="rect">
              <a:avLst/>
            </a:prstGeom>
            <a:noFill/>
          </p:spPr>
          <p:txBody>
            <a:bodyPr wrap="square">
              <a:spAutoFit/>
            </a:bodyPr>
            <a:lstStyle/>
            <a:p>
              <a:r>
                <a:rPr lang="en-US" sz="3600" b="1" kern="0">
                  <a:effectLst/>
                  <a:latin typeface="Cambria" panose="02040503050406030204" pitchFamily="18" charset="0"/>
                  <a:ea typeface="Cambria" panose="02040503050406030204" pitchFamily="18" charset="0"/>
                </a:rPr>
                <a:t>Chia sẻ nội dung đã học</a:t>
              </a:r>
              <a:endParaRPr lang="vi-VN" sz="3600" b="1">
                <a:latin typeface="Cambria" panose="02040503050406030204" pitchFamily="18" charset="0"/>
                <a:ea typeface="Cambria" panose="02040503050406030204" pitchFamily="18" charset="0"/>
              </a:endParaRPr>
            </a:p>
          </p:txBody>
        </p:sp>
      </p:grpSp>
      <p:grpSp>
        <p:nvGrpSpPr>
          <p:cNvPr id="9" name="Nhóm 8">
            <a:extLst>
              <a:ext uri="{FF2B5EF4-FFF2-40B4-BE49-F238E27FC236}">
                <a16:creationId xmlns:a16="http://schemas.microsoft.com/office/drawing/2014/main" id="{246FDB37-2C80-48B7-4579-0B0184D8F91B}"/>
              </a:ext>
            </a:extLst>
          </p:cNvPr>
          <p:cNvGrpSpPr/>
          <p:nvPr/>
        </p:nvGrpSpPr>
        <p:grpSpPr>
          <a:xfrm>
            <a:off x="2407009" y="3807533"/>
            <a:ext cx="8795101" cy="880463"/>
            <a:chOff x="2673227" y="4093341"/>
            <a:chExt cx="8795101" cy="880463"/>
          </a:xfrm>
        </p:grpSpPr>
        <p:pic>
          <p:nvPicPr>
            <p:cNvPr id="10" name="Đồ họa 9">
              <a:extLst>
                <a:ext uri="{FF2B5EF4-FFF2-40B4-BE49-F238E27FC236}">
                  <a16:creationId xmlns:a16="http://schemas.microsoft.com/office/drawing/2014/main" id="{FC4C8710-0A2C-0380-1BB3-442D5BE622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3227" y="4093341"/>
              <a:ext cx="880463" cy="880463"/>
            </a:xfrm>
            <a:prstGeom prst="rect">
              <a:avLst/>
            </a:prstGeom>
          </p:spPr>
        </p:pic>
        <p:sp>
          <p:nvSpPr>
            <p:cNvPr id="11" name="Hộp Văn bản 10">
              <a:extLst>
                <a:ext uri="{FF2B5EF4-FFF2-40B4-BE49-F238E27FC236}">
                  <a16:creationId xmlns:a16="http://schemas.microsoft.com/office/drawing/2014/main" id="{6A81C773-31FC-36FE-B171-C411EB84A4FC}"/>
                </a:ext>
              </a:extLst>
            </p:cNvPr>
            <p:cNvSpPr txBox="1"/>
            <p:nvPr/>
          </p:nvSpPr>
          <p:spPr>
            <a:xfrm>
              <a:off x="3699161" y="4327473"/>
              <a:ext cx="7769167" cy="646331"/>
            </a:xfrm>
            <a:prstGeom prst="rect">
              <a:avLst/>
            </a:prstGeom>
            <a:noFill/>
          </p:spPr>
          <p:txBody>
            <a:bodyPr wrap="square">
              <a:spAutoFit/>
            </a:bodyPr>
            <a:lstStyle/>
            <a:p>
              <a:r>
                <a:rPr lang="en-US" sz="3600" b="1" kern="0">
                  <a:effectLst/>
                  <a:latin typeface="Cambria" panose="02040503050406030204" pitchFamily="18" charset="0"/>
                  <a:ea typeface="Cambria" panose="02040503050406030204" pitchFamily="18" charset="0"/>
                </a:rPr>
                <a:t>Chuẩn bị nội dung bài mới</a:t>
              </a:r>
              <a:endParaRPr lang="vi-VN" sz="3600" b="1">
                <a:latin typeface="Cambria" panose="02040503050406030204" pitchFamily="18" charset="0"/>
                <a:ea typeface="Cambria" panose="02040503050406030204" pitchFamily="18" charset="0"/>
              </a:endParaRPr>
            </a:p>
          </p:txBody>
        </p:sp>
      </p:grpSp>
      <p:pic>
        <p:nvPicPr>
          <p:cNvPr id="12" name="Hình ảnh 11">
            <a:extLst>
              <a:ext uri="{FF2B5EF4-FFF2-40B4-BE49-F238E27FC236}">
                <a16:creationId xmlns:a16="http://schemas.microsoft.com/office/drawing/2014/main" id="{2C0A2A62-B03E-A039-6EE3-883116BDC1AA}"/>
              </a:ext>
            </a:extLst>
          </p:cNvPr>
          <p:cNvPicPr>
            <a:picLocks noChangeAspect="1"/>
          </p:cNvPicPr>
          <p:nvPr/>
        </p:nvPicPr>
        <p:blipFill>
          <a:blip r:embed="rId4"/>
          <a:stretch>
            <a:fillRect/>
          </a:stretch>
        </p:blipFill>
        <p:spPr>
          <a:xfrm>
            <a:off x="3742740" y="732141"/>
            <a:ext cx="4706520" cy="1627773"/>
          </a:xfrm>
          <a:prstGeom prst="rect">
            <a:avLst/>
          </a:prstGeom>
        </p:spPr>
      </p:pic>
    </p:spTree>
    <p:extLst>
      <p:ext uri="{BB962C8B-B14F-4D97-AF65-F5344CB8AC3E}">
        <p14:creationId xmlns:p14="http://schemas.microsoft.com/office/powerpoint/2010/main" val="106165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35DD5A3-2822-4D1A-3B0B-051BA6AD06E4}"/>
              </a:ext>
            </a:extLst>
          </p:cNvPr>
          <p:cNvPicPr>
            <a:picLocks noChangeAspect="1"/>
          </p:cNvPicPr>
          <p:nvPr/>
        </p:nvPicPr>
        <p:blipFill>
          <a:blip r:embed="rId2"/>
          <a:stretch>
            <a:fillRect/>
          </a:stretch>
        </p:blipFill>
        <p:spPr>
          <a:xfrm>
            <a:off x="1639438" y="938160"/>
            <a:ext cx="8913124" cy="2828789"/>
          </a:xfrm>
          <a:prstGeom prst="rect">
            <a:avLst/>
          </a:prstGeom>
        </p:spPr>
      </p:pic>
    </p:spTree>
    <p:extLst>
      <p:ext uri="{BB962C8B-B14F-4D97-AF65-F5344CB8AC3E}">
        <p14:creationId xmlns:p14="http://schemas.microsoft.com/office/powerpoint/2010/main" val="330006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593892" y="2658650"/>
            <a:ext cx="3330070" cy="400457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DD777EB-DCAF-5F4F-DA55-885F5B12C425}"/>
              </a:ext>
            </a:extLst>
          </p:cNvPr>
          <p:cNvSpPr/>
          <p:nvPr/>
        </p:nvSpPr>
        <p:spPr>
          <a:xfrm>
            <a:off x="813816" y="576072"/>
            <a:ext cx="3291840" cy="223113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8A4C6893-E246-A29C-732F-D55BB362C317}"/>
              </a:ext>
            </a:extLst>
          </p:cNvPr>
          <p:cNvSpPr/>
          <p:nvPr/>
        </p:nvSpPr>
        <p:spPr>
          <a:xfrm>
            <a:off x="4105656" y="576072"/>
            <a:ext cx="3291840" cy="2231136"/>
          </a:xfrm>
          <a:prstGeom prst="rect">
            <a:avLst/>
          </a:prstGeom>
          <a:solidFill>
            <a:srgbClr val="00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AB339C8E-ECDC-ABAE-9FC4-F1B67327ED37}"/>
              </a:ext>
            </a:extLst>
          </p:cNvPr>
          <p:cNvSpPr/>
          <p:nvPr/>
        </p:nvSpPr>
        <p:spPr>
          <a:xfrm>
            <a:off x="813816" y="2807208"/>
            <a:ext cx="3291840" cy="2231136"/>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00C502EE-40E0-9876-FD36-676899A599A3}"/>
              </a:ext>
            </a:extLst>
          </p:cNvPr>
          <p:cNvSpPr/>
          <p:nvPr/>
        </p:nvSpPr>
        <p:spPr>
          <a:xfrm>
            <a:off x="4105656" y="2807208"/>
            <a:ext cx="3291840" cy="22311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Oval 9">
            <a:hlinkClick r:id="rId4" action="ppaction://hlinksldjump"/>
            <a:extLst>
              <a:ext uri="{FF2B5EF4-FFF2-40B4-BE49-F238E27FC236}">
                <a16:creationId xmlns:a16="http://schemas.microsoft.com/office/drawing/2014/main" id="{CAD9E14E-CCC0-D67E-4BB9-EE9A211AB30B}"/>
              </a:ext>
            </a:extLst>
          </p:cNvPr>
          <p:cNvSpPr/>
          <p:nvPr/>
        </p:nvSpPr>
        <p:spPr>
          <a:xfrm>
            <a:off x="1810512"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1</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1" name="Oval 10">
            <a:hlinkClick r:id="rId5" action="ppaction://hlinksldjump"/>
            <a:extLst>
              <a:ext uri="{FF2B5EF4-FFF2-40B4-BE49-F238E27FC236}">
                <a16:creationId xmlns:a16="http://schemas.microsoft.com/office/drawing/2014/main" id="{F8A16333-18C5-8E38-1A0D-5CC9C2C6113D}"/>
              </a:ext>
            </a:extLst>
          </p:cNvPr>
          <p:cNvSpPr/>
          <p:nvPr/>
        </p:nvSpPr>
        <p:spPr>
          <a:xfrm>
            <a:off x="5486400" y="123444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2</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2" name="Oval 11">
            <a:hlinkClick r:id="rId6" action="ppaction://hlinksldjump"/>
            <a:extLst>
              <a:ext uri="{FF2B5EF4-FFF2-40B4-BE49-F238E27FC236}">
                <a16:creationId xmlns:a16="http://schemas.microsoft.com/office/drawing/2014/main" id="{1BAC09C4-04F8-B1C0-0111-74B5845FFF07}"/>
              </a:ext>
            </a:extLst>
          </p:cNvPr>
          <p:cNvSpPr/>
          <p:nvPr/>
        </p:nvSpPr>
        <p:spPr>
          <a:xfrm>
            <a:off x="1810512" y="3261624"/>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3</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sp>
        <p:nvSpPr>
          <p:cNvPr id="13" name="Oval 12">
            <a:hlinkClick r:id="rId7" action="ppaction://hlinksldjump"/>
            <a:extLst>
              <a:ext uri="{FF2B5EF4-FFF2-40B4-BE49-F238E27FC236}">
                <a16:creationId xmlns:a16="http://schemas.microsoft.com/office/drawing/2014/main" id="{FC3A637D-1A48-6A3E-0C9E-D2D65A3263D5}"/>
              </a:ext>
            </a:extLst>
          </p:cNvPr>
          <p:cNvSpPr/>
          <p:nvPr/>
        </p:nvSpPr>
        <p:spPr>
          <a:xfrm>
            <a:off x="5486400" y="3383270"/>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rPr>
              <a:t>4</a:t>
            </a:r>
            <a:endParaRPr kumimoji="0" lang="vi-VN" sz="5400" b="0" i="0" u="none" strike="noStrike" kern="1200" cap="none" spc="0" normalizeH="0" baseline="0" noProof="0" dirty="0">
              <a:ln>
                <a:noFill/>
              </a:ln>
              <a:solidFill>
                <a:prstClr val="black"/>
              </a:solidFill>
              <a:effectLst/>
              <a:uLnTx/>
              <a:uFillTx/>
              <a:latin typeface="#9Slide05 Lobster" panose="02000506000000020003" pitchFamily="2" charset="-93"/>
              <a:ea typeface="+mn-ea"/>
              <a:cs typeface="+mn-cs"/>
            </a:endParaRPr>
          </a:p>
        </p:txBody>
      </p:sp>
      <p:pic>
        <p:nvPicPr>
          <p:cNvPr id="14" name="Picture 13">
            <a:hlinkClick r:id="rId8" action="ppaction://hlinksldjump"/>
            <a:extLst>
              <a:ext uri="{FF2B5EF4-FFF2-40B4-BE49-F238E27FC236}">
                <a16:creationId xmlns:a16="http://schemas.microsoft.com/office/drawing/2014/main" id="{CE5CD9C9-AA81-5721-1E40-E94A78231F69}"/>
              </a:ext>
            </a:extLst>
          </p:cNvPr>
          <p:cNvPicPr>
            <a:picLocks noChangeAspect="1"/>
          </p:cNvPicPr>
          <p:nvPr/>
        </p:nvPicPr>
        <p:blipFill>
          <a:blip r:embed="rId9"/>
          <a:stretch>
            <a:fillRect/>
          </a:stretch>
        </p:blipFill>
        <p:spPr>
          <a:xfrm>
            <a:off x="10585514" y="45690"/>
            <a:ext cx="1338448" cy="740694"/>
          </a:xfrm>
          <a:prstGeom prst="rect">
            <a:avLst/>
          </a:prstGeom>
        </p:spPr>
      </p:pic>
    </p:spTree>
    <p:extLst>
      <p:ext uri="{BB962C8B-B14F-4D97-AF65-F5344CB8AC3E}">
        <p14:creationId xmlns:p14="http://schemas.microsoft.com/office/powerpoint/2010/main" val="305244996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yellow and pink cloud&#10;&#10;Description automatically generated">
            <a:extLst>
              <a:ext uri="{FF2B5EF4-FFF2-40B4-BE49-F238E27FC236}">
                <a16:creationId xmlns:a16="http://schemas.microsoft.com/office/drawing/2014/main" id="{2CA2651D-828E-4FF8-8139-EFC100C0EAA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21" name="Freeform 17">
            <a:extLst>
              <a:ext uri="{FF2B5EF4-FFF2-40B4-BE49-F238E27FC236}">
                <a16:creationId xmlns:a16="http://schemas.microsoft.com/office/drawing/2014/main" id="{D907FCBD-9D90-33F8-2601-9481B891DBCF}"/>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Picture 5">
            <a:hlinkClick r:id="rId4" action="ppaction://hlinksldjump"/>
            <a:extLst>
              <a:ext uri="{FF2B5EF4-FFF2-40B4-BE49-F238E27FC236}">
                <a16:creationId xmlns:a16="http://schemas.microsoft.com/office/drawing/2014/main" id="{11C229E9-0B25-D0C3-6292-5A60B6F5C982}"/>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5" name="Group 14">
            <a:extLst>
              <a:ext uri="{FF2B5EF4-FFF2-40B4-BE49-F238E27FC236}">
                <a16:creationId xmlns:a16="http://schemas.microsoft.com/office/drawing/2014/main" id="{0A92FEE0-9628-BDED-B68C-D01FEFE3ECF3}"/>
              </a:ext>
            </a:extLst>
          </p:cNvPr>
          <p:cNvGrpSpPr/>
          <p:nvPr/>
        </p:nvGrpSpPr>
        <p:grpSpPr>
          <a:xfrm>
            <a:off x="282637" y="-347471"/>
            <a:ext cx="8700115" cy="3845051"/>
            <a:chOff x="282637" y="-347472"/>
            <a:chExt cx="8700115" cy="5511451"/>
          </a:xfrm>
        </p:grpSpPr>
        <p:sp>
          <p:nvSpPr>
            <p:cNvPr id="7" name="Freeform 7">
              <a:extLst>
                <a:ext uri="{FF2B5EF4-FFF2-40B4-BE49-F238E27FC236}">
                  <a16:creationId xmlns:a16="http://schemas.microsoft.com/office/drawing/2014/main" id="{FEBE2BA5-4E7A-5BD1-19E8-4DC7018D682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4C519AF-5CEF-565A-EB2D-31AA25D5E42D}"/>
                </a:ext>
              </a:extLst>
            </p:cNvPr>
            <p:cNvSpPr txBox="1"/>
            <p:nvPr/>
          </p:nvSpPr>
          <p:spPr>
            <a:xfrm>
              <a:off x="1870244" y="961567"/>
              <a:ext cx="6099048" cy="20734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Bạn hãy cho biết đặc điểm của tuổi ấu thơ? </a:t>
              </a:r>
            </a:p>
          </p:txBody>
        </p:sp>
      </p:grpSp>
      <p:sp>
        <p:nvSpPr>
          <p:cNvPr id="2" name="Rectangle: Rounded Corners 1">
            <a:extLst>
              <a:ext uri="{FF2B5EF4-FFF2-40B4-BE49-F238E27FC236}">
                <a16:creationId xmlns:a16="http://schemas.microsoft.com/office/drawing/2014/main" id="{B64E4AB1-225E-68D1-6D08-6F3ED951AA3C}"/>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Cambria" panose="02040503050406030204" pitchFamily="18" charset="0"/>
                <a:ea typeface="Cambria" panose="02040503050406030204" pitchFamily="18" charset="0"/>
              </a:rPr>
              <a:t>Ở tuổi ấu thơ cơ thể phát triển nhanh về thể chất và trí tuệ, hoạt động chủ yếu là vui chơi sau đó chuyển sang học tập. </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51275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28B862-338D-226B-568F-F37FC7B78F2A}"/>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D01009B5-1C5A-492C-3DF2-E27AA909BD7D}"/>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C9B14493-A422-66FE-F8A6-B23135660AE9}"/>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3A53E355-2CA0-75C5-5B78-17630C5B264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72B0C51-D4A5-CDD2-3BAC-F73D8A57E666}"/>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26150B28-4A5F-A19F-7E3C-E3D0C857145E}"/>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ADCE35FA-40B3-27D8-3368-B3BCC29BE9F7}"/>
                </a:ext>
              </a:extLst>
            </p:cNvPr>
            <p:cNvSpPr txBox="1"/>
            <p:nvPr/>
          </p:nvSpPr>
          <p:spPr>
            <a:xfrm>
              <a:off x="1870244" y="961567"/>
              <a:ext cx="6099048" cy="22499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Tuổi ấu thơ từ độ tuổi nào? </a:t>
              </a:r>
            </a:p>
          </p:txBody>
        </p:sp>
      </p:grpSp>
      <p:sp>
        <p:nvSpPr>
          <p:cNvPr id="16" name="Rectangle: Rounded Corners 15">
            <a:extLst>
              <a:ext uri="{FF2B5EF4-FFF2-40B4-BE49-F238E27FC236}">
                <a16:creationId xmlns:a16="http://schemas.microsoft.com/office/drawing/2014/main" id="{D5D3FFF5-313C-ACCE-914B-1EF7A47B88C9}"/>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a:solidFill>
                  <a:srgbClr val="FF0000"/>
                </a:solidFill>
                <a:latin typeface="Cambria" panose="02040503050406030204" pitchFamily="18" charset="0"/>
                <a:ea typeface="Cambria" panose="02040503050406030204" pitchFamily="18" charset="0"/>
              </a:rPr>
              <a:t>T</a:t>
            </a:r>
            <a:r>
              <a:rPr lang="vi-VN" sz="6000" dirty="0">
                <a:solidFill>
                  <a:srgbClr val="FF0000"/>
                </a:solidFill>
                <a:latin typeface="Cambria" panose="02040503050406030204" pitchFamily="18" charset="0"/>
                <a:ea typeface="Cambria" panose="02040503050406030204" pitchFamily="18" charset="0"/>
              </a:rPr>
              <a:t>ừ lúc mới sinh đến 9 tuổi. </a:t>
            </a:r>
            <a:endParaRPr lang="en-US" sz="6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43606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5A8BA0-C527-2FB4-49F7-639FA3EBEC8E}"/>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6A828708-6D4D-4985-55BE-A6E8B69E8C58}"/>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7801CB07-ED86-0162-3DDE-31E82FBAF294}"/>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1E716811-2A0C-19CC-4D84-65D07342D7C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B616C57-9F3D-CA3D-C082-98633E708E0F}"/>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9C76AF79-9889-64F9-5689-06D372151406}"/>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DE2726F-6CC1-871B-3E38-74245A25DF19}"/>
                </a:ext>
              </a:extLst>
            </p:cNvPr>
            <p:cNvSpPr txBox="1"/>
            <p:nvPr/>
          </p:nvSpPr>
          <p:spPr>
            <a:xfrm>
              <a:off x="1870244" y="961567"/>
              <a:ext cx="6099048" cy="2779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Giai đoạn tuổi vị thành niên bắt đầu từ lứa tuổi nào? </a:t>
              </a:r>
            </a:p>
          </p:txBody>
        </p:sp>
      </p:grpSp>
      <p:sp>
        <p:nvSpPr>
          <p:cNvPr id="16" name="Rectangle: Rounded Corners 15">
            <a:extLst>
              <a:ext uri="{FF2B5EF4-FFF2-40B4-BE49-F238E27FC236}">
                <a16:creationId xmlns:a16="http://schemas.microsoft.com/office/drawing/2014/main" id="{63A6AE3C-31A3-AC32-8EA3-5EA9D3BCBF90}"/>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a:solidFill>
                  <a:srgbClr val="FF0000"/>
                </a:solidFill>
                <a:latin typeface="Cambria" panose="02040503050406030204" pitchFamily="18" charset="0"/>
                <a:ea typeface="Cambria" panose="02040503050406030204" pitchFamily="18" charset="0"/>
              </a:rPr>
              <a:t>Từ</a:t>
            </a:r>
            <a:r>
              <a:rPr lang="en-US" sz="6000" dirty="0">
                <a:solidFill>
                  <a:srgbClr val="FF0000"/>
                </a:solidFill>
                <a:latin typeface="Cambria" panose="02040503050406030204" pitchFamily="18" charset="0"/>
                <a:ea typeface="Cambria" panose="02040503050406030204" pitchFamily="18" charset="0"/>
              </a:rPr>
              <a:t> 10 </a:t>
            </a:r>
            <a:r>
              <a:rPr lang="en-US" sz="6000" dirty="0" err="1">
                <a:solidFill>
                  <a:srgbClr val="FF0000"/>
                </a:solidFill>
                <a:latin typeface="Cambria" panose="02040503050406030204" pitchFamily="18" charset="0"/>
                <a:ea typeface="Cambria" panose="02040503050406030204" pitchFamily="18" charset="0"/>
              </a:rPr>
              <a:t>tuổi</a:t>
            </a:r>
            <a:r>
              <a:rPr lang="en-US" sz="6000" dirty="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đến</a:t>
            </a:r>
            <a:r>
              <a:rPr lang="en-US" sz="6000" dirty="0">
                <a:solidFill>
                  <a:srgbClr val="FF0000"/>
                </a:solidFill>
                <a:latin typeface="Cambria" panose="02040503050406030204" pitchFamily="18" charset="0"/>
                <a:ea typeface="Cambria" panose="02040503050406030204" pitchFamily="18" charset="0"/>
              </a:rPr>
              <a:t> 19 </a:t>
            </a:r>
            <a:r>
              <a:rPr lang="en-US" sz="6000" dirty="0" err="1">
                <a:solidFill>
                  <a:srgbClr val="FF0000"/>
                </a:solidFill>
                <a:latin typeface="Cambria" panose="02040503050406030204" pitchFamily="18" charset="0"/>
                <a:ea typeface="Cambria" panose="02040503050406030204" pitchFamily="18" charset="0"/>
              </a:rPr>
              <a:t>tuổi</a:t>
            </a:r>
            <a:r>
              <a:rPr lang="en-US" sz="6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0660367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D9CC9C-EB73-5831-2D98-E137E4388518}"/>
              </a:ext>
            </a:extLst>
          </p:cNvPr>
          <p:cNvSpPr>
            <a:spLocks noGrp="1"/>
          </p:cNvSpPr>
          <p:nvPr>
            <p:ph idx="1"/>
          </p:nvPr>
        </p:nvSpPr>
        <p:spPr/>
        <p:txBody>
          <a:bodyPr/>
          <a:lstStyle/>
          <a:p>
            <a:endParaRPr lang="en-US">
              <a:latin typeface="Cambria" panose="02040503050406030204" pitchFamily="18" charset="0"/>
              <a:ea typeface="Cambria" panose="02040503050406030204" pitchFamily="18" charset="0"/>
            </a:endParaRPr>
          </a:p>
        </p:txBody>
      </p:sp>
      <p:pic>
        <p:nvPicPr>
          <p:cNvPr id="8" name="Content Placeholder 4" descr="A cartoon of a yellow and pink cloud&#10;&#10;Description automatically generated">
            <a:extLst>
              <a:ext uri="{FF2B5EF4-FFF2-40B4-BE49-F238E27FC236}">
                <a16:creationId xmlns:a16="http://schemas.microsoft.com/office/drawing/2014/main" id="{6A828708-6D4D-4985-55BE-A6E8B69E8C58}"/>
              </a:ext>
            </a:extLst>
          </p:cNvPr>
          <p:cNvPicPr>
            <a:picLocks noChangeAspect="1"/>
          </p:cNvPicPr>
          <p:nvPr/>
        </p:nvPicPr>
        <p:blipFill>
          <a:blip r:embed="rId2">
            <a:extLst>
              <a:ext uri="{28A0092B-C50C-407E-A947-70E740481C1C}">
                <a14:useLocalDpi xmlns:a14="http://schemas.microsoft.com/office/drawing/2010/main" val="0"/>
              </a:ext>
            </a:extLst>
          </a:blip>
          <a:srcRect t="6301" r="-2" b="-2"/>
          <a:stretch/>
        </p:blipFill>
        <p:spPr>
          <a:xfrm>
            <a:off x="-6588" y="10"/>
            <a:ext cx="12198588" cy="6857990"/>
          </a:xfrm>
          <a:prstGeom prst="rect">
            <a:avLst/>
          </a:prstGeom>
        </p:spPr>
      </p:pic>
      <p:sp>
        <p:nvSpPr>
          <p:cNvPr id="9" name="Freeform 17">
            <a:extLst>
              <a:ext uri="{FF2B5EF4-FFF2-40B4-BE49-F238E27FC236}">
                <a16:creationId xmlns:a16="http://schemas.microsoft.com/office/drawing/2014/main" id="{7801CB07-ED86-0162-3DDE-31E82FBAF294}"/>
              </a:ext>
            </a:extLst>
          </p:cNvPr>
          <p:cNvSpPr/>
          <p:nvPr/>
        </p:nvSpPr>
        <p:spPr>
          <a:xfrm>
            <a:off x="8129016" y="3118104"/>
            <a:ext cx="3780347" cy="460529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hlinkClick r:id="rId4" action="ppaction://hlinksldjump"/>
            <a:extLst>
              <a:ext uri="{FF2B5EF4-FFF2-40B4-BE49-F238E27FC236}">
                <a16:creationId xmlns:a16="http://schemas.microsoft.com/office/drawing/2014/main" id="{1E716811-2A0C-19CC-4D84-65D07342D7CD}"/>
              </a:ext>
            </a:extLst>
          </p:cNvPr>
          <p:cNvPicPr>
            <a:picLocks noChangeAspect="1"/>
          </p:cNvPicPr>
          <p:nvPr/>
        </p:nvPicPr>
        <p:blipFill>
          <a:blip r:embed="rId5"/>
          <a:stretch>
            <a:fillRect/>
          </a:stretch>
        </p:blipFill>
        <p:spPr>
          <a:xfrm>
            <a:off x="10585514" y="45690"/>
            <a:ext cx="1338448" cy="740694"/>
          </a:xfrm>
          <a:prstGeom prst="rect">
            <a:avLst/>
          </a:prstGeom>
        </p:spPr>
      </p:pic>
      <p:grpSp>
        <p:nvGrpSpPr>
          <p:cNvPr id="11" name="Group 10">
            <a:extLst>
              <a:ext uri="{FF2B5EF4-FFF2-40B4-BE49-F238E27FC236}">
                <a16:creationId xmlns:a16="http://schemas.microsoft.com/office/drawing/2014/main" id="{5B616C57-9F3D-CA3D-C082-98633E708E0F}"/>
              </a:ext>
            </a:extLst>
          </p:cNvPr>
          <p:cNvGrpSpPr/>
          <p:nvPr/>
        </p:nvGrpSpPr>
        <p:grpSpPr>
          <a:xfrm>
            <a:off x="282637" y="-347471"/>
            <a:ext cx="8700115" cy="3845051"/>
            <a:chOff x="282637" y="-347472"/>
            <a:chExt cx="8700115" cy="5511451"/>
          </a:xfrm>
        </p:grpSpPr>
        <p:sp>
          <p:nvSpPr>
            <p:cNvPr id="12" name="Freeform 7">
              <a:extLst>
                <a:ext uri="{FF2B5EF4-FFF2-40B4-BE49-F238E27FC236}">
                  <a16:creationId xmlns:a16="http://schemas.microsoft.com/office/drawing/2014/main" id="{9C76AF79-9889-64F9-5689-06D372151406}"/>
                </a:ext>
              </a:extLst>
            </p:cNvPr>
            <p:cNvSpPr/>
            <p:nvPr/>
          </p:nvSpPr>
          <p:spPr>
            <a:xfrm>
              <a:off x="282637" y="-347472"/>
              <a:ext cx="8700115" cy="5511451"/>
            </a:xfrm>
            <a:custGeom>
              <a:avLst/>
              <a:gdLst/>
              <a:ahLst/>
              <a:cxnLst/>
              <a:rect l="l" t="t" r="r" b="b"/>
              <a:pathLst>
                <a:path w="1729647" h="1512000">
                  <a:moveTo>
                    <a:pt x="0" y="0"/>
                  </a:moveTo>
                  <a:lnTo>
                    <a:pt x="1729647" y="0"/>
                  </a:lnTo>
                  <a:lnTo>
                    <a:pt x="1729647" y="1512000"/>
                  </a:lnTo>
                  <a:lnTo>
                    <a:pt x="0" y="1512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44773" rtl="0" eaLnBrk="1" fontAlgn="auto" latinLnBrk="0" hangingPunct="1">
                <a:lnSpc>
                  <a:spcPct val="100000"/>
                </a:lnSpc>
                <a:spcBef>
                  <a:spcPts val="0"/>
                </a:spcBef>
                <a:spcAft>
                  <a:spcPts val="0"/>
                </a:spcAft>
                <a:buClrTx/>
                <a:buSzTx/>
                <a:buFontTx/>
                <a:buNone/>
                <a:tabLst/>
                <a:defRPr/>
              </a:pPr>
              <a:endParaRPr kumimoji="0" lang="vi-VN" sz="245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DE2726F-6CC1-871B-3E38-74245A25DF19}"/>
                </a:ext>
              </a:extLst>
            </p:cNvPr>
            <p:cNvSpPr txBox="1"/>
            <p:nvPr/>
          </p:nvSpPr>
          <p:spPr>
            <a:xfrm>
              <a:off x="1870244" y="961567"/>
              <a:ext cx="6099048" cy="189700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Nêu dấu hiệu cho thấy cơ thể đang dậy thì? </a:t>
              </a:r>
            </a:p>
          </p:txBody>
        </p:sp>
      </p:grpSp>
      <p:sp>
        <p:nvSpPr>
          <p:cNvPr id="16" name="Rectangle: Rounded Corners 15">
            <a:extLst>
              <a:ext uri="{FF2B5EF4-FFF2-40B4-BE49-F238E27FC236}">
                <a16:creationId xmlns:a16="http://schemas.microsoft.com/office/drawing/2014/main" id="{63A6AE3C-31A3-AC32-8EA3-5EA9D3BCBF90}"/>
              </a:ext>
            </a:extLst>
          </p:cNvPr>
          <p:cNvSpPr/>
          <p:nvPr/>
        </p:nvSpPr>
        <p:spPr>
          <a:xfrm>
            <a:off x="537210" y="3703320"/>
            <a:ext cx="7075170" cy="25946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err="1">
                <a:solidFill>
                  <a:srgbClr val="FF0000"/>
                </a:solidFill>
                <a:latin typeface="Cambria" panose="02040503050406030204" pitchFamily="18" charset="0"/>
                <a:ea typeface="Cambria" panose="02040503050406030204" pitchFamily="18" charset="0"/>
              </a:rPr>
              <a:t>Dấu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hiệu</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chính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là</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nữ</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kinh</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nguyệt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nam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thể</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xuất</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tinh</a:t>
            </a:r>
            <a:r>
              <a:rPr lang="en-US" sz="44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6128371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4362B5A-F640-FD99-F971-9F386F1DD659}"/>
              </a:ext>
            </a:extLst>
          </p:cNvPr>
          <p:cNvPicPr>
            <a:picLocks noChangeAspect="1"/>
          </p:cNvPicPr>
          <p:nvPr/>
        </p:nvPicPr>
        <p:blipFill>
          <a:blip r:embed="rId2"/>
          <a:stretch>
            <a:fillRect/>
          </a:stretch>
        </p:blipFill>
        <p:spPr>
          <a:xfrm>
            <a:off x="6674615" y="282037"/>
            <a:ext cx="2743438" cy="859611"/>
          </a:xfrm>
          <a:prstGeom prst="rect">
            <a:avLst/>
          </a:prstGeom>
        </p:spPr>
      </p:pic>
      <p:pic>
        <p:nvPicPr>
          <p:cNvPr id="9" name="Picture 8">
            <a:extLst>
              <a:ext uri="{FF2B5EF4-FFF2-40B4-BE49-F238E27FC236}">
                <a16:creationId xmlns:a16="http://schemas.microsoft.com/office/drawing/2014/main" id="{C05647DE-BBB8-C997-D279-5DA55B36F3B2}"/>
              </a:ext>
            </a:extLst>
          </p:cNvPr>
          <p:cNvPicPr>
            <a:picLocks noChangeAspect="1"/>
          </p:cNvPicPr>
          <p:nvPr/>
        </p:nvPicPr>
        <p:blipFill>
          <a:blip r:embed="rId3"/>
          <a:stretch>
            <a:fillRect/>
          </a:stretch>
        </p:blipFill>
        <p:spPr>
          <a:xfrm>
            <a:off x="4111386" y="1846978"/>
            <a:ext cx="8449788" cy="2523963"/>
          </a:xfrm>
          <a:prstGeom prst="rect">
            <a:avLst/>
          </a:prstGeom>
        </p:spPr>
      </p:pic>
      <p:pic>
        <p:nvPicPr>
          <p:cNvPr id="4" name="Picture 3">
            <a:extLst>
              <a:ext uri="{FF2B5EF4-FFF2-40B4-BE49-F238E27FC236}">
                <a16:creationId xmlns:a16="http://schemas.microsoft.com/office/drawing/2014/main" id="{B3AC1736-EC77-6FBB-C9B7-662ACBFFF928}"/>
              </a:ext>
            </a:extLst>
          </p:cNvPr>
          <p:cNvPicPr>
            <a:picLocks noChangeAspect="1"/>
          </p:cNvPicPr>
          <p:nvPr/>
        </p:nvPicPr>
        <p:blipFill>
          <a:blip r:embed="rId4"/>
          <a:stretch>
            <a:fillRect/>
          </a:stretch>
        </p:blipFill>
        <p:spPr>
          <a:xfrm>
            <a:off x="7477409" y="3880815"/>
            <a:ext cx="2243522" cy="1176630"/>
          </a:xfrm>
          <a:prstGeom prst="rect">
            <a:avLst/>
          </a:prstGeom>
        </p:spPr>
      </p:pic>
    </p:spTree>
    <p:extLst>
      <p:ext uri="{BB962C8B-B14F-4D97-AF65-F5344CB8AC3E}">
        <p14:creationId xmlns:p14="http://schemas.microsoft.com/office/powerpoint/2010/main" val="4284652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BC8C-369B-9F5B-0A9A-534A1E249452}"/>
            </a:ext>
          </a:extLst>
        </p:cNvPr>
        <p:cNvGrpSpPr/>
        <p:nvPr/>
      </p:nvGrpSpPr>
      <p:grpSpPr>
        <a:xfrm>
          <a:off x="0" y="0"/>
          <a:ext cx="0" cy="0"/>
          <a:chOff x="0" y="0"/>
          <a:chExt cx="0" cy="0"/>
        </a:xfrm>
      </p:grpSpPr>
      <p:pic>
        <p:nvPicPr>
          <p:cNvPr id="2" name="Hình ảnh 1">
            <a:extLst>
              <a:ext uri="{FF2B5EF4-FFF2-40B4-BE49-F238E27FC236}">
                <a16:creationId xmlns:a16="http://schemas.microsoft.com/office/drawing/2014/main" id="{C3FE5C9A-08E6-4729-C053-DFF8E0BB77D3}"/>
              </a:ext>
            </a:extLst>
          </p:cNvPr>
          <p:cNvPicPr>
            <a:picLocks noChangeAspect="1"/>
          </p:cNvPicPr>
          <p:nvPr/>
        </p:nvPicPr>
        <p:blipFill>
          <a:blip r:embed="rId2"/>
          <a:stretch>
            <a:fillRect/>
          </a:stretch>
        </p:blipFill>
        <p:spPr>
          <a:xfrm>
            <a:off x="2864840" y="1904868"/>
            <a:ext cx="6462320" cy="3048264"/>
          </a:xfrm>
          <a:prstGeom prst="rect">
            <a:avLst/>
          </a:prstGeom>
        </p:spPr>
      </p:pic>
    </p:spTree>
    <p:extLst>
      <p:ext uri="{BB962C8B-B14F-4D97-AF65-F5344CB8AC3E}">
        <p14:creationId xmlns:p14="http://schemas.microsoft.com/office/powerpoint/2010/main" val="3207297425"/>
      </p:ext>
    </p:extLst>
  </p:cSld>
  <p:clrMapOvr>
    <a:masterClrMapping/>
  </p:clrMapOvr>
  <p:transition spd="med">
    <p:pull/>
  </p:transition>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TotalTime>
  <Words>376</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#9Slide05 Lobster</vt:lpstr>
      <vt:lpstr>Arial</vt:lpstr>
      <vt:lpstr>Calibri</vt:lpstr>
      <vt:lpstr>Cambria</vt:lpstr>
      <vt:lpstr>Chủ đề Office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Huong Thao - 0972115126</dc:creator>
  <cp:lastModifiedBy>Thao Tran</cp:lastModifiedBy>
  <cp:revision>25</cp:revision>
  <dcterms:created xsi:type="dcterms:W3CDTF">2024-12-27T13:48:19Z</dcterms:created>
  <dcterms:modified xsi:type="dcterms:W3CDTF">2025-02-19T04:10:15Z</dcterms:modified>
</cp:coreProperties>
</file>