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sldIdLst>
    <p:sldId id="258" r:id="rId5"/>
    <p:sldId id="274" r:id="rId6"/>
    <p:sldId id="257" r:id="rId7"/>
    <p:sldId id="256" r:id="rId8"/>
    <p:sldId id="259" r:id="rId9"/>
    <p:sldId id="275" r:id="rId10"/>
    <p:sldId id="260" r:id="rId11"/>
    <p:sldId id="265" r:id="rId12"/>
    <p:sldId id="278" r:id="rId13"/>
    <p:sldId id="262" r:id="rId14"/>
    <p:sldId id="276" r:id="rId15"/>
    <p:sldId id="263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7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ED25"/>
    <a:srgbClr val="FFF9BF"/>
    <a:srgbClr val="0AB7F2"/>
    <a:srgbClr val="FADAE9"/>
    <a:srgbClr val="C4EAFD"/>
    <a:srgbClr val="DEE0CA"/>
    <a:srgbClr val="F1F5DE"/>
    <a:srgbClr val="2A7F5B"/>
    <a:srgbClr val="B7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BF35B4-8B07-ABFB-BC27-A8522D354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36CBF-33D8-C2BB-1FA9-1C9CB48DB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126DF-593A-C0CE-64B9-11B0A3F4A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01782-6B56-F564-2BBE-A3C3831E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2F890-A5DC-07A5-F502-39107317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5BD24-0456-A613-2041-94671456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9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8705-5445-7DB6-9E23-6E0AC0B4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B1B6-B494-C731-823A-162276DE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7DE3-529C-9DCD-3E82-D8BC5F7C8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50B78-7E13-E511-952B-D98B9246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5F03-89CA-9B75-C7BA-F5B3AD5E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8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8FE1-718F-BFBB-1399-5D8C2B67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1F600-AB3F-234B-5E06-65F4FB3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1FFB0-57CD-9B32-27B4-6073FA5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C0E8-BC9F-C19C-918E-BFD4C38B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ECFA-CEBA-ADED-1B7E-4D2C9446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E3A5-D2F6-C8A6-FA9D-C7709198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4B58-FE0A-D251-6B2C-0EE57C24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1AA34-CEE2-DB75-10AE-195C06C07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A1020-36C1-17C6-2528-1E0C3B81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1EA60-852E-E55E-C4F8-03379FC2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6BB9-529C-0CFB-A73C-FC5A42AC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19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A28E-D80D-699E-CD06-674C3E55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4A32-7958-4EAB-8C18-3BCBF7DF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E9BAC-DDAE-85D5-F5C3-867FCE70E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8AD08-2566-9808-DB85-B23FCE9DC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2FA9D-A911-4858-C215-95ECBEF47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64F65-CA41-D6B7-8A96-16737FF3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E887-2696-B819-E7D9-B8BACF02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3C019-05D3-3D46-7D62-5F343762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1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14EB-CA26-526B-3803-FEB3F750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6A666-B874-D49B-26CB-73A1EC52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51CE8-B1FE-B02C-F930-318A7C04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0BDA1-7760-71CF-20A4-DE5F01D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3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30704-7A52-1CF5-08CC-76C7A15F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8127F-A1CE-2391-00D0-6C870EDC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05232-ECE4-AC9F-6E84-101A0D59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1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D43685-1B32-9491-EDAA-D1050A773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3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C1A-969F-73A0-BBD0-1B69667A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C40E-5F28-BAA4-5A8C-CC4ADCAE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F05A6-699F-11D2-2F11-10270D2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034C-1BC8-96BE-D1AC-63CBAC43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8C970-B2BF-921D-6E87-3101B6AFB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0BF01-2A40-409F-12FD-1A8E29B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09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4B3A-8C73-A131-2F1A-0773CB62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DA8A7-EFA6-06A4-CD37-016DB6A1E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D2C6B-4D90-52DD-EC51-7C9F26768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EA3C-F647-B89D-AA34-835EC0CE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B0C7-635F-C550-145A-2C80F96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C87B-6B06-D51D-9645-CEE672E4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75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E254-3586-9B25-7250-2DFE5F6C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92F9-06E5-840A-7F20-1CF5CD5F5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1B6E5-3BB6-E863-15AE-F04C1C1B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BD966-6CBA-569F-7962-857CD475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818D3-F16A-C153-C1DF-A9C96FC3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72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E722C-B61F-E253-6A11-597503C01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9AA16-15C5-544C-EB05-5E199D18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AC05-E8FD-D966-ED9D-70100BF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1AFE-DD31-F93C-3F61-FFF7FB43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51BBA-7E63-4250-879D-B4411DDB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8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2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11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54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4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8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2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-1" y="0"/>
            <a:ext cx="12238333" cy="68579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0" y="837268"/>
            <a:ext cx="10744200" cy="602073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9C9550-44F2-52C1-4D89-785F678CDC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9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86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67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80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491549-D1C0-24D8-2304-6C0EC778D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DAD952-2142-C193-31A4-E2DC6C6CD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172" y="15240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8B703F-A38C-BBA4-6BF2-1FB725A4C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5AED48-368A-B8B0-ACC5-8283607FFDB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2" y="0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878E-F0D1-B658-A723-34B3A9F3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128B3-DDE2-D648-A35D-1DC65122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A1BDE-359A-6E27-28D6-4FFF04789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050055-5324-4E59-86E1-C61228E36801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6BD8-45EB-4F1F-F949-7395074AB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A294F-297F-F9B4-6511-327265CED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D6A55-21E0-4161-8D00-AE616CC5A0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557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3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AD5F759-2351-6B48-F98F-935ADEAD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278598"/>
            <a:ext cx="646232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52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18D903-F820-8736-C731-3257EE0D8C0B}"/>
              </a:ext>
            </a:extLst>
          </p:cNvPr>
          <p:cNvGrpSpPr/>
          <p:nvPr/>
        </p:nvGrpSpPr>
        <p:grpSpPr>
          <a:xfrm>
            <a:off x="2111087" y="2322951"/>
            <a:ext cx="7969825" cy="3950499"/>
            <a:chOff x="2400892" y="2246156"/>
            <a:chExt cx="8258689" cy="4093684"/>
          </a:xfrm>
        </p:grpSpPr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195209D7-634E-AE94-5125-7B7F52E2E731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AC89A622-905D-3076-2D92-2722CC0BA373}"/>
                </a:ext>
              </a:extLst>
            </p:cNvPr>
            <p:cNvSpPr/>
            <p:nvPr/>
          </p:nvSpPr>
          <p:spPr>
            <a:xfrm>
              <a:off x="2400892" y="2246156"/>
              <a:ext cx="8094387" cy="3918996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algn="just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 ở tuổi ấu thơ, cơ thể phát triển nhanh về thể chất và trí tuệ; hoạt động chủ yếu là vui chơi, sau đó chuyển dần sang hoạt động học tập.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833769C-EA3A-7D9D-BCA9-9A17F40A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67" y="307125"/>
            <a:ext cx="620626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3CC366B-7C31-E685-CEB2-C864A27B06EA}"/>
              </a:ext>
            </a:extLst>
          </p:cNvPr>
          <p:cNvSpPr/>
          <p:nvPr/>
        </p:nvSpPr>
        <p:spPr>
          <a:xfrm>
            <a:off x="2723136" y="1248394"/>
            <a:ext cx="6500874" cy="5175266"/>
          </a:xfrm>
          <a:custGeom>
            <a:avLst/>
            <a:gdLst/>
            <a:ahLst/>
            <a:cxnLst/>
            <a:rect l="l" t="t" r="r" b="b"/>
            <a:pathLst>
              <a:path w="4732957" h="4114800">
                <a:moveTo>
                  <a:pt x="0" y="0"/>
                </a:moveTo>
                <a:lnTo>
                  <a:pt x="4732957" y="0"/>
                </a:lnTo>
                <a:lnTo>
                  <a:pt x="47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914C2-E84A-74D7-AE4E-FA52F4277FEA}"/>
              </a:ext>
            </a:extLst>
          </p:cNvPr>
          <p:cNvSpPr txBox="1"/>
          <p:nvPr/>
        </p:nvSpPr>
        <p:spPr>
          <a:xfrm>
            <a:off x="1920240" y="640080"/>
            <a:ext cx="9166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(10 – 19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60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67AF6-7EB3-1A5E-7928-67BDB7458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37D2FE-0E12-CEA9-456C-070601E3264C}"/>
              </a:ext>
            </a:extLst>
          </p:cNvPr>
          <p:cNvSpPr/>
          <p:nvPr/>
        </p:nvSpPr>
        <p:spPr>
          <a:xfrm>
            <a:off x="236819" y="1474574"/>
            <a:ext cx="4300891" cy="3943246"/>
          </a:xfrm>
          <a:custGeom>
            <a:avLst/>
            <a:gdLst>
              <a:gd name="connsiteX0" fmla="*/ 0 w 4300891"/>
              <a:gd name="connsiteY0" fmla="*/ 657221 h 3943246"/>
              <a:gd name="connsiteX1" fmla="*/ 657221 w 4300891"/>
              <a:gd name="connsiteY1" fmla="*/ 0 h 3943246"/>
              <a:gd name="connsiteX2" fmla="*/ 3643670 w 4300891"/>
              <a:gd name="connsiteY2" fmla="*/ 0 h 3943246"/>
              <a:gd name="connsiteX3" fmla="*/ 4300891 w 4300891"/>
              <a:gd name="connsiteY3" fmla="*/ 657221 h 3943246"/>
              <a:gd name="connsiteX4" fmla="*/ 4300891 w 4300891"/>
              <a:gd name="connsiteY4" fmla="*/ 3286025 h 3943246"/>
              <a:gd name="connsiteX5" fmla="*/ 3643670 w 4300891"/>
              <a:gd name="connsiteY5" fmla="*/ 3943246 h 3943246"/>
              <a:gd name="connsiteX6" fmla="*/ 657221 w 4300891"/>
              <a:gd name="connsiteY6" fmla="*/ 3943246 h 3943246"/>
              <a:gd name="connsiteX7" fmla="*/ 0 w 4300891"/>
              <a:gd name="connsiteY7" fmla="*/ 3286025 h 3943246"/>
              <a:gd name="connsiteX8" fmla="*/ 0 w 4300891"/>
              <a:gd name="connsiteY8" fmla="*/ 657221 h 394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0891" h="3943246" fill="none" extrusionOk="0">
                <a:moveTo>
                  <a:pt x="0" y="657221"/>
                </a:moveTo>
                <a:cubicBezTo>
                  <a:pt x="6402" y="291225"/>
                  <a:pt x="314978" y="38378"/>
                  <a:pt x="657221" y="0"/>
                </a:cubicBezTo>
                <a:cubicBezTo>
                  <a:pt x="1025022" y="46331"/>
                  <a:pt x="3188915" y="-116014"/>
                  <a:pt x="3643670" y="0"/>
                </a:cubicBezTo>
                <a:cubicBezTo>
                  <a:pt x="4009752" y="6562"/>
                  <a:pt x="4288508" y="363856"/>
                  <a:pt x="4300891" y="657221"/>
                </a:cubicBezTo>
                <a:cubicBezTo>
                  <a:pt x="4147384" y="1649486"/>
                  <a:pt x="4422137" y="2556599"/>
                  <a:pt x="4300891" y="3286025"/>
                </a:cubicBezTo>
                <a:cubicBezTo>
                  <a:pt x="4352342" y="3661290"/>
                  <a:pt x="4047205" y="3884034"/>
                  <a:pt x="3643670" y="3943246"/>
                </a:cubicBezTo>
                <a:cubicBezTo>
                  <a:pt x="3243053" y="3901020"/>
                  <a:pt x="1344188" y="3849760"/>
                  <a:pt x="657221" y="3943246"/>
                </a:cubicBezTo>
                <a:cubicBezTo>
                  <a:pt x="335489" y="3938183"/>
                  <a:pt x="49247" y="3670579"/>
                  <a:pt x="0" y="3286025"/>
                </a:cubicBezTo>
                <a:cubicBezTo>
                  <a:pt x="103478" y="2319563"/>
                  <a:pt x="131025" y="1726396"/>
                  <a:pt x="0" y="657221"/>
                </a:cubicBezTo>
                <a:close/>
              </a:path>
              <a:path w="4300891" h="3943246" stroke="0" extrusionOk="0">
                <a:moveTo>
                  <a:pt x="0" y="657221"/>
                </a:moveTo>
                <a:cubicBezTo>
                  <a:pt x="1815" y="286482"/>
                  <a:pt x="270049" y="-13044"/>
                  <a:pt x="657221" y="0"/>
                </a:cubicBezTo>
                <a:cubicBezTo>
                  <a:pt x="1006295" y="122108"/>
                  <a:pt x="2729729" y="-106165"/>
                  <a:pt x="3643670" y="0"/>
                </a:cubicBezTo>
                <a:cubicBezTo>
                  <a:pt x="3979625" y="-4974"/>
                  <a:pt x="4341373" y="342184"/>
                  <a:pt x="4300891" y="657221"/>
                </a:cubicBezTo>
                <a:cubicBezTo>
                  <a:pt x="4420706" y="1705318"/>
                  <a:pt x="4172879" y="2841179"/>
                  <a:pt x="4300891" y="3286025"/>
                </a:cubicBezTo>
                <a:cubicBezTo>
                  <a:pt x="4342346" y="3671073"/>
                  <a:pt x="3986243" y="3926656"/>
                  <a:pt x="3643670" y="3943246"/>
                </a:cubicBezTo>
                <a:cubicBezTo>
                  <a:pt x="2457134" y="3965420"/>
                  <a:pt x="1630681" y="3906163"/>
                  <a:pt x="657221" y="3943246"/>
                </a:cubicBezTo>
                <a:cubicBezTo>
                  <a:pt x="224135" y="3939531"/>
                  <a:pt x="-960" y="3604970"/>
                  <a:pt x="0" y="3286025"/>
                </a:cubicBezTo>
                <a:cubicBezTo>
                  <a:pt x="33771" y="2092909"/>
                  <a:pt x="60233" y="1818367"/>
                  <a:pt x="0" y="65722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thông tin ở hình 4, nêu một số đặc điểm của con người ở tuổi vị thành niên.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359C8-63DD-76AF-B5DA-E5ACC20F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776287"/>
            <a:ext cx="66579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6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3CD644-51FD-0137-0D96-1B12D4C5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1725930"/>
            <a:ext cx="9634538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0421478-8841-2F49-3BD8-C27DA6EC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5538" y="1724627"/>
            <a:ext cx="6540924" cy="47745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128DBED-0DEA-C85C-AE2D-40D33F007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241" y="358816"/>
            <a:ext cx="716951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18D903-F820-8736-C731-3257EE0D8C0B}"/>
              </a:ext>
            </a:extLst>
          </p:cNvPr>
          <p:cNvGrpSpPr/>
          <p:nvPr/>
        </p:nvGrpSpPr>
        <p:grpSpPr>
          <a:xfrm>
            <a:off x="765810" y="2322951"/>
            <a:ext cx="10778489" cy="3950499"/>
            <a:chOff x="2400892" y="2246156"/>
            <a:chExt cx="8258689" cy="4093684"/>
          </a:xfrm>
        </p:grpSpPr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195209D7-634E-AE94-5125-7B7F52E2E731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AC89A622-905D-3076-2D92-2722CC0BA373}"/>
                </a:ext>
              </a:extLst>
            </p:cNvPr>
            <p:cNvSpPr/>
            <p:nvPr/>
          </p:nvSpPr>
          <p:spPr>
            <a:xfrm>
              <a:off x="2400892" y="2246156"/>
              <a:ext cx="8094387" cy="3918996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 ở tuổi vị thành niên, cơ quan sinh dục phát triển, có khả năng sinh sản ; có sự phát triển về trí tuệ, cảm x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ú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và các mối quan hệ xã hội; bắt đầu suy nghĩ và hành động độc lập nhưng vẫn phụ thuộc vào gia đình”.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833769C-EA3A-7D9D-BCA9-9A17F40A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67" y="307125"/>
            <a:ext cx="620626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F09C79D9-9443-A7DB-A2A3-3F3DF2B1E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778594"/>
            <a:ext cx="9585960" cy="46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00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EF708-86B8-66AF-FB78-56E65E5F2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" y="1615281"/>
            <a:ext cx="11140440" cy="33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CDDC631-97F0-B4EB-ED8B-85419195E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4" y="3699503"/>
            <a:ext cx="4593686" cy="2749444"/>
          </a:xfrm>
          <a:prstGeom prst="rect">
            <a:avLst/>
          </a:prstGeom>
        </p:spPr>
      </p:pic>
      <p:sp>
        <p:nvSpPr>
          <p:cNvPr id="3" name="Bong bóng Lời nói: Hình chữ nhật 3">
            <a:extLst>
              <a:ext uri="{FF2B5EF4-FFF2-40B4-BE49-F238E27FC236}">
                <a16:creationId xmlns:a16="http://schemas.microsoft.com/office/drawing/2014/main" id="{9460E118-4729-A2C4-33CF-021546C06D04}"/>
              </a:ext>
            </a:extLst>
          </p:cNvPr>
          <p:cNvSpPr/>
          <p:nvPr/>
        </p:nvSpPr>
        <p:spPr>
          <a:xfrm>
            <a:off x="5308600" y="1325880"/>
            <a:ext cx="5424170" cy="1597660"/>
          </a:xfrm>
          <a:custGeom>
            <a:avLst/>
            <a:gdLst>
              <a:gd name="connsiteX0" fmla="*/ 0 w 5424170"/>
              <a:gd name="connsiteY0" fmla="*/ 0 h 1597660"/>
              <a:gd name="connsiteX1" fmla="*/ 904028 w 5424170"/>
              <a:gd name="connsiteY1" fmla="*/ 0 h 1597660"/>
              <a:gd name="connsiteX2" fmla="*/ 904028 w 5424170"/>
              <a:gd name="connsiteY2" fmla="*/ 0 h 1597660"/>
              <a:gd name="connsiteX3" fmla="*/ 2260071 w 5424170"/>
              <a:gd name="connsiteY3" fmla="*/ 0 h 1597660"/>
              <a:gd name="connsiteX4" fmla="*/ 5424170 w 5424170"/>
              <a:gd name="connsiteY4" fmla="*/ 0 h 1597660"/>
              <a:gd name="connsiteX5" fmla="*/ 5424170 w 5424170"/>
              <a:gd name="connsiteY5" fmla="*/ 931968 h 1597660"/>
              <a:gd name="connsiteX6" fmla="*/ 5424170 w 5424170"/>
              <a:gd name="connsiteY6" fmla="*/ 931968 h 1597660"/>
              <a:gd name="connsiteX7" fmla="*/ 5424170 w 5424170"/>
              <a:gd name="connsiteY7" fmla="*/ 1331383 h 1597660"/>
              <a:gd name="connsiteX8" fmla="*/ 5424170 w 5424170"/>
              <a:gd name="connsiteY8" fmla="*/ 1597660 h 1597660"/>
              <a:gd name="connsiteX9" fmla="*/ 2260071 w 5424170"/>
              <a:gd name="connsiteY9" fmla="*/ 1597660 h 1597660"/>
              <a:gd name="connsiteX10" fmla="*/ 904028 w 5424170"/>
              <a:gd name="connsiteY10" fmla="*/ 1597660 h 1597660"/>
              <a:gd name="connsiteX11" fmla="*/ 904028 w 5424170"/>
              <a:gd name="connsiteY11" fmla="*/ 1597660 h 1597660"/>
              <a:gd name="connsiteX12" fmla="*/ 0 w 5424170"/>
              <a:gd name="connsiteY12" fmla="*/ 1597660 h 1597660"/>
              <a:gd name="connsiteX13" fmla="*/ 0 w 5424170"/>
              <a:gd name="connsiteY13" fmla="*/ 1331383 h 1597660"/>
              <a:gd name="connsiteX14" fmla="*/ -843350 w 5424170"/>
              <a:gd name="connsiteY14" fmla="*/ 1334893 h 1597660"/>
              <a:gd name="connsiteX15" fmla="*/ 0 w 5424170"/>
              <a:gd name="connsiteY15" fmla="*/ 931968 h 1597660"/>
              <a:gd name="connsiteX16" fmla="*/ 0 w 5424170"/>
              <a:gd name="connsiteY16" fmla="*/ 0 h 159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4170" h="1597660" fill="none" extrusionOk="0">
                <a:moveTo>
                  <a:pt x="0" y="0"/>
                </a:moveTo>
                <a:cubicBezTo>
                  <a:pt x="219235" y="-11530"/>
                  <a:pt x="678026" y="30033"/>
                  <a:pt x="904028" y="0"/>
                </a:cubicBezTo>
                <a:lnTo>
                  <a:pt x="904028" y="0"/>
                </a:lnTo>
                <a:cubicBezTo>
                  <a:pt x="1498066" y="-24799"/>
                  <a:pt x="2027487" y="47003"/>
                  <a:pt x="2260071" y="0"/>
                </a:cubicBezTo>
                <a:cubicBezTo>
                  <a:pt x="3673621" y="103478"/>
                  <a:pt x="4057047" y="131025"/>
                  <a:pt x="5424170" y="0"/>
                </a:cubicBezTo>
                <a:cubicBezTo>
                  <a:pt x="5424667" y="106094"/>
                  <a:pt x="5400596" y="490853"/>
                  <a:pt x="5424170" y="931968"/>
                </a:cubicBezTo>
                <a:lnTo>
                  <a:pt x="5424170" y="931968"/>
                </a:lnTo>
                <a:cubicBezTo>
                  <a:pt x="5402543" y="1050786"/>
                  <a:pt x="5412230" y="1268574"/>
                  <a:pt x="5424170" y="1331383"/>
                </a:cubicBezTo>
                <a:cubicBezTo>
                  <a:pt x="5430100" y="1415556"/>
                  <a:pt x="5412444" y="1467153"/>
                  <a:pt x="5424170" y="1597660"/>
                </a:cubicBezTo>
                <a:cubicBezTo>
                  <a:pt x="4168200" y="1693638"/>
                  <a:pt x="3176130" y="1553348"/>
                  <a:pt x="2260071" y="1597660"/>
                </a:cubicBezTo>
                <a:cubicBezTo>
                  <a:pt x="1742257" y="1619525"/>
                  <a:pt x="1067978" y="1586758"/>
                  <a:pt x="904028" y="1597660"/>
                </a:cubicBezTo>
                <a:lnTo>
                  <a:pt x="904028" y="1597660"/>
                </a:lnTo>
                <a:cubicBezTo>
                  <a:pt x="600871" y="1545337"/>
                  <a:pt x="254477" y="1629951"/>
                  <a:pt x="0" y="1597660"/>
                </a:cubicBezTo>
                <a:cubicBezTo>
                  <a:pt x="-829" y="1503881"/>
                  <a:pt x="-9198" y="1399514"/>
                  <a:pt x="0" y="1331383"/>
                </a:cubicBezTo>
                <a:cubicBezTo>
                  <a:pt x="-269394" y="1259576"/>
                  <a:pt x="-538187" y="1390443"/>
                  <a:pt x="-843350" y="1334893"/>
                </a:cubicBezTo>
                <a:cubicBezTo>
                  <a:pt x="-715832" y="1261340"/>
                  <a:pt x="-202512" y="935976"/>
                  <a:pt x="0" y="931968"/>
                </a:cubicBezTo>
                <a:cubicBezTo>
                  <a:pt x="81573" y="545369"/>
                  <a:pt x="22273" y="123806"/>
                  <a:pt x="0" y="0"/>
                </a:cubicBezTo>
                <a:close/>
              </a:path>
              <a:path w="5424170" h="1597660" stroke="0" extrusionOk="0">
                <a:moveTo>
                  <a:pt x="0" y="0"/>
                </a:moveTo>
                <a:cubicBezTo>
                  <a:pt x="336932" y="45099"/>
                  <a:pt x="520069" y="-66048"/>
                  <a:pt x="904028" y="0"/>
                </a:cubicBezTo>
                <a:lnTo>
                  <a:pt x="904028" y="0"/>
                </a:lnTo>
                <a:cubicBezTo>
                  <a:pt x="1274285" y="-115763"/>
                  <a:pt x="1686004" y="-112668"/>
                  <a:pt x="2260071" y="0"/>
                </a:cubicBezTo>
                <a:cubicBezTo>
                  <a:pt x="3149654" y="113309"/>
                  <a:pt x="4354785" y="-165747"/>
                  <a:pt x="5424170" y="0"/>
                </a:cubicBezTo>
                <a:cubicBezTo>
                  <a:pt x="5389126" y="335002"/>
                  <a:pt x="5412864" y="795848"/>
                  <a:pt x="5424170" y="931968"/>
                </a:cubicBezTo>
                <a:lnTo>
                  <a:pt x="5424170" y="931968"/>
                </a:lnTo>
                <a:cubicBezTo>
                  <a:pt x="5405494" y="984227"/>
                  <a:pt x="5450613" y="1217475"/>
                  <a:pt x="5424170" y="1331383"/>
                </a:cubicBezTo>
                <a:cubicBezTo>
                  <a:pt x="5440325" y="1402490"/>
                  <a:pt x="5420268" y="1527827"/>
                  <a:pt x="5424170" y="1597660"/>
                </a:cubicBezTo>
                <a:cubicBezTo>
                  <a:pt x="5087078" y="1682554"/>
                  <a:pt x="2721754" y="1651041"/>
                  <a:pt x="2260071" y="1597660"/>
                </a:cubicBezTo>
                <a:cubicBezTo>
                  <a:pt x="2091778" y="1501942"/>
                  <a:pt x="1230368" y="1621167"/>
                  <a:pt x="904028" y="1597660"/>
                </a:cubicBezTo>
                <a:lnTo>
                  <a:pt x="904028" y="1597660"/>
                </a:lnTo>
                <a:cubicBezTo>
                  <a:pt x="521203" y="1573798"/>
                  <a:pt x="358935" y="1551940"/>
                  <a:pt x="0" y="1597660"/>
                </a:cubicBezTo>
                <a:cubicBezTo>
                  <a:pt x="-5765" y="1568171"/>
                  <a:pt x="-12886" y="1449788"/>
                  <a:pt x="0" y="1331383"/>
                </a:cubicBezTo>
                <a:cubicBezTo>
                  <a:pt x="-257522" y="1336970"/>
                  <a:pt x="-736133" y="1362593"/>
                  <a:pt x="-843350" y="1334893"/>
                </a:cubicBezTo>
                <a:cubicBezTo>
                  <a:pt x="-743181" y="1309565"/>
                  <a:pt x="-266802" y="1123252"/>
                  <a:pt x="0" y="931968"/>
                </a:cubicBezTo>
                <a:cubicBezTo>
                  <a:pt x="-40788" y="817183"/>
                  <a:pt x="24165" y="2564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A601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wedgeRectCallout">
                    <a:avLst>
                      <a:gd name="adj1" fmla="val -65548"/>
                      <a:gd name="adj2" fmla="val 3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dấu hiệu cho thấy cơ thể đang dậy thì.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Bong bóng Lời nói: Hình chữ nhật 3">
            <a:extLst>
              <a:ext uri="{FF2B5EF4-FFF2-40B4-BE49-F238E27FC236}">
                <a16:creationId xmlns:a16="http://schemas.microsoft.com/office/drawing/2014/main" id="{A2034D27-DA65-6065-5D1C-C8997C2113D0}"/>
              </a:ext>
            </a:extLst>
          </p:cNvPr>
          <p:cNvSpPr/>
          <p:nvPr/>
        </p:nvSpPr>
        <p:spPr>
          <a:xfrm>
            <a:off x="5651500" y="3406140"/>
            <a:ext cx="5812790" cy="1746250"/>
          </a:xfrm>
          <a:custGeom>
            <a:avLst/>
            <a:gdLst>
              <a:gd name="connsiteX0" fmla="*/ 0 w 5812790"/>
              <a:gd name="connsiteY0" fmla="*/ 0 h 1746250"/>
              <a:gd name="connsiteX1" fmla="*/ 968798 w 5812790"/>
              <a:gd name="connsiteY1" fmla="*/ 0 h 1746250"/>
              <a:gd name="connsiteX2" fmla="*/ 968798 w 5812790"/>
              <a:gd name="connsiteY2" fmla="*/ 0 h 1746250"/>
              <a:gd name="connsiteX3" fmla="*/ 2421996 w 5812790"/>
              <a:gd name="connsiteY3" fmla="*/ 0 h 1746250"/>
              <a:gd name="connsiteX4" fmla="*/ 5812790 w 5812790"/>
              <a:gd name="connsiteY4" fmla="*/ 0 h 1746250"/>
              <a:gd name="connsiteX5" fmla="*/ 5812790 w 5812790"/>
              <a:gd name="connsiteY5" fmla="*/ 1018646 h 1746250"/>
              <a:gd name="connsiteX6" fmla="*/ 5812790 w 5812790"/>
              <a:gd name="connsiteY6" fmla="*/ 1018646 h 1746250"/>
              <a:gd name="connsiteX7" fmla="*/ 5812790 w 5812790"/>
              <a:gd name="connsiteY7" fmla="*/ 1455208 h 1746250"/>
              <a:gd name="connsiteX8" fmla="*/ 5812790 w 5812790"/>
              <a:gd name="connsiteY8" fmla="*/ 1746250 h 1746250"/>
              <a:gd name="connsiteX9" fmla="*/ 2421996 w 5812790"/>
              <a:gd name="connsiteY9" fmla="*/ 1746250 h 1746250"/>
              <a:gd name="connsiteX10" fmla="*/ 968798 w 5812790"/>
              <a:gd name="connsiteY10" fmla="*/ 1746250 h 1746250"/>
              <a:gd name="connsiteX11" fmla="*/ 968798 w 5812790"/>
              <a:gd name="connsiteY11" fmla="*/ 1746250 h 1746250"/>
              <a:gd name="connsiteX12" fmla="*/ 0 w 5812790"/>
              <a:gd name="connsiteY12" fmla="*/ 1746250 h 1746250"/>
              <a:gd name="connsiteX13" fmla="*/ 0 w 5812790"/>
              <a:gd name="connsiteY13" fmla="*/ 1455208 h 1746250"/>
              <a:gd name="connsiteX14" fmla="*/ -903773 w 5812790"/>
              <a:gd name="connsiteY14" fmla="*/ 1459044 h 1746250"/>
              <a:gd name="connsiteX15" fmla="*/ 0 w 5812790"/>
              <a:gd name="connsiteY15" fmla="*/ 1018646 h 1746250"/>
              <a:gd name="connsiteX16" fmla="*/ 0 w 5812790"/>
              <a:gd name="connsiteY16" fmla="*/ 0 h 174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12790" h="1746250" fill="none" extrusionOk="0">
                <a:moveTo>
                  <a:pt x="0" y="0"/>
                </a:moveTo>
                <a:cubicBezTo>
                  <a:pt x="438894" y="85000"/>
                  <a:pt x="658512" y="21104"/>
                  <a:pt x="968798" y="0"/>
                </a:cubicBezTo>
                <a:lnTo>
                  <a:pt x="968798" y="0"/>
                </a:lnTo>
                <a:cubicBezTo>
                  <a:pt x="1223894" y="106109"/>
                  <a:pt x="1812525" y="43078"/>
                  <a:pt x="2421996" y="0"/>
                </a:cubicBezTo>
                <a:cubicBezTo>
                  <a:pt x="3922954" y="103478"/>
                  <a:pt x="4744365" y="131025"/>
                  <a:pt x="5812790" y="0"/>
                </a:cubicBezTo>
                <a:cubicBezTo>
                  <a:pt x="5900715" y="195020"/>
                  <a:pt x="5830899" y="624915"/>
                  <a:pt x="5812790" y="1018646"/>
                </a:cubicBezTo>
                <a:lnTo>
                  <a:pt x="5812790" y="1018646"/>
                </a:lnTo>
                <a:cubicBezTo>
                  <a:pt x="5814448" y="1187709"/>
                  <a:pt x="5843615" y="1380320"/>
                  <a:pt x="5812790" y="1455208"/>
                </a:cubicBezTo>
                <a:cubicBezTo>
                  <a:pt x="5824015" y="1558290"/>
                  <a:pt x="5838596" y="1642878"/>
                  <a:pt x="5812790" y="1746250"/>
                </a:cubicBezTo>
                <a:cubicBezTo>
                  <a:pt x="5099966" y="1842228"/>
                  <a:pt x="3115310" y="1701938"/>
                  <a:pt x="2421996" y="1746250"/>
                </a:cubicBezTo>
                <a:cubicBezTo>
                  <a:pt x="2244224" y="1785807"/>
                  <a:pt x="1378752" y="1697829"/>
                  <a:pt x="968798" y="1746250"/>
                </a:cubicBezTo>
                <a:lnTo>
                  <a:pt x="968798" y="1746250"/>
                </a:lnTo>
                <a:cubicBezTo>
                  <a:pt x="604980" y="1686898"/>
                  <a:pt x="158378" y="1764646"/>
                  <a:pt x="0" y="1746250"/>
                </a:cubicBezTo>
                <a:cubicBezTo>
                  <a:pt x="2771" y="1675153"/>
                  <a:pt x="15570" y="1564017"/>
                  <a:pt x="0" y="1455208"/>
                </a:cubicBezTo>
                <a:cubicBezTo>
                  <a:pt x="-407022" y="1381074"/>
                  <a:pt x="-666184" y="1400271"/>
                  <a:pt x="-903773" y="1459044"/>
                </a:cubicBezTo>
                <a:cubicBezTo>
                  <a:pt x="-754553" y="1347257"/>
                  <a:pt x="-236717" y="1042334"/>
                  <a:pt x="0" y="1018646"/>
                </a:cubicBezTo>
                <a:cubicBezTo>
                  <a:pt x="90093" y="722592"/>
                  <a:pt x="-39013" y="383062"/>
                  <a:pt x="0" y="0"/>
                </a:cubicBezTo>
                <a:close/>
              </a:path>
              <a:path w="5812790" h="1746250" stroke="0" extrusionOk="0">
                <a:moveTo>
                  <a:pt x="0" y="0"/>
                </a:moveTo>
                <a:cubicBezTo>
                  <a:pt x="280359" y="31163"/>
                  <a:pt x="810574" y="-21123"/>
                  <a:pt x="968798" y="0"/>
                </a:cubicBezTo>
                <a:lnTo>
                  <a:pt x="968798" y="0"/>
                </a:lnTo>
                <a:cubicBezTo>
                  <a:pt x="1170959" y="-3645"/>
                  <a:pt x="2019142" y="111745"/>
                  <a:pt x="2421996" y="0"/>
                </a:cubicBezTo>
                <a:cubicBezTo>
                  <a:pt x="2825864" y="113309"/>
                  <a:pt x="5384537" y="-165747"/>
                  <a:pt x="5812790" y="0"/>
                </a:cubicBezTo>
                <a:cubicBezTo>
                  <a:pt x="5796683" y="107641"/>
                  <a:pt x="5815657" y="788491"/>
                  <a:pt x="5812790" y="1018646"/>
                </a:cubicBezTo>
                <a:lnTo>
                  <a:pt x="5812790" y="1018646"/>
                </a:lnTo>
                <a:cubicBezTo>
                  <a:pt x="5849947" y="1226296"/>
                  <a:pt x="5840322" y="1309616"/>
                  <a:pt x="5812790" y="1455208"/>
                </a:cubicBezTo>
                <a:cubicBezTo>
                  <a:pt x="5788129" y="1496426"/>
                  <a:pt x="5820659" y="1640216"/>
                  <a:pt x="5812790" y="1746250"/>
                </a:cubicBezTo>
                <a:cubicBezTo>
                  <a:pt x="5469169" y="1831144"/>
                  <a:pt x="3151082" y="1799631"/>
                  <a:pt x="2421996" y="1746250"/>
                </a:cubicBezTo>
                <a:cubicBezTo>
                  <a:pt x="1986984" y="1851458"/>
                  <a:pt x="1486698" y="1620100"/>
                  <a:pt x="968798" y="1746250"/>
                </a:cubicBezTo>
                <a:lnTo>
                  <a:pt x="968798" y="1746250"/>
                </a:lnTo>
                <a:cubicBezTo>
                  <a:pt x="535851" y="1754439"/>
                  <a:pt x="395830" y="1829934"/>
                  <a:pt x="0" y="1746250"/>
                </a:cubicBezTo>
                <a:cubicBezTo>
                  <a:pt x="-11865" y="1611422"/>
                  <a:pt x="-20625" y="1590960"/>
                  <a:pt x="0" y="1455208"/>
                </a:cubicBezTo>
                <a:cubicBezTo>
                  <a:pt x="-416814" y="1458629"/>
                  <a:pt x="-587197" y="1506843"/>
                  <a:pt x="-903773" y="1459044"/>
                </a:cubicBezTo>
                <a:cubicBezTo>
                  <a:pt x="-720411" y="1307298"/>
                  <a:pt x="-200194" y="1055324"/>
                  <a:pt x="0" y="1018646"/>
                </a:cubicBezTo>
                <a:cubicBezTo>
                  <a:pt x="-48111" y="789723"/>
                  <a:pt x="-74240" y="3926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A601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wedgeRectCallout">
                    <a:avLst>
                      <a:gd name="adj1" fmla="val -65548"/>
                      <a:gd name="adj2" fmla="val 3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đặc điểm nào giúp em phân biệt tuổi ấu thơ với tuổi vị thành niên.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7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0421478-8841-2F49-3BD8-C27DA6EC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5538" y="1724627"/>
            <a:ext cx="6540924" cy="47745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128DBED-0DEA-C85C-AE2D-40D33F007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241" y="358816"/>
            <a:ext cx="716951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ÍN BẬC TÌNH YÊU - SÈN HOÀNG MỸ LAM - VTV">
            <a:hlinkClick r:id="" action="ppaction://media"/>
            <a:extLst>
              <a:ext uri="{FF2B5EF4-FFF2-40B4-BE49-F238E27FC236}">
                <a16:creationId xmlns:a16="http://schemas.microsoft.com/office/drawing/2014/main" id="{AB9B5E6E-2836-DE8B-D8C9-6075B4918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A499A-4AD6-B1C2-0250-1BBB751BB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9" t="5334" r="38616" b="46256"/>
          <a:stretch/>
        </p:blipFill>
        <p:spPr>
          <a:xfrm flipH="1">
            <a:off x="-374551" y="1989443"/>
            <a:ext cx="4592221" cy="5301798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5207C41-D57A-E46D-4C9C-E1AB5EFFC0A3}"/>
              </a:ext>
            </a:extLst>
          </p:cNvPr>
          <p:cNvSpPr/>
          <p:nvPr/>
        </p:nvSpPr>
        <p:spPr>
          <a:xfrm>
            <a:off x="2868930" y="548640"/>
            <a:ext cx="6515100" cy="2183130"/>
          </a:xfrm>
          <a:prstGeom prst="wedgeRoundRectCallout">
            <a:avLst>
              <a:gd name="adj1" fmla="val -34302"/>
              <a:gd name="adj2" fmla="val 68259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Ngoài những thay đổi về thể chất và tinh thần, dấu hiệu chính cho thấy cơ thể đang dậy thì là ở phụ nữ có kinh nguyệt,ở nam có thể xuất tinh.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B7B7275-538D-0A0F-AAD3-160FC3141D2D}"/>
              </a:ext>
            </a:extLst>
          </p:cNvPr>
          <p:cNvSpPr/>
          <p:nvPr/>
        </p:nvSpPr>
        <p:spPr>
          <a:xfrm>
            <a:off x="3989070" y="3326130"/>
            <a:ext cx="7760970" cy="2297430"/>
          </a:xfrm>
          <a:prstGeom prst="wedgeRoundRectCallout">
            <a:avLst>
              <a:gd name="adj1" fmla="val -34302"/>
              <a:gd name="adj2" fmla="val 68259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Đặc điểm chính giúp phân biệt tuổi ấu thơ với tuổi vị thành niên là ở tuổi vị thành niên cơ quan sinh dục phát triển, có khả năng sinh sản; có sự phát triển về trí tuệ, cảm xúc và các mối quan hệ xã hội, bắt đầu suy nghĩ và hành động độc lập.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A416F92-8E0D-31E2-218E-594ACE004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30" y="606985"/>
            <a:ext cx="5909621" cy="47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400005" y="72008"/>
            <a:ext cx="6608637" cy="6614733"/>
            <a:chOff x="2791682" y="121634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682" y="121634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393172" cy="6393128"/>
              <a:chOff x="2744065" y="219706"/>
              <a:chExt cx="6393172" cy="6393128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XIN EM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VÂN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HUẾ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GIANG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THẮM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THÚY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LINH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THIÊN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DUYÊN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PHƯƠNG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PHƯỢNG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ĐÀO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KHÁNH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THẮNG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MINH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MỴ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NGỌC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HUYỀN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THỦY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TÚ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CHUNG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TRÂN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LỢI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VŨ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14937" y="23626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QUANG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PHƯỚC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BÌNH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4373" y="168290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LÊ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HUỆ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ĐẠI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CHÂU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KHIÊM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LIỄU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HOÀNG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TRÍ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THÁNH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THANH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HỒNG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DUNG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LÂM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YẾN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XUÂN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HIẾU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HẬU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HOA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99081" y="236358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LÀNH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ÁNH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MỀM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TRỢ GIẢNG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74" y="308636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377190" y="397258"/>
            <a:ext cx="4640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Em đã biết được gì sau bài học này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3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7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/>
      <p:bldP spid="8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C3B8CA-A30B-5D96-8743-FBB86B945EB3}"/>
              </a:ext>
            </a:extLst>
          </p:cNvPr>
          <p:cNvGrpSpPr/>
          <p:nvPr/>
        </p:nvGrpSpPr>
        <p:grpSpPr>
          <a:xfrm>
            <a:off x="2407009" y="2587989"/>
            <a:ext cx="8795101" cy="880463"/>
            <a:chOff x="2673226" y="2843317"/>
            <a:chExt cx="8795101" cy="880463"/>
          </a:xfrm>
        </p:grpSpPr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2609EFD3-9DA8-4D23-B325-5C1528B0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F114DF-37FD-AAF0-9F10-BB75684719A4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nội dung đã học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246FDB37-2C80-48B7-4579-0B0184D8F91B}"/>
              </a:ext>
            </a:extLst>
          </p:cNvPr>
          <p:cNvGrpSpPr/>
          <p:nvPr/>
        </p:nvGrpSpPr>
        <p:grpSpPr>
          <a:xfrm>
            <a:off x="2407009" y="3807533"/>
            <a:ext cx="8795101" cy="880463"/>
            <a:chOff x="2673227" y="4093341"/>
            <a:chExt cx="8795101" cy="880463"/>
          </a:xfrm>
        </p:grpSpPr>
        <p:pic>
          <p:nvPicPr>
            <p:cNvPr id="10" name="Đồ họa 9">
              <a:extLst>
                <a:ext uri="{FF2B5EF4-FFF2-40B4-BE49-F238E27FC236}">
                  <a16:creationId xmlns:a16="http://schemas.microsoft.com/office/drawing/2014/main" id="{FC4C8710-0A2C-0380-1BB3-442D5BE6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A81C773-31FC-36FE-B171-C411EB84A4FC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0A2A62-B03E-A039-6EE3-883116BD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732141"/>
            <a:ext cx="470652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35DD5A3-2822-4D1A-3B0B-051BA6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8" y="938160"/>
            <a:ext cx="891312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hoa, phim hoạt hình, minh họa&#10;&#10;Mô tả được tạo tự động">
            <a:extLst>
              <a:ext uri="{FF2B5EF4-FFF2-40B4-BE49-F238E27FC236}">
                <a16:creationId xmlns:a16="http://schemas.microsoft.com/office/drawing/2014/main" id="{C1AF97EA-993F-3B81-119A-BCB4EDE59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12800"/>
            <a:ext cx="5232400" cy="5232400"/>
          </a:xfrm>
          <a:prstGeom prst="rect">
            <a:avLst/>
          </a:prstGeom>
        </p:spPr>
      </p:pic>
      <p:sp>
        <p:nvSpPr>
          <p:cNvPr id="4" name="Bong bóng Lời nói: Hình chữ nhật 3">
            <a:extLst>
              <a:ext uri="{FF2B5EF4-FFF2-40B4-BE49-F238E27FC236}">
                <a16:creationId xmlns:a16="http://schemas.microsoft.com/office/drawing/2014/main" id="{E508FC7B-9A8C-F25A-C150-F672E7AAFC06}"/>
              </a:ext>
            </a:extLst>
          </p:cNvPr>
          <p:cNvSpPr/>
          <p:nvPr/>
        </p:nvSpPr>
        <p:spPr>
          <a:xfrm>
            <a:off x="599440" y="1145619"/>
            <a:ext cx="5069840" cy="2532301"/>
          </a:xfrm>
          <a:custGeom>
            <a:avLst/>
            <a:gdLst>
              <a:gd name="connsiteX0" fmla="*/ 0 w 5069840"/>
              <a:gd name="connsiteY0" fmla="*/ 0 h 2532301"/>
              <a:gd name="connsiteX1" fmla="*/ 2957407 w 5069840"/>
              <a:gd name="connsiteY1" fmla="*/ 0 h 2532301"/>
              <a:gd name="connsiteX2" fmla="*/ 2957407 w 5069840"/>
              <a:gd name="connsiteY2" fmla="*/ 0 h 2532301"/>
              <a:gd name="connsiteX3" fmla="*/ 4224867 w 5069840"/>
              <a:gd name="connsiteY3" fmla="*/ 0 h 2532301"/>
              <a:gd name="connsiteX4" fmla="*/ 5069840 w 5069840"/>
              <a:gd name="connsiteY4" fmla="*/ 0 h 2532301"/>
              <a:gd name="connsiteX5" fmla="*/ 5069840 w 5069840"/>
              <a:gd name="connsiteY5" fmla="*/ 422050 h 2532301"/>
              <a:gd name="connsiteX6" fmla="*/ 5521106 w 5069840"/>
              <a:gd name="connsiteY6" fmla="*/ 104128 h 2532301"/>
              <a:gd name="connsiteX7" fmla="*/ 5069840 w 5069840"/>
              <a:gd name="connsiteY7" fmla="*/ 1055125 h 2532301"/>
              <a:gd name="connsiteX8" fmla="*/ 5069840 w 5069840"/>
              <a:gd name="connsiteY8" fmla="*/ 2532301 h 2532301"/>
              <a:gd name="connsiteX9" fmla="*/ 4224867 w 5069840"/>
              <a:gd name="connsiteY9" fmla="*/ 2532301 h 2532301"/>
              <a:gd name="connsiteX10" fmla="*/ 2957407 w 5069840"/>
              <a:gd name="connsiteY10" fmla="*/ 2532301 h 2532301"/>
              <a:gd name="connsiteX11" fmla="*/ 2957407 w 5069840"/>
              <a:gd name="connsiteY11" fmla="*/ 2532301 h 2532301"/>
              <a:gd name="connsiteX12" fmla="*/ 0 w 5069840"/>
              <a:gd name="connsiteY12" fmla="*/ 2532301 h 2532301"/>
              <a:gd name="connsiteX13" fmla="*/ 0 w 5069840"/>
              <a:gd name="connsiteY13" fmla="*/ 1055125 h 2532301"/>
              <a:gd name="connsiteX14" fmla="*/ 0 w 5069840"/>
              <a:gd name="connsiteY14" fmla="*/ 422050 h 2532301"/>
              <a:gd name="connsiteX15" fmla="*/ 0 w 5069840"/>
              <a:gd name="connsiteY15" fmla="*/ 422050 h 2532301"/>
              <a:gd name="connsiteX16" fmla="*/ 0 w 5069840"/>
              <a:gd name="connsiteY16" fmla="*/ 0 h 253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69840" h="2532301" fill="none" extrusionOk="0">
                <a:moveTo>
                  <a:pt x="0" y="0"/>
                </a:moveTo>
                <a:cubicBezTo>
                  <a:pt x="754426" y="42226"/>
                  <a:pt x="2509908" y="93486"/>
                  <a:pt x="2957407" y="0"/>
                </a:cubicBezTo>
                <a:lnTo>
                  <a:pt x="2957407" y="0"/>
                </a:lnTo>
                <a:cubicBezTo>
                  <a:pt x="3443156" y="109010"/>
                  <a:pt x="3652819" y="88854"/>
                  <a:pt x="4224867" y="0"/>
                </a:cubicBezTo>
                <a:cubicBezTo>
                  <a:pt x="4330394" y="34733"/>
                  <a:pt x="4698072" y="22377"/>
                  <a:pt x="5069840" y="0"/>
                </a:cubicBezTo>
                <a:cubicBezTo>
                  <a:pt x="5085876" y="166551"/>
                  <a:pt x="5066217" y="321099"/>
                  <a:pt x="5069840" y="422050"/>
                </a:cubicBezTo>
                <a:cubicBezTo>
                  <a:pt x="5140341" y="314058"/>
                  <a:pt x="5448518" y="150092"/>
                  <a:pt x="5521106" y="104128"/>
                </a:cubicBezTo>
                <a:cubicBezTo>
                  <a:pt x="5322938" y="386220"/>
                  <a:pt x="5113373" y="957917"/>
                  <a:pt x="5069840" y="1055125"/>
                </a:cubicBezTo>
                <a:cubicBezTo>
                  <a:pt x="5193477" y="1496446"/>
                  <a:pt x="5094488" y="1963324"/>
                  <a:pt x="5069840" y="2532301"/>
                </a:cubicBezTo>
                <a:cubicBezTo>
                  <a:pt x="4839253" y="2507452"/>
                  <a:pt x="4371053" y="2490073"/>
                  <a:pt x="4224867" y="2532301"/>
                </a:cubicBezTo>
                <a:cubicBezTo>
                  <a:pt x="3965762" y="2599960"/>
                  <a:pt x="3202739" y="2508283"/>
                  <a:pt x="2957407" y="2532301"/>
                </a:cubicBezTo>
                <a:lnTo>
                  <a:pt x="2957407" y="2532301"/>
                </a:lnTo>
                <a:cubicBezTo>
                  <a:pt x="2129329" y="2700794"/>
                  <a:pt x="470275" y="2494508"/>
                  <a:pt x="0" y="2532301"/>
                </a:cubicBezTo>
                <a:cubicBezTo>
                  <a:pt x="-107236" y="2037106"/>
                  <a:pt x="-28504" y="1652762"/>
                  <a:pt x="0" y="1055125"/>
                </a:cubicBezTo>
                <a:cubicBezTo>
                  <a:pt x="-50388" y="930477"/>
                  <a:pt x="52895" y="721857"/>
                  <a:pt x="0" y="422050"/>
                </a:cubicBezTo>
                <a:lnTo>
                  <a:pt x="0" y="422050"/>
                </a:lnTo>
                <a:cubicBezTo>
                  <a:pt x="-14999" y="217899"/>
                  <a:pt x="-9120" y="45918"/>
                  <a:pt x="0" y="0"/>
                </a:cubicBezTo>
                <a:close/>
              </a:path>
              <a:path w="5069840" h="2532301" stroke="0" extrusionOk="0">
                <a:moveTo>
                  <a:pt x="0" y="0"/>
                </a:moveTo>
                <a:cubicBezTo>
                  <a:pt x="536071" y="74113"/>
                  <a:pt x="2428379" y="-120847"/>
                  <a:pt x="2957407" y="0"/>
                </a:cubicBezTo>
                <a:lnTo>
                  <a:pt x="2957407" y="0"/>
                </a:lnTo>
                <a:cubicBezTo>
                  <a:pt x="3373841" y="-81203"/>
                  <a:pt x="3926314" y="-86242"/>
                  <a:pt x="4224867" y="0"/>
                </a:cubicBezTo>
                <a:cubicBezTo>
                  <a:pt x="4315602" y="-19396"/>
                  <a:pt x="4823483" y="-35661"/>
                  <a:pt x="5069840" y="0"/>
                </a:cubicBezTo>
                <a:cubicBezTo>
                  <a:pt x="5041428" y="182186"/>
                  <a:pt x="5069241" y="261264"/>
                  <a:pt x="5069840" y="422050"/>
                </a:cubicBezTo>
                <a:cubicBezTo>
                  <a:pt x="5107823" y="361153"/>
                  <a:pt x="5308155" y="244417"/>
                  <a:pt x="5521106" y="104128"/>
                </a:cubicBezTo>
                <a:cubicBezTo>
                  <a:pt x="5469179" y="209469"/>
                  <a:pt x="5308897" y="745302"/>
                  <a:pt x="5069840" y="1055125"/>
                </a:cubicBezTo>
                <a:cubicBezTo>
                  <a:pt x="5103318" y="1785202"/>
                  <a:pt x="5197569" y="1846948"/>
                  <a:pt x="5069840" y="2532301"/>
                </a:cubicBezTo>
                <a:cubicBezTo>
                  <a:pt x="4926196" y="2504339"/>
                  <a:pt x="4352259" y="2496959"/>
                  <a:pt x="4224867" y="2532301"/>
                </a:cubicBezTo>
                <a:cubicBezTo>
                  <a:pt x="3666711" y="2618163"/>
                  <a:pt x="3436371" y="2499952"/>
                  <a:pt x="2957407" y="2532301"/>
                </a:cubicBezTo>
                <a:lnTo>
                  <a:pt x="2957407" y="2532301"/>
                </a:lnTo>
                <a:cubicBezTo>
                  <a:pt x="1714991" y="2485970"/>
                  <a:pt x="1301663" y="2648315"/>
                  <a:pt x="0" y="2532301"/>
                </a:cubicBezTo>
                <a:cubicBezTo>
                  <a:pt x="-99899" y="2168485"/>
                  <a:pt x="66447" y="1240221"/>
                  <a:pt x="0" y="1055125"/>
                </a:cubicBezTo>
                <a:cubicBezTo>
                  <a:pt x="-48166" y="908197"/>
                  <a:pt x="-3644" y="575487"/>
                  <a:pt x="0" y="422050"/>
                </a:cubicBezTo>
                <a:lnTo>
                  <a:pt x="0" y="422050"/>
                </a:lnTo>
                <a:cubicBezTo>
                  <a:pt x="-5183" y="307746"/>
                  <a:pt x="32825" y="15695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wedgeRectCallout">
                    <a:avLst>
                      <a:gd name="adj1" fmla="val 58901"/>
                      <a:gd name="adj2" fmla="val -458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nói về những giai đoạn nào của con người? 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A781D41-E809-735C-51E1-299772043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3241716"/>
            <a:ext cx="4466638" cy="32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6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4362B5A-F640-FD99-F971-9F386F1D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15" y="282037"/>
            <a:ext cx="27434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647DE-BBB8-C997-D279-5DA55B36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386" y="1846978"/>
            <a:ext cx="8449788" cy="2523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ABB0C-ED4F-2108-2D8C-859D36D58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419" y="3946346"/>
            <a:ext cx="242032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FE5C9A-08E6-4729-C053-DFF8E0BB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904868"/>
            <a:ext cx="646232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742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3CC366B-7C31-E685-CEB2-C864A27B06EA}"/>
              </a:ext>
            </a:extLst>
          </p:cNvPr>
          <p:cNvSpPr/>
          <p:nvPr/>
        </p:nvSpPr>
        <p:spPr>
          <a:xfrm>
            <a:off x="2723136" y="1248394"/>
            <a:ext cx="6500874" cy="5175266"/>
          </a:xfrm>
          <a:custGeom>
            <a:avLst/>
            <a:gdLst/>
            <a:ahLst/>
            <a:cxnLst/>
            <a:rect l="l" t="t" r="r" b="b"/>
            <a:pathLst>
              <a:path w="4732957" h="4114800">
                <a:moveTo>
                  <a:pt x="0" y="0"/>
                </a:moveTo>
                <a:lnTo>
                  <a:pt x="4732957" y="0"/>
                </a:lnTo>
                <a:lnTo>
                  <a:pt x="47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914C2-E84A-74D7-AE4E-FA52F4277FEA}"/>
              </a:ext>
            </a:extLst>
          </p:cNvPr>
          <p:cNvSpPr txBox="1"/>
          <p:nvPr/>
        </p:nvSpPr>
        <p:spPr>
          <a:xfrm>
            <a:off x="2651760" y="605790"/>
            <a:ext cx="816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9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38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1352349" y="118021"/>
            <a:ext cx="9723321" cy="1207859"/>
          </a:xfrm>
          <a:custGeom>
            <a:avLst/>
            <a:gdLst>
              <a:gd name="connsiteX0" fmla="*/ 0 w 9723321"/>
              <a:gd name="connsiteY0" fmla="*/ 201314 h 1207859"/>
              <a:gd name="connsiteX1" fmla="*/ 201314 w 9723321"/>
              <a:gd name="connsiteY1" fmla="*/ 0 h 1207859"/>
              <a:gd name="connsiteX2" fmla="*/ 9522007 w 9723321"/>
              <a:gd name="connsiteY2" fmla="*/ 0 h 1207859"/>
              <a:gd name="connsiteX3" fmla="*/ 9723321 w 9723321"/>
              <a:gd name="connsiteY3" fmla="*/ 201314 h 1207859"/>
              <a:gd name="connsiteX4" fmla="*/ 9723321 w 9723321"/>
              <a:gd name="connsiteY4" fmla="*/ 1006545 h 1207859"/>
              <a:gd name="connsiteX5" fmla="*/ 9522007 w 9723321"/>
              <a:gd name="connsiteY5" fmla="*/ 1207859 h 1207859"/>
              <a:gd name="connsiteX6" fmla="*/ 201314 w 9723321"/>
              <a:gd name="connsiteY6" fmla="*/ 1207859 h 1207859"/>
              <a:gd name="connsiteX7" fmla="*/ 0 w 9723321"/>
              <a:gd name="connsiteY7" fmla="*/ 1006545 h 1207859"/>
              <a:gd name="connsiteX8" fmla="*/ 0 w 9723321"/>
              <a:gd name="connsiteY8" fmla="*/ 201314 h 120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23321" h="1207859" fill="none" extrusionOk="0">
                <a:moveTo>
                  <a:pt x="0" y="201314"/>
                </a:moveTo>
                <a:cubicBezTo>
                  <a:pt x="4403" y="88052"/>
                  <a:pt x="100302" y="18831"/>
                  <a:pt x="201314" y="0"/>
                </a:cubicBezTo>
                <a:cubicBezTo>
                  <a:pt x="4675461" y="46331"/>
                  <a:pt x="6458240" y="-116014"/>
                  <a:pt x="9522007" y="0"/>
                </a:cubicBezTo>
                <a:cubicBezTo>
                  <a:pt x="9638291" y="10764"/>
                  <a:pt x="9722445" y="95053"/>
                  <a:pt x="9723321" y="201314"/>
                </a:cubicBezTo>
                <a:cubicBezTo>
                  <a:pt x="9719631" y="559099"/>
                  <a:pt x="9717007" y="750421"/>
                  <a:pt x="9723321" y="1006545"/>
                </a:cubicBezTo>
                <a:cubicBezTo>
                  <a:pt x="9734747" y="1120458"/>
                  <a:pt x="9640253" y="1197549"/>
                  <a:pt x="9522007" y="1207859"/>
                </a:cubicBezTo>
                <a:cubicBezTo>
                  <a:pt x="7761236" y="1165633"/>
                  <a:pt x="2058525" y="1114373"/>
                  <a:pt x="201314" y="1207859"/>
                </a:cubicBezTo>
                <a:cubicBezTo>
                  <a:pt x="110959" y="1205302"/>
                  <a:pt x="12060" y="1123013"/>
                  <a:pt x="0" y="1006545"/>
                </a:cubicBezTo>
                <a:cubicBezTo>
                  <a:pt x="26447" y="856721"/>
                  <a:pt x="12154" y="435236"/>
                  <a:pt x="0" y="201314"/>
                </a:cubicBezTo>
                <a:close/>
              </a:path>
              <a:path w="9723321" h="1207859" stroke="0" extrusionOk="0">
                <a:moveTo>
                  <a:pt x="0" y="201314"/>
                </a:moveTo>
                <a:cubicBezTo>
                  <a:pt x="2484" y="79500"/>
                  <a:pt x="88012" y="-1142"/>
                  <a:pt x="201314" y="0"/>
                </a:cubicBezTo>
                <a:cubicBezTo>
                  <a:pt x="3554963" y="122108"/>
                  <a:pt x="7385082" y="-106165"/>
                  <a:pt x="9522007" y="0"/>
                </a:cubicBezTo>
                <a:cubicBezTo>
                  <a:pt x="9631210" y="-364"/>
                  <a:pt x="9736953" y="106273"/>
                  <a:pt x="9723321" y="201314"/>
                </a:cubicBezTo>
                <a:cubicBezTo>
                  <a:pt x="9653314" y="496299"/>
                  <a:pt x="9665206" y="780611"/>
                  <a:pt x="9723321" y="1006545"/>
                </a:cubicBezTo>
                <a:cubicBezTo>
                  <a:pt x="9739774" y="1126489"/>
                  <a:pt x="9627399" y="1203149"/>
                  <a:pt x="9522007" y="1207859"/>
                </a:cubicBezTo>
                <a:cubicBezTo>
                  <a:pt x="4979695" y="1230033"/>
                  <a:pt x="2535454" y="1170776"/>
                  <a:pt x="201314" y="1207859"/>
                </a:cubicBezTo>
                <a:cubicBezTo>
                  <a:pt x="78141" y="1207224"/>
                  <a:pt x="-469" y="1096230"/>
                  <a:pt x="0" y="1006545"/>
                </a:cubicBezTo>
                <a:cubicBezTo>
                  <a:pt x="24918" y="616581"/>
                  <a:pt x="-1221" y="444208"/>
                  <a:pt x="0" y="2013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thông tin ở hình 3, trình bày một số đặc điểm của tuổi ấu thơ theo tiến trình thời gian.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8F1A3-9CFB-0BD7-D60E-A5350383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07" y="1407795"/>
            <a:ext cx="7575233" cy="508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0421478-8841-2F49-3BD8-C27DA6EC9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5538" y="1724627"/>
            <a:ext cx="6540924" cy="47745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128DBED-0DEA-C85C-AE2D-40D33F007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241" y="358816"/>
            <a:ext cx="716951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id="{A3B6C52F-7F26-1A83-855A-4B091C15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ED013-9F99-69AD-7F6F-15AC8BFC94A5}"/>
              </a:ext>
            </a:extLst>
          </p:cNvPr>
          <p:cNvSpPr txBox="1"/>
          <p:nvPr/>
        </p:nvSpPr>
        <p:spPr>
          <a:xfrm>
            <a:off x="4766310" y="2997446"/>
            <a:ext cx="58407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Nunito Black" pitchFamily="2" charset="-93"/>
              </a:rPr>
              <a:t>C</a:t>
            </a:r>
            <a:r>
              <a:rPr lang="vi-VN" sz="4000" b="1" dirty="0">
                <a:solidFill>
                  <a:prstClr val="white"/>
                </a:solidFill>
                <a:latin typeface="Nunito Black" pitchFamily="2" charset="-93"/>
              </a:rPr>
              <a:t>hia sẻ các đặc điểm nổi bật ở tuổi ấu thơ của em với bạn.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36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400</Words>
  <Application>Microsoft Office PowerPoint</Application>
  <PresentationFormat>Widescreen</PresentationFormat>
  <Paragraphs>77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Cambria</vt:lpstr>
      <vt:lpstr>Nunito Black</vt:lpstr>
      <vt:lpstr>Times New Roman</vt:lpstr>
      <vt:lpstr>Chủ đề 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Thao - 0972115126</dc:creator>
  <cp:lastModifiedBy>Thao Tran</cp:lastModifiedBy>
  <cp:revision>15</cp:revision>
  <dcterms:created xsi:type="dcterms:W3CDTF">2024-12-27T13:48:19Z</dcterms:created>
  <dcterms:modified xsi:type="dcterms:W3CDTF">2025-02-19T04:10:28Z</dcterms:modified>
</cp:coreProperties>
</file>