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0" r:id="rId4"/>
  </p:sldMasterIdLst>
  <p:notesMasterIdLst>
    <p:notesMasterId r:id="rId26"/>
  </p:notesMasterIdLst>
  <p:sldIdLst>
    <p:sldId id="257" r:id="rId5"/>
    <p:sldId id="334" r:id="rId6"/>
    <p:sldId id="371" r:id="rId7"/>
    <p:sldId id="369" r:id="rId8"/>
    <p:sldId id="368" r:id="rId9"/>
    <p:sldId id="4411" r:id="rId10"/>
    <p:sldId id="287" r:id="rId11"/>
    <p:sldId id="4412" r:id="rId12"/>
    <p:sldId id="263" r:id="rId13"/>
    <p:sldId id="372" r:id="rId14"/>
    <p:sldId id="4413" r:id="rId15"/>
    <p:sldId id="260" r:id="rId16"/>
    <p:sldId id="373" r:id="rId17"/>
    <p:sldId id="377" r:id="rId18"/>
    <p:sldId id="4414" r:id="rId19"/>
    <p:sldId id="4415" r:id="rId20"/>
    <p:sldId id="4416" r:id="rId21"/>
    <p:sldId id="4417" r:id="rId22"/>
    <p:sldId id="330" r:id="rId23"/>
    <p:sldId id="4418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8326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5624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6183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7685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1222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8660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4141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4774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5408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28584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1080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010FAD-BF7A-79A6-8BD5-88E673240DF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184447"/>
            <a:ext cx="1809453" cy="18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103DDAD-57FF-E7FE-5095-5F477E3A32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871" y="0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030279" y="372139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-299633" y="1213648"/>
            <a:ext cx="783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+ 4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D245F-4E7F-0599-E34E-B9ABF0FBAF65}"/>
              </a:ext>
            </a:extLst>
          </p:cNvPr>
          <p:cNvSpPr txBox="1"/>
          <p:nvPr/>
        </p:nvSpPr>
        <p:spPr>
          <a:xfrm>
            <a:off x="138352" y="1968944"/>
            <a:ext cx="657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B7B62-A8BB-79FB-F3D9-6481231969B4}"/>
              </a:ext>
            </a:extLst>
          </p:cNvPr>
          <p:cNvSpPr txBox="1"/>
          <p:nvPr/>
        </p:nvSpPr>
        <p:spPr>
          <a:xfrm>
            <a:off x="1010093" y="266877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4D3669-0FB9-A5DA-BAB2-2DB68F78D022}"/>
              </a:ext>
            </a:extLst>
          </p:cNvPr>
          <p:cNvCxnSpPr/>
          <p:nvPr/>
        </p:nvCxnSpPr>
        <p:spPr>
          <a:xfrm>
            <a:off x="1573619" y="3848986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3473EE-8FFF-2DE5-C3F5-7B42721905F0}"/>
              </a:ext>
            </a:extLst>
          </p:cNvPr>
          <p:cNvSpPr txBox="1"/>
          <p:nvPr/>
        </p:nvSpPr>
        <p:spPr>
          <a:xfrm>
            <a:off x="1105787" y="293458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B77CA-2135-9C09-3463-E6372BA8F322}"/>
              </a:ext>
            </a:extLst>
          </p:cNvPr>
          <p:cNvSpPr txBox="1"/>
          <p:nvPr/>
        </p:nvSpPr>
        <p:spPr>
          <a:xfrm>
            <a:off x="1010093" y="389151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157063-A9B3-7B15-A099-8B8CF831EE0A}"/>
              </a:ext>
            </a:extLst>
          </p:cNvPr>
          <p:cNvCxnSpPr>
            <a:cxnSpLocks/>
          </p:cNvCxnSpPr>
          <p:nvPr/>
        </p:nvCxnSpPr>
        <p:spPr>
          <a:xfrm>
            <a:off x="6621137" y="1266940"/>
            <a:ext cx="0" cy="320590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4FD97D4-AEA3-64CB-0500-0CC23441FDAF}"/>
              </a:ext>
            </a:extLst>
          </p:cNvPr>
          <p:cNvSpPr txBox="1"/>
          <p:nvPr/>
        </p:nvSpPr>
        <p:spPr>
          <a:xfrm>
            <a:off x="5990870" y="1159716"/>
            <a:ext cx="642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0029F9-ED42-BE47-B665-E646F5F8C22E}"/>
              </a:ext>
            </a:extLst>
          </p:cNvPr>
          <p:cNvSpPr txBox="1"/>
          <p:nvPr/>
        </p:nvSpPr>
        <p:spPr>
          <a:xfrm>
            <a:off x="6054410" y="1935894"/>
            <a:ext cx="657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5266F1-506B-51CC-4473-27476E81E1CB}"/>
              </a:ext>
            </a:extLst>
          </p:cNvPr>
          <p:cNvSpPr txBox="1"/>
          <p:nvPr/>
        </p:nvSpPr>
        <p:spPr>
          <a:xfrm>
            <a:off x="6926151" y="263572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4DF936-ECE5-E06A-66C6-4BFBD9426176}"/>
              </a:ext>
            </a:extLst>
          </p:cNvPr>
          <p:cNvCxnSpPr/>
          <p:nvPr/>
        </p:nvCxnSpPr>
        <p:spPr>
          <a:xfrm>
            <a:off x="7489677" y="3815936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8D4E04-A049-6FFE-892E-4AA444797A60}"/>
              </a:ext>
            </a:extLst>
          </p:cNvPr>
          <p:cNvSpPr txBox="1"/>
          <p:nvPr/>
        </p:nvSpPr>
        <p:spPr>
          <a:xfrm>
            <a:off x="7021845" y="290153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E44FD7-2540-1364-9C64-3D6F56050E43}"/>
              </a:ext>
            </a:extLst>
          </p:cNvPr>
          <p:cNvSpPr txBox="1"/>
          <p:nvPr/>
        </p:nvSpPr>
        <p:spPr>
          <a:xfrm>
            <a:off x="6926151" y="385846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E80692-A4A9-A7D9-1339-AB5F6A57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89" y="4762722"/>
            <a:ext cx="4514850" cy="15430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312BB3-6F06-3390-0967-7A71A5B9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41" y="4730048"/>
            <a:ext cx="46863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5" grpId="0"/>
      <p:bldP spid="16" grpId="0"/>
      <p:bldP spid="31" grpId="0"/>
      <p:bldP spid="32" grpId="0"/>
      <p:bldP spid="33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030279" y="372139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2156488" y="1160485"/>
            <a:ext cx="783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C70AE-BD72-49DC-802F-49A3B134188D}"/>
              </a:ext>
            </a:extLst>
          </p:cNvPr>
          <p:cNvSpPr txBox="1"/>
          <p:nvPr/>
        </p:nvSpPr>
        <p:spPr>
          <a:xfrm>
            <a:off x="2573208" y="1851986"/>
            <a:ext cx="657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478AF-BC82-E9CC-00C8-01AB5CB4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29" y="2940788"/>
            <a:ext cx="285750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E2EA8-E098-65A5-2A4E-6B9A5605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36" y="2819067"/>
            <a:ext cx="5086350" cy="2219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EB620-49B9-4407-750F-52B7C74D9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52" y="5232769"/>
            <a:ext cx="82010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2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633EC-2215-A0A5-0600-AADD1282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2" y="829218"/>
            <a:ext cx="10958623" cy="293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99460" y="1733107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913321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1010094" y="2073349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999460" y="2955851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7198242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464056" y="2892056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7208876" y="205208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7123814" y="293458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998922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7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E6AC1018-0506-BBD4-D378-0ADAE288023A}"/>
              </a:ext>
            </a:extLst>
          </p:cNvPr>
          <p:cNvSpPr txBox="1"/>
          <p:nvPr/>
        </p:nvSpPr>
        <p:spPr>
          <a:xfrm>
            <a:off x="446566" y="3413050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2801B-868E-C8A3-4FD0-64CAA4D03AC1}"/>
              </a:ext>
            </a:extLst>
          </p:cNvPr>
          <p:cNvCxnSpPr/>
          <p:nvPr/>
        </p:nvCxnSpPr>
        <p:spPr>
          <a:xfrm>
            <a:off x="1010092" y="4593264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40FC4F2-A7F5-0282-2D89-4F1D6F9F2BD6}"/>
              </a:ext>
            </a:extLst>
          </p:cNvPr>
          <p:cNvSpPr txBox="1"/>
          <p:nvPr/>
        </p:nvSpPr>
        <p:spPr>
          <a:xfrm>
            <a:off x="350875" y="377455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1DD493-D6C9-DDA4-665E-95403F6829DB}"/>
              </a:ext>
            </a:extLst>
          </p:cNvPr>
          <p:cNvSpPr txBox="1"/>
          <p:nvPr/>
        </p:nvSpPr>
        <p:spPr>
          <a:xfrm>
            <a:off x="4401878" y="4093533"/>
            <a:ext cx="240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BC0ED7-F56E-A791-277F-5EB60073C596}"/>
              </a:ext>
            </a:extLst>
          </p:cNvPr>
          <p:cNvSpPr txBox="1"/>
          <p:nvPr/>
        </p:nvSpPr>
        <p:spPr>
          <a:xfrm>
            <a:off x="7187608" y="3242929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221FF9-2211-6B2B-FBCA-B8BDF6618734}"/>
              </a:ext>
            </a:extLst>
          </p:cNvPr>
          <p:cNvCxnSpPr>
            <a:cxnSpLocks/>
          </p:cNvCxnSpPr>
          <p:nvPr/>
        </p:nvCxnSpPr>
        <p:spPr>
          <a:xfrm>
            <a:off x="7751134" y="4423143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26BBE83-3E51-1413-8F02-3641F90BE4A6}"/>
              </a:ext>
            </a:extLst>
          </p:cNvPr>
          <p:cNvSpPr txBox="1"/>
          <p:nvPr/>
        </p:nvSpPr>
        <p:spPr>
          <a:xfrm>
            <a:off x="7091917" y="360443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7EDF65-91F5-963B-E6DF-4023B327B471}"/>
              </a:ext>
            </a:extLst>
          </p:cNvPr>
          <p:cNvSpPr txBox="1"/>
          <p:nvPr/>
        </p:nvSpPr>
        <p:spPr>
          <a:xfrm>
            <a:off x="7389627" y="447630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C3096-CB47-2A6B-C23E-DC213916771E}"/>
              </a:ext>
            </a:extLst>
          </p:cNvPr>
          <p:cNvSpPr txBox="1"/>
          <p:nvPr/>
        </p:nvSpPr>
        <p:spPr>
          <a:xfrm>
            <a:off x="850604" y="712381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028A73-E45C-03BC-B857-7805B2998231}"/>
              </a:ext>
            </a:extLst>
          </p:cNvPr>
          <p:cNvCxnSpPr/>
          <p:nvPr/>
        </p:nvCxnSpPr>
        <p:spPr>
          <a:xfrm>
            <a:off x="1414130" y="1892595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4395D78-B3AA-4D35-EA2F-9A0F0BA9B4A9}"/>
              </a:ext>
            </a:extLst>
          </p:cNvPr>
          <p:cNvSpPr txBox="1"/>
          <p:nvPr/>
        </p:nvSpPr>
        <p:spPr>
          <a:xfrm>
            <a:off x="776177" y="999460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FD01A-7442-17B5-C081-DC7383BD02E6}"/>
              </a:ext>
            </a:extLst>
          </p:cNvPr>
          <p:cNvSpPr txBox="1"/>
          <p:nvPr/>
        </p:nvSpPr>
        <p:spPr>
          <a:xfrm>
            <a:off x="850604" y="193512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75083-B2D0-2D8D-F9EA-524DD7A12286}"/>
              </a:ext>
            </a:extLst>
          </p:cNvPr>
          <p:cNvSpPr txBox="1"/>
          <p:nvPr/>
        </p:nvSpPr>
        <p:spPr>
          <a:xfrm>
            <a:off x="446568" y="978196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66973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7" grpId="0"/>
      <p:bldP spid="38" grpId="0"/>
      <p:bldP spid="40" grpId="0"/>
      <p:bldP spid="42" grpId="0"/>
      <p:bldP spid="4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99460" y="1733107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913321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1010094" y="2073349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999460" y="2955851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998922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94FC-EE0F-B2CA-9FFB-9A4F48DB6746}"/>
              </a:ext>
            </a:extLst>
          </p:cNvPr>
          <p:cNvSpPr txBox="1"/>
          <p:nvPr/>
        </p:nvSpPr>
        <p:spPr>
          <a:xfrm>
            <a:off x="999460" y="3657600"/>
            <a:ext cx="393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8280F-3642-9612-DD8B-B1F1E144B36D}"/>
              </a:ext>
            </a:extLst>
          </p:cNvPr>
          <p:cNvSpPr txBox="1"/>
          <p:nvPr/>
        </p:nvSpPr>
        <p:spPr>
          <a:xfrm>
            <a:off x="988827" y="4295553"/>
            <a:ext cx="393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7198242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464056" y="2892056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7102551" y="1956391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7123814" y="293458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6C758-5C2C-4E05-4BC1-B9DA23DD42D0}"/>
              </a:ext>
            </a:extLst>
          </p:cNvPr>
          <p:cNvSpPr txBox="1"/>
          <p:nvPr/>
        </p:nvSpPr>
        <p:spPr>
          <a:xfrm>
            <a:off x="7049386" y="3742661"/>
            <a:ext cx="452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84575-A3D1-BABF-445F-2143DC744463}"/>
              </a:ext>
            </a:extLst>
          </p:cNvPr>
          <p:cNvSpPr txBox="1"/>
          <p:nvPr/>
        </p:nvSpPr>
        <p:spPr>
          <a:xfrm>
            <a:off x="7038753" y="4380614"/>
            <a:ext cx="444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+ 14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08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22" grpId="0"/>
      <p:bldP spid="6" grpId="0"/>
      <p:bldP spid="7" grpId="0"/>
      <p:bldP spid="8" grpId="0"/>
      <p:bldP spid="10" grpId="0"/>
      <p:bldP spid="11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14400" y="839972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>
            <a:cxnSpLocks/>
          </p:cNvCxnSpPr>
          <p:nvPr/>
        </p:nvCxnSpPr>
        <p:spPr>
          <a:xfrm>
            <a:off x="1095153" y="2020186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818709" y="1073888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10364" y="1105787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73495-D5B1-73BB-0D52-07B246513229}"/>
              </a:ext>
            </a:extLst>
          </p:cNvPr>
          <p:cNvSpPr txBox="1"/>
          <p:nvPr/>
        </p:nvSpPr>
        <p:spPr>
          <a:xfrm>
            <a:off x="4774018" y="1190844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A4D46-6B75-C382-05E9-A9E44C9376E1}"/>
              </a:ext>
            </a:extLst>
          </p:cNvPr>
          <p:cNvSpPr txBox="1"/>
          <p:nvPr/>
        </p:nvSpPr>
        <p:spPr>
          <a:xfrm>
            <a:off x="7336465" y="659219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25157B-A745-94E9-4E5A-97065ECA5C35}"/>
              </a:ext>
            </a:extLst>
          </p:cNvPr>
          <p:cNvCxnSpPr>
            <a:cxnSpLocks/>
          </p:cNvCxnSpPr>
          <p:nvPr/>
        </p:nvCxnSpPr>
        <p:spPr>
          <a:xfrm>
            <a:off x="7517218" y="1839433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1D7275-FE52-D978-D59C-D92B27B58F45}"/>
              </a:ext>
            </a:extLst>
          </p:cNvPr>
          <p:cNvSpPr txBox="1"/>
          <p:nvPr/>
        </p:nvSpPr>
        <p:spPr>
          <a:xfrm>
            <a:off x="7240774" y="893135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90B439-7278-FF6B-65E1-C0A9C7B804FF}"/>
              </a:ext>
            </a:extLst>
          </p:cNvPr>
          <p:cNvSpPr txBox="1"/>
          <p:nvPr/>
        </p:nvSpPr>
        <p:spPr>
          <a:xfrm>
            <a:off x="7517218" y="180753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FB987B-0DA2-1C0A-9B0A-4DE262867130}"/>
              </a:ext>
            </a:extLst>
          </p:cNvPr>
          <p:cNvSpPr txBox="1"/>
          <p:nvPr/>
        </p:nvSpPr>
        <p:spPr>
          <a:xfrm>
            <a:off x="988828" y="3370521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3E5F22-9B03-9E0B-E239-88A265D1EAF5}"/>
              </a:ext>
            </a:extLst>
          </p:cNvPr>
          <p:cNvCxnSpPr>
            <a:cxnSpLocks/>
          </p:cNvCxnSpPr>
          <p:nvPr/>
        </p:nvCxnSpPr>
        <p:spPr>
          <a:xfrm>
            <a:off x="1169581" y="4550735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13D5350-FEE1-6C06-C018-F2BA91D84FFC}"/>
              </a:ext>
            </a:extLst>
          </p:cNvPr>
          <p:cNvSpPr txBox="1"/>
          <p:nvPr/>
        </p:nvSpPr>
        <p:spPr>
          <a:xfrm>
            <a:off x="893137" y="360443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06BC93-5CF2-93E7-2524-8C1C49FF5730}"/>
              </a:ext>
            </a:extLst>
          </p:cNvPr>
          <p:cNvSpPr txBox="1"/>
          <p:nvPr/>
        </p:nvSpPr>
        <p:spPr>
          <a:xfrm>
            <a:off x="4848446" y="3721393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F96E72-E7FC-0A18-16B3-C4729CAF86A0}"/>
              </a:ext>
            </a:extLst>
          </p:cNvPr>
          <p:cNvSpPr txBox="1"/>
          <p:nvPr/>
        </p:nvSpPr>
        <p:spPr>
          <a:xfrm>
            <a:off x="7410893" y="3189768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B681BE-0502-F109-8AA0-59B1936BDE44}"/>
              </a:ext>
            </a:extLst>
          </p:cNvPr>
          <p:cNvCxnSpPr>
            <a:cxnSpLocks/>
          </p:cNvCxnSpPr>
          <p:nvPr/>
        </p:nvCxnSpPr>
        <p:spPr>
          <a:xfrm>
            <a:off x="7591646" y="4369982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AADF4F-C780-02DE-15DD-AAD035CA6C5D}"/>
              </a:ext>
            </a:extLst>
          </p:cNvPr>
          <p:cNvSpPr txBox="1"/>
          <p:nvPr/>
        </p:nvSpPr>
        <p:spPr>
          <a:xfrm>
            <a:off x="7315202" y="342368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94E94E-153A-BECF-0EA6-8C7E95AECE74}"/>
              </a:ext>
            </a:extLst>
          </p:cNvPr>
          <p:cNvSpPr txBox="1"/>
          <p:nvPr/>
        </p:nvSpPr>
        <p:spPr>
          <a:xfrm>
            <a:off x="7495953" y="4359349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62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2" grpId="0"/>
      <p:bldP spid="17" grpId="0"/>
      <p:bldP spid="18" grpId="0"/>
      <p:bldP spid="20" grpId="0"/>
      <p:bldP spid="23" grpId="0"/>
      <p:bldP spid="25" grpId="0"/>
      <p:bldP spid="27" grpId="0"/>
      <p:bldP spid="29" grpId="0"/>
      <p:bldP spid="30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8" name="Picture 7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891DC6B1-877D-91DC-454C-A65B8DD35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75" y="1213533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65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5797633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348" y="893566"/>
            <a:ext cx="511287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743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AF3A3C-149E-0058-0AC8-5F75CEEF0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063673"/>
              </p:ext>
            </p:extLst>
          </p:nvPr>
        </p:nvGraphicFramePr>
        <p:xfrm>
          <a:off x="999460" y="542260"/>
          <a:ext cx="10271051" cy="54185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271051">
                  <a:extLst>
                    <a:ext uri="{9D8B030D-6E8A-4147-A177-3AD203B41FA5}">
                      <a16:colId xmlns:a16="http://schemas.microsoft.com/office/drawing/2014/main" val="2402823306"/>
                    </a:ext>
                  </a:extLst>
                </a:gridCol>
              </a:tblGrid>
              <a:tr h="30407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giây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kề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kề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rồi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20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78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1năm = ….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12 tháng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 </a:t>
            </a:r>
            <a:r>
              <a:rPr lang="en-US" sz="4400" dirty="0" err="1">
                <a:solidFill>
                  <a:srgbClr val="002060"/>
                </a:solidFill>
              </a:rPr>
              <a:t>giờ</a:t>
            </a:r>
            <a:r>
              <a:rPr lang="en-US" sz="4400" dirty="0">
                <a:solidFill>
                  <a:srgbClr val="002060"/>
                </a:solidFill>
              </a:rPr>
              <a:t>  = …. </a:t>
            </a:r>
            <a:r>
              <a:rPr lang="en-US" sz="4400" dirty="0" err="1">
                <a:solidFill>
                  <a:srgbClr val="002060"/>
                </a:solidFill>
              </a:rPr>
              <a:t>phút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solidFill>
                  <a:srgbClr val="FF0000"/>
                </a:solidFill>
              </a:rPr>
              <a:t>60 phút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 </a:t>
            </a:r>
            <a:r>
              <a:rPr lang="en-US" sz="4000" dirty="0" err="1">
                <a:solidFill>
                  <a:srgbClr val="002060"/>
                </a:solidFill>
              </a:rPr>
              <a:t>phút</a:t>
            </a:r>
            <a:r>
              <a:rPr lang="en-US" sz="4000" dirty="0">
                <a:solidFill>
                  <a:srgbClr val="002060"/>
                </a:solidFill>
              </a:rPr>
              <a:t>  = ….</a:t>
            </a:r>
            <a:r>
              <a:rPr lang="en-US" sz="4000" dirty="0" err="1">
                <a:solidFill>
                  <a:srgbClr val="002060"/>
                </a:solidFill>
              </a:rPr>
              <a:t>giây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FF0000"/>
                </a:solidFill>
              </a:rPr>
              <a:t>60 giây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2 </a:t>
            </a:r>
            <a:r>
              <a:rPr lang="en-US" sz="4000" dirty="0" err="1">
                <a:solidFill>
                  <a:srgbClr val="002060"/>
                </a:solidFill>
              </a:rPr>
              <a:t>phút</a:t>
            </a:r>
            <a:r>
              <a:rPr lang="en-US" sz="4000" dirty="0">
                <a:solidFill>
                  <a:srgbClr val="002060"/>
                </a:solidFill>
              </a:rPr>
              <a:t>  = 60 </a:t>
            </a:r>
            <a:r>
              <a:rPr lang="en-US" sz="4000" dirty="0" err="1">
                <a:solidFill>
                  <a:srgbClr val="002060"/>
                </a:solidFill>
              </a:rPr>
              <a:t>giây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2" y="162086"/>
            <a:ext cx="9022835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773" y="193530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BAFE3-82D4-78D8-8A40-307A9AC6E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58634">
            <a:off x="3580345" y="1621413"/>
            <a:ext cx="7441033" cy="20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8" name="Picture 7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EF5EF0BB-8B3F-3627-B380-CC4332D73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39" y="1012991"/>
            <a:ext cx="9185141" cy="31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6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9A58DE-3BBE-99E6-C8E9-78201917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7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525</Words>
  <Application>Microsoft Office PowerPoint</Application>
  <PresentationFormat>Widescreen</PresentationFormat>
  <Paragraphs>81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Merienda One</vt:lpstr>
      <vt:lpstr>字魂100号-方方先锋体</vt:lpstr>
      <vt:lpstr>Arial</vt:lpstr>
      <vt:lpstr>Calibri</vt:lpstr>
      <vt:lpstr>Cambria</vt:lpstr>
      <vt:lpstr>1_Office Theme</vt:lpstr>
      <vt:lpstr>1_Office 主题​​</vt:lpstr>
      <vt:lpstr>The Fruit Box Thesis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56</cp:revision>
  <dcterms:created xsi:type="dcterms:W3CDTF">2024-02-12T03:50:25Z</dcterms:created>
  <dcterms:modified xsi:type="dcterms:W3CDTF">2025-02-17T06:06:18Z</dcterms:modified>
</cp:coreProperties>
</file>