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76" r:id="rId2"/>
    <p:sldMasterId id="2147483700" r:id="rId3"/>
    <p:sldMasterId id="2147483720" r:id="rId4"/>
    <p:sldMasterId id="2147483744" r:id="rId5"/>
    <p:sldMasterId id="2147483757" r:id="rId6"/>
  </p:sldMasterIdLst>
  <p:notesMasterIdLst>
    <p:notesMasterId r:id="rId27"/>
  </p:notesMasterIdLst>
  <p:sldIdLst>
    <p:sldId id="260" r:id="rId7"/>
    <p:sldId id="257" r:id="rId8"/>
    <p:sldId id="258" r:id="rId9"/>
    <p:sldId id="259" r:id="rId10"/>
    <p:sldId id="391" r:id="rId11"/>
    <p:sldId id="392" r:id="rId12"/>
    <p:sldId id="262" r:id="rId13"/>
    <p:sldId id="393" r:id="rId14"/>
    <p:sldId id="265" r:id="rId15"/>
    <p:sldId id="337" r:id="rId16"/>
    <p:sldId id="263" r:id="rId17"/>
    <p:sldId id="313" r:id="rId18"/>
    <p:sldId id="386" r:id="rId19"/>
    <p:sldId id="394" r:id="rId20"/>
    <p:sldId id="395" r:id="rId21"/>
    <p:sldId id="274" r:id="rId22"/>
    <p:sldId id="338" r:id="rId23"/>
    <p:sldId id="340" r:id="rId24"/>
    <p:sldId id="291" r:id="rId25"/>
    <p:sldId id="292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4EFFD"/>
    <a:srgbClr val="D4794C"/>
    <a:srgbClr val="A86ED4"/>
    <a:srgbClr val="3BB2BF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4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908" y="56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EB204-2B32-BB45-93EC-6FD37ECF34C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037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25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44168394-7DB6-2AA9-0826-2BC625E8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>
            <a:extLst>
              <a:ext uri="{FF2B5EF4-FFF2-40B4-BE49-F238E27FC236}">
                <a16:creationId xmlns:a16="http://schemas.microsoft.com/office/drawing/2014/main" id="{35161E2B-1115-1D6D-085A-2F4F87EA9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>
            <a:extLst>
              <a:ext uri="{FF2B5EF4-FFF2-40B4-BE49-F238E27FC236}">
                <a16:creationId xmlns:a16="http://schemas.microsoft.com/office/drawing/2014/main" id="{813C4480-D583-0F94-8962-6AF793F35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683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44168394-7DB6-2AA9-0826-2BC625E8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>
            <a:extLst>
              <a:ext uri="{FF2B5EF4-FFF2-40B4-BE49-F238E27FC236}">
                <a16:creationId xmlns:a16="http://schemas.microsoft.com/office/drawing/2014/main" id="{35161E2B-1115-1D6D-085A-2F4F87EA9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>
            <a:extLst>
              <a:ext uri="{FF2B5EF4-FFF2-40B4-BE49-F238E27FC236}">
                <a16:creationId xmlns:a16="http://schemas.microsoft.com/office/drawing/2014/main" id="{813C4480-D583-0F94-8962-6AF793F35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239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44168394-7DB6-2AA9-0826-2BC625E8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>
            <a:extLst>
              <a:ext uri="{FF2B5EF4-FFF2-40B4-BE49-F238E27FC236}">
                <a16:creationId xmlns:a16="http://schemas.microsoft.com/office/drawing/2014/main" id="{35161E2B-1115-1D6D-085A-2F4F87EA9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>
            <a:extLst>
              <a:ext uri="{FF2B5EF4-FFF2-40B4-BE49-F238E27FC236}">
                <a16:creationId xmlns:a16="http://schemas.microsoft.com/office/drawing/2014/main" id="{813C4480-D583-0F94-8962-6AF793F35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553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66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26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08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79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5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88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43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25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8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bg>
      <p:bgPr>
        <a:solidFill>
          <a:schemeClr val="accent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2240765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hasCustomPrompt="1"/>
          </p:nvPr>
        </p:nvSpPr>
        <p:spPr>
          <a:xfrm>
            <a:off x="851100" y="1738000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"/>
          </p:nvPr>
        </p:nvSpPr>
        <p:spPr>
          <a:xfrm>
            <a:off x="6010221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3" hasCustomPrompt="1"/>
          </p:nvPr>
        </p:nvSpPr>
        <p:spPr>
          <a:xfrm>
            <a:off x="4670425" y="1738000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ctrTitle" idx="4"/>
          </p:nvPr>
        </p:nvSpPr>
        <p:spPr>
          <a:xfrm>
            <a:off x="2240765" y="32846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5"/>
          </p:nvPr>
        </p:nvSpPr>
        <p:spPr>
          <a:xfrm>
            <a:off x="2240765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6" hasCustomPrompt="1"/>
          </p:nvPr>
        </p:nvSpPr>
        <p:spPr>
          <a:xfrm>
            <a:off x="851100" y="3420846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ctrTitle" idx="7"/>
          </p:nvPr>
        </p:nvSpPr>
        <p:spPr>
          <a:xfrm>
            <a:off x="6010221" y="32846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8"/>
          </p:nvPr>
        </p:nvSpPr>
        <p:spPr>
          <a:xfrm>
            <a:off x="6010221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9" hasCustomPrompt="1"/>
          </p:nvPr>
        </p:nvSpPr>
        <p:spPr>
          <a:xfrm>
            <a:off x="4670425" y="3420846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 idx="13"/>
          </p:nvPr>
        </p:nvSpPr>
        <p:spPr>
          <a:xfrm>
            <a:off x="2240765" y="16082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 idx="14"/>
          </p:nvPr>
        </p:nvSpPr>
        <p:spPr>
          <a:xfrm>
            <a:off x="6010221" y="16082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5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0D9D198-E064-BAEB-EDC9-459D7E26D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00647" y="0"/>
            <a:ext cx="1017767" cy="10177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89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33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45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77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19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45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98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09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24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87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37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10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81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59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68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63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06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98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23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37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14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46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52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4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31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63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93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39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6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69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F2D9-1D81-373D-812D-AA9048CDB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139DE-5E0E-FDD4-7256-6C2A51D34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8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7935-2948-B6D9-12D1-D0A2B407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8D385-5A6A-B4BB-7E31-ECFCB1F3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20FD0-A1FD-ADD2-F20F-C2862BF9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26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41C1-DFCE-8ECB-2B69-8DD270799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308CE-9064-6F85-411D-2F56A2742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DE885-C5DE-76A0-D5BB-63133228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5663E-A940-C2D6-9DCD-BFB7997A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62CF6-0CE8-C43A-B1F0-FD19EC96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94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A8F81-3DD0-82DD-0B0F-27B9539F6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6D10F-1218-2B3F-AFD9-27ED6AD5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C2789-080D-95D7-2B10-E62A0EA3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8F409-5ADE-9B96-C6E7-C75B48F8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3DA5E-1CA9-CC10-629F-807CAF70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91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36BCC-C00C-0A4C-8251-A64C1724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81787-8D5F-75C0-9A22-9C42F1229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08225-9B55-93D6-A710-E7D705C33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E864F-802B-A839-D748-AB820F42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01ED8-F762-C71B-995B-D67C7BAB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9A215-C9B3-570A-99CC-4F58E954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45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C5051-AAD4-78A3-2653-B8E9A462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EF859-04DE-F86A-AC56-9F0054ADF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4E002-4029-2F0C-D79B-55135E5C2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1022F-3AB9-5FFF-B2D5-744765E30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893B9-8322-FB7B-805D-62E3B6774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47F836-3569-1410-0E9D-5C396F52C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58B3B4-673B-B43D-D06F-DA37757C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B6EFE-D292-85D3-DFDA-D64AE34A0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99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39618-6F67-56E1-40A1-8A0AF501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D5319-10C2-DFAB-5EF2-93226F88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FA6E4-FF94-DC89-4089-E93283EE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F8B88-08C0-D8A6-A454-AB003FA31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804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B4233D-1513-A38A-F05D-80D6BF626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15C6F-503C-653E-604A-727691A20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92695-3AD9-AC2A-2D4C-A7EFF65E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480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C1D76-7F1F-7D96-AC3E-C3A4D30F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8766C-428A-0857-3922-A2FF7829C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B92B8-186B-ED21-0551-E08913A8B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EA2B-8339-2C3C-1774-FE2BB67D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DCD21-F1FA-7D50-6875-A24F51EF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451E-D8FE-A7F7-570A-5529595F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230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608-2FD4-6DDE-6479-75DD0071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159D1-C09E-5560-CFCC-6EBCC5813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9C9FE-424E-E028-A592-AF51F2D5B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A210C-D0CE-D587-9639-C0D8F7D6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6E96B-4217-F9C6-F09E-A8547B92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04B9D-62B6-1818-64DB-D1FAB7E3F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73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36F0-9C90-85EE-194C-122B609A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E6483-D690-038E-06A3-AACC5749D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8854A-0327-2526-C043-7A613243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01CB3-CCF3-D1B5-4B92-B87CB087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023B7-AA33-4A1D-868A-75E6C8CA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7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016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EEC112-0093-0F94-3DC1-95F85579B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255CA-ABCE-488A-27B3-EBD5D9752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E890F-C4D9-1A06-555C-1784C93C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A03B4-B49A-0B35-BAF7-8CDA2548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E093E-8F01-012B-B05B-40138DD9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0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5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3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72" r:id="rId3"/>
    <p:sldLayoutId id="214748367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064F999-9A09-9EF2-DB11-40D0855B77B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00647" y="0"/>
            <a:ext cx="1017767" cy="10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6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334B044-C90F-FEE4-A8FC-71EFE99A76D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01682F3-677D-C83A-D688-15179AED80C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00647" y="0"/>
            <a:ext cx="1017767" cy="10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1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90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E31495C-8F13-5FD8-234F-4E8D79F71C9A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7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46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AED57-BA5D-8ADF-764A-DED1DB338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5B245-F43D-F902-08FC-315E2F057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2FA7C-4F0E-547D-E8A9-D0EA92675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86B30-B9BC-B3AF-7835-74C677F5B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81A92-586B-AD62-424E-80CF98E0D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3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gif"/><Relationship Id="rId3" Type="http://schemas.microsoft.com/office/2007/relationships/media" Target="../media/media2.mp3"/><Relationship Id="rId7" Type="http://schemas.openxmlformats.org/officeDocument/2006/relationships/image" Target="../media/image10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4.png"/><Relationship Id="rId4" Type="http://schemas.openxmlformats.org/officeDocument/2006/relationships/audio" Target="../media/media2.mp3"/><Relationship Id="rId9" Type="http://schemas.openxmlformats.org/officeDocument/2006/relationships/image" Target="../media/image10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svg"/><Relationship Id="rId3" Type="http://schemas.openxmlformats.org/officeDocument/2006/relationships/image" Target="../media/image6.svg"/><Relationship Id="rId21" Type="http://schemas.openxmlformats.org/officeDocument/2006/relationships/image" Target="../media/image24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7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2.png"/><Relationship Id="rId3" Type="http://schemas.openxmlformats.org/officeDocument/2006/relationships/image" Target="../media/image29.svg"/><Relationship Id="rId21" Type="http://schemas.openxmlformats.org/officeDocument/2006/relationships/image" Target="../media/image45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1.svg"/><Relationship Id="rId2" Type="http://schemas.openxmlformats.org/officeDocument/2006/relationships/image" Target="../media/image28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24" Type="http://schemas.openxmlformats.org/officeDocument/2006/relationships/image" Target="../media/image48.svg"/><Relationship Id="rId5" Type="http://schemas.openxmlformats.org/officeDocument/2006/relationships/image" Target="../media/image31.svg"/><Relationship Id="rId15" Type="http://schemas.openxmlformats.org/officeDocument/2006/relationships/image" Target="../media/image23.svg"/><Relationship Id="rId23" Type="http://schemas.openxmlformats.org/officeDocument/2006/relationships/image" Target="../media/image47.png"/><Relationship Id="rId10" Type="http://schemas.openxmlformats.org/officeDocument/2006/relationships/image" Target="../media/image36.png"/><Relationship Id="rId19" Type="http://schemas.openxmlformats.org/officeDocument/2006/relationships/image" Target="../media/image43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22.png"/><Relationship Id="rId22" Type="http://schemas.openxmlformats.org/officeDocument/2006/relationships/image" Target="../media/image4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slide" Target="slide7.xml"/><Relationship Id="rId18" Type="http://schemas.openxmlformats.org/officeDocument/2006/relationships/slide" Target="slide9.xml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openxmlformats.org/officeDocument/2006/relationships/slide" Target="slide5.xml"/><Relationship Id="rId2" Type="http://schemas.openxmlformats.org/officeDocument/2006/relationships/image" Target="../media/image49.png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3.svg"/><Relationship Id="rId11" Type="http://schemas.openxmlformats.org/officeDocument/2006/relationships/image" Target="../media/image57.svg"/><Relationship Id="rId5" Type="http://schemas.openxmlformats.org/officeDocument/2006/relationships/image" Target="../media/image52.png"/><Relationship Id="rId15" Type="http://schemas.openxmlformats.org/officeDocument/2006/relationships/slide" Target="slide6.xml"/><Relationship Id="rId10" Type="http://schemas.openxmlformats.org/officeDocument/2006/relationships/image" Target="../media/image56.png"/><Relationship Id="rId19" Type="http://schemas.openxmlformats.org/officeDocument/2006/relationships/image" Target="../media/image61.png"/><Relationship Id="rId4" Type="http://schemas.openxmlformats.org/officeDocument/2006/relationships/image" Target="../media/image51.svg"/><Relationship Id="rId9" Type="http://schemas.openxmlformats.org/officeDocument/2006/relationships/slide" Target="slide8.xml"/><Relationship Id="rId1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openxmlformats.org/officeDocument/2006/relationships/image" Target="../media/image65.svg"/><Relationship Id="rId12" Type="http://schemas.openxmlformats.org/officeDocument/2006/relationships/slide" Target="slide4.xml"/><Relationship Id="rId17" Type="http://schemas.openxmlformats.org/officeDocument/2006/relationships/image" Target="../media/image7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5" Type="http://schemas.openxmlformats.org/officeDocument/2006/relationships/image" Target="../media/image72.svg"/><Relationship Id="rId10" Type="http://schemas.openxmlformats.org/officeDocument/2006/relationships/image" Target="../media/image68.png"/><Relationship Id="rId19" Type="http://schemas.openxmlformats.org/officeDocument/2006/relationships/image" Target="../media/image76.svg"/><Relationship Id="rId4" Type="http://schemas.openxmlformats.org/officeDocument/2006/relationships/audio" Target="../media/audio2.wav"/><Relationship Id="rId9" Type="http://schemas.openxmlformats.org/officeDocument/2006/relationships/image" Target="../media/image67.svg"/><Relationship Id="rId1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69.svg"/><Relationship Id="rId18" Type="http://schemas.openxmlformats.org/officeDocument/2006/relationships/slide" Target="slide4.xml"/><Relationship Id="rId3" Type="http://schemas.openxmlformats.org/officeDocument/2006/relationships/image" Target="../media/image49.png"/><Relationship Id="rId7" Type="http://schemas.openxmlformats.org/officeDocument/2006/relationships/image" Target="../media/image78.svg"/><Relationship Id="rId12" Type="http://schemas.openxmlformats.org/officeDocument/2006/relationships/image" Target="../media/image68.png"/><Relationship Id="rId17" Type="http://schemas.openxmlformats.org/officeDocument/2006/relationships/image" Target="../media/image74.svg"/><Relationship Id="rId2" Type="http://schemas.openxmlformats.org/officeDocument/2006/relationships/audio" Target="../media/audio2.wav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7.png"/><Relationship Id="rId11" Type="http://schemas.openxmlformats.org/officeDocument/2006/relationships/image" Target="../media/image67.svg"/><Relationship Id="rId5" Type="http://schemas.openxmlformats.org/officeDocument/2006/relationships/image" Target="../media/image65.svg"/><Relationship Id="rId15" Type="http://schemas.openxmlformats.org/officeDocument/2006/relationships/image" Target="../media/image72.svg"/><Relationship Id="rId10" Type="http://schemas.openxmlformats.org/officeDocument/2006/relationships/image" Target="../media/image66.png"/><Relationship Id="rId19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80.svg"/><Relationship Id="rId1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72.svg"/><Relationship Id="rId2" Type="http://schemas.openxmlformats.org/officeDocument/2006/relationships/audio" Target="../media/audio2.wav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1.png"/><Relationship Id="rId11" Type="http://schemas.openxmlformats.org/officeDocument/2006/relationships/image" Target="../media/image71.png"/><Relationship Id="rId5" Type="http://schemas.openxmlformats.org/officeDocument/2006/relationships/image" Target="../media/image65.svg"/><Relationship Id="rId15" Type="http://schemas.openxmlformats.org/officeDocument/2006/relationships/slide" Target="slide4.xml"/><Relationship Id="rId10" Type="http://schemas.openxmlformats.org/officeDocument/2006/relationships/image" Target="../media/image69.svg"/><Relationship Id="rId4" Type="http://schemas.openxmlformats.org/officeDocument/2006/relationships/image" Target="../media/image64.png"/><Relationship Id="rId9" Type="http://schemas.openxmlformats.org/officeDocument/2006/relationships/image" Target="../media/image68.png"/><Relationship Id="rId14" Type="http://schemas.openxmlformats.org/officeDocument/2006/relationships/image" Target="../media/image7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67.svg"/><Relationship Id="rId18" Type="http://schemas.openxmlformats.org/officeDocument/2006/relationships/image" Target="../media/image73.png"/><Relationship Id="rId3" Type="http://schemas.openxmlformats.org/officeDocument/2006/relationships/image" Target="../media/image49.png"/><Relationship Id="rId21" Type="http://schemas.openxmlformats.org/officeDocument/2006/relationships/image" Target="../media/image70.png"/><Relationship Id="rId7" Type="http://schemas.openxmlformats.org/officeDocument/2006/relationships/image" Target="../media/image53.svg"/><Relationship Id="rId12" Type="http://schemas.openxmlformats.org/officeDocument/2006/relationships/image" Target="../media/image66.png"/><Relationship Id="rId17" Type="http://schemas.openxmlformats.org/officeDocument/2006/relationships/image" Target="../media/image72.svg"/><Relationship Id="rId2" Type="http://schemas.openxmlformats.org/officeDocument/2006/relationships/audio" Target="../media/audio2.wav"/><Relationship Id="rId16" Type="http://schemas.openxmlformats.org/officeDocument/2006/relationships/image" Target="../media/image71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2.png"/><Relationship Id="rId11" Type="http://schemas.openxmlformats.org/officeDocument/2006/relationships/image" Target="../media/image85.svg"/><Relationship Id="rId5" Type="http://schemas.openxmlformats.org/officeDocument/2006/relationships/image" Target="../media/image51.svg"/><Relationship Id="rId15" Type="http://schemas.openxmlformats.org/officeDocument/2006/relationships/image" Target="../media/image69.svg"/><Relationship Id="rId10" Type="http://schemas.openxmlformats.org/officeDocument/2006/relationships/image" Target="../media/image84.png"/><Relationship Id="rId19" Type="http://schemas.openxmlformats.org/officeDocument/2006/relationships/image" Target="../media/image74.svg"/><Relationship Id="rId4" Type="http://schemas.openxmlformats.org/officeDocument/2006/relationships/image" Target="../media/image50.png"/><Relationship Id="rId9" Type="http://schemas.openxmlformats.org/officeDocument/2006/relationships/image" Target="../media/image83.svg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svg"/><Relationship Id="rId18" Type="http://schemas.openxmlformats.org/officeDocument/2006/relationships/image" Target="../media/image46.svg"/><Relationship Id="rId26" Type="http://schemas.openxmlformats.org/officeDocument/2006/relationships/image" Target="../media/image92.png"/><Relationship Id="rId3" Type="http://schemas.openxmlformats.org/officeDocument/2006/relationships/image" Target="../media/image86.svg"/><Relationship Id="rId21" Type="http://schemas.openxmlformats.org/officeDocument/2006/relationships/image" Target="../media/image87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5.png"/><Relationship Id="rId25" Type="http://schemas.openxmlformats.org/officeDocument/2006/relationships/image" Target="../media/image91.svg"/><Relationship Id="rId2" Type="http://schemas.openxmlformats.org/officeDocument/2006/relationships/image" Target="../media/image28.png"/><Relationship Id="rId16" Type="http://schemas.openxmlformats.org/officeDocument/2006/relationships/image" Target="../media/image44.png"/><Relationship Id="rId20" Type="http://schemas.openxmlformats.org/officeDocument/2006/relationships/image" Target="../media/image48.svg"/><Relationship Id="rId29" Type="http://schemas.openxmlformats.org/officeDocument/2006/relationships/image" Target="../media/image95.sv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24" Type="http://schemas.openxmlformats.org/officeDocument/2006/relationships/image" Target="../media/image90.pn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23" Type="http://schemas.openxmlformats.org/officeDocument/2006/relationships/image" Target="../media/image89.svg"/><Relationship Id="rId28" Type="http://schemas.openxmlformats.org/officeDocument/2006/relationships/image" Target="../media/image94.png"/><Relationship Id="rId10" Type="http://schemas.openxmlformats.org/officeDocument/2006/relationships/image" Target="../media/image34.png"/><Relationship Id="rId19" Type="http://schemas.openxmlformats.org/officeDocument/2006/relationships/image" Target="../media/image47.png"/><Relationship Id="rId4" Type="http://schemas.openxmlformats.org/officeDocument/2006/relationships/image" Target="../media/image30.png"/><Relationship Id="rId9" Type="http://schemas.openxmlformats.org/officeDocument/2006/relationships/image" Target="../media/image37.svg"/><Relationship Id="rId14" Type="http://schemas.openxmlformats.org/officeDocument/2006/relationships/image" Target="../media/image40.png"/><Relationship Id="rId22" Type="http://schemas.openxmlformats.org/officeDocument/2006/relationships/image" Target="../media/image88.png"/><Relationship Id="rId27" Type="http://schemas.openxmlformats.org/officeDocument/2006/relationships/image" Target="../media/image9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C798CC-9042-EBF1-1B71-9DA5CCC09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99" y="1037472"/>
            <a:ext cx="9010669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2DBDA0-3457-EF94-DE15-1C0F4B1FD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397" y="256260"/>
            <a:ext cx="2682472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671ECA-9D2C-9A13-CBF6-0FC026D36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16" y="856076"/>
            <a:ext cx="1713124" cy="1109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8274B2-1098-AD73-9607-00359A40E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17" y="1884423"/>
            <a:ext cx="8986283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525A3D-E00E-D258-72C2-A21023D6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31" y="680856"/>
            <a:ext cx="9010669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0EE98-9F81-903A-A3B1-FEB7D1FD8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833" y="437654"/>
            <a:ext cx="3527645" cy="2622081"/>
          </a:xfrm>
          <a:prstGeom prst="rect">
            <a:avLst/>
          </a:prstGeom>
        </p:spPr>
      </p:pic>
      <p:pic>
        <p:nvPicPr>
          <p:cNvPr id="6" name="Picture 5" descr="A cartoon of a elephant&#10;&#10;AI-generated content may be incorrect.">
            <a:extLst>
              <a:ext uri="{FF2B5EF4-FFF2-40B4-BE49-F238E27FC236}">
                <a16:creationId xmlns:a16="http://schemas.microsoft.com/office/drawing/2014/main" id="{63D562F6-6DF3-693E-A2B8-8C4793641A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72994" y="3116911"/>
            <a:ext cx="2136249" cy="1931172"/>
          </a:xfrm>
          <a:prstGeom prst="rect">
            <a:avLst/>
          </a:prstGeom>
        </p:spPr>
      </p:pic>
      <p:pic>
        <p:nvPicPr>
          <p:cNvPr id="10" name="Picture 9" descr="A cartoon of a person wearing a tie and shorts&#10;&#10;AI-generated content may be incorrect.">
            <a:extLst>
              <a:ext uri="{FF2B5EF4-FFF2-40B4-BE49-F238E27FC236}">
                <a16:creationId xmlns:a16="http://schemas.microsoft.com/office/drawing/2014/main" id="{FDEFC9E2-91CE-E7E7-677C-F37D6CF64A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14117" y="2406543"/>
            <a:ext cx="1683677" cy="273695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3AB6250-F892-6BFF-1766-183530BA22CB}"/>
              </a:ext>
            </a:extLst>
          </p:cNvPr>
          <p:cNvSpPr/>
          <p:nvPr/>
        </p:nvSpPr>
        <p:spPr>
          <a:xfrm>
            <a:off x="246490" y="1733384"/>
            <a:ext cx="2107096" cy="1065474"/>
          </a:xfrm>
          <a:prstGeom prst="wedgeRoundRectCallout">
            <a:avLst>
              <a:gd name="adj1" fmla="val -11399"/>
              <a:gd name="adj2" fmla="val 6716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Trung </a:t>
            </a:r>
            <a:r>
              <a:rPr lang="en-US" dirty="0" err="1">
                <a:solidFill>
                  <a:srgbClr val="002060"/>
                </a:solidFill>
              </a:rPr>
              <a:t>bình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chạy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một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vòng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hồ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khoảng</a:t>
            </a:r>
            <a:r>
              <a:rPr lang="en-US" dirty="0">
                <a:solidFill>
                  <a:srgbClr val="002060"/>
                </a:solidFill>
              </a:rPr>
              <a:t> 4 </a:t>
            </a:r>
            <a:r>
              <a:rPr lang="en-US" dirty="0" err="1">
                <a:solidFill>
                  <a:srgbClr val="002060"/>
                </a:solidFill>
              </a:rPr>
              <a:t>giờ</a:t>
            </a:r>
            <a:r>
              <a:rPr lang="en-US" dirty="0">
                <a:solidFill>
                  <a:srgbClr val="002060"/>
                </a:solidFill>
              </a:rPr>
              <a:t> 25 </a:t>
            </a:r>
            <a:r>
              <a:rPr lang="en-US" dirty="0" err="1">
                <a:solidFill>
                  <a:srgbClr val="002060"/>
                </a:solidFill>
              </a:rPr>
              <a:t>giây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54EFB48-9D16-22FD-28E5-CE67E4F73517}"/>
              </a:ext>
            </a:extLst>
          </p:cNvPr>
          <p:cNvSpPr/>
          <p:nvPr/>
        </p:nvSpPr>
        <p:spPr>
          <a:xfrm>
            <a:off x="6217920" y="1160890"/>
            <a:ext cx="2441050" cy="1065474"/>
          </a:xfrm>
          <a:prstGeom prst="wedgeRoundRectCallout">
            <a:avLst>
              <a:gd name="adj1" fmla="val -11399"/>
              <a:gd name="adj2" fmla="val 6716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2060"/>
                </a:solidFill>
              </a:rPr>
              <a:t>Chạy</a:t>
            </a:r>
            <a:r>
              <a:rPr lang="en-US" sz="1800" dirty="0">
                <a:solidFill>
                  <a:srgbClr val="002060"/>
                </a:solidFill>
              </a:rPr>
              <a:t> 2 </a:t>
            </a:r>
            <a:r>
              <a:rPr lang="en-US" sz="1800" dirty="0" err="1">
                <a:solidFill>
                  <a:srgbClr val="002060"/>
                </a:solidFill>
              </a:rPr>
              <a:t>vòng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hết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khoảng</a:t>
            </a:r>
            <a:r>
              <a:rPr lang="en-US" sz="1800" dirty="0">
                <a:solidFill>
                  <a:srgbClr val="002060"/>
                </a:solidFill>
              </a:rPr>
              <a:t> bao </a:t>
            </a:r>
            <a:r>
              <a:rPr lang="en-US" sz="1800" dirty="0" err="1">
                <a:solidFill>
                  <a:srgbClr val="002060"/>
                </a:solidFill>
              </a:rPr>
              <a:t>nhiêu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thời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gian</a:t>
            </a:r>
            <a:r>
              <a:rPr lang="en-US" sz="1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BE53FA4B-6814-2FCB-EA95-052C6AA3B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8229" y="333016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92B88F9C-9B62-7AF7-92C5-FF7273DE5C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06560" y="3409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25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>
          <a:extLst>
            <a:ext uri="{FF2B5EF4-FFF2-40B4-BE49-F238E27FC236}">
              <a16:creationId xmlns:a16="http://schemas.microsoft.com/office/drawing/2014/main" id="{549956FA-A863-167B-3E98-E85217EC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56D0AC4-1A28-9D66-376C-ABF8BB7EA7AA}"/>
              </a:ext>
            </a:extLst>
          </p:cNvPr>
          <p:cNvSpPr/>
          <p:nvPr/>
        </p:nvSpPr>
        <p:spPr>
          <a:xfrm>
            <a:off x="333601" y="319881"/>
            <a:ext cx="8476798" cy="4625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57A570-AA19-4484-AEF3-787BFA2C6705}"/>
              </a:ext>
            </a:extLst>
          </p:cNvPr>
          <p:cNvGrpSpPr/>
          <p:nvPr/>
        </p:nvGrpSpPr>
        <p:grpSpPr>
          <a:xfrm>
            <a:off x="1087340" y="222637"/>
            <a:ext cx="7536774" cy="933760"/>
            <a:chOff x="1367335" y="3124199"/>
            <a:chExt cx="10049032" cy="1541863"/>
          </a:xfrm>
        </p:grpSpPr>
        <p:sp>
          <p:nvSpPr>
            <p:cNvPr id="10767" name="Google Shape;10767;p63"/>
            <p:cNvSpPr/>
            <p:nvPr/>
          </p:nvSpPr>
          <p:spPr>
            <a:xfrm>
              <a:off x="1367335" y="3124199"/>
              <a:ext cx="10049032" cy="1320633"/>
            </a:xfrm>
            <a:custGeom>
              <a:avLst/>
              <a:gdLst/>
              <a:ahLst/>
              <a:cxnLst/>
              <a:rect l="l" t="t" r="r" b="b"/>
              <a:pathLst>
                <a:path w="181854" h="144595" extrusionOk="0">
                  <a:moveTo>
                    <a:pt x="178988" y="0"/>
                  </a:moveTo>
                  <a:lnTo>
                    <a:pt x="0" y="1274"/>
                  </a:lnTo>
                  <a:lnTo>
                    <a:pt x="1440" y="139600"/>
                  </a:lnTo>
                  <a:lnTo>
                    <a:pt x="181854" y="144595"/>
                  </a:lnTo>
                  <a:lnTo>
                    <a:pt x="181471" y="133344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srgbClr val="162130"/>
                </a:solidFill>
                <a:ea typeface="+mn-ea"/>
                <a:cs typeface="+mn-cs"/>
              </a:endParaRPr>
            </a:p>
          </p:txBody>
        </p:sp>
        <p:grpSp>
          <p:nvGrpSpPr>
            <p:cNvPr id="10769" name="Google Shape;10769;p63"/>
            <p:cNvGrpSpPr/>
            <p:nvPr/>
          </p:nvGrpSpPr>
          <p:grpSpPr>
            <a:xfrm>
              <a:off x="1454404" y="3956523"/>
              <a:ext cx="9961963" cy="709539"/>
              <a:chOff x="566000" y="2305667"/>
              <a:chExt cx="7980550" cy="532154"/>
            </a:xfrm>
          </p:grpSpPr>
          <p:sp>
            <p:nvSpPr>
              <p:cNvPr id="10770" name="Google Shape;10770;p63"/>
              <p:cNvSpPr/>
              <p:nvPr/>
            </p:nvSpPr>
            <p:spPr>
              <a:xfrm>
                <a:off x="566000" y="2495025"/>
                <a:ext cx="7980550" cy="176875"/>
              </a:xfrm>
              <a:custGeom>
                <a:avLst/>
                <a:gdLst/>
                <a:ahLst/>
                <a:cxnLst/>
                <a:rect l="l" t="t" r="r" b="b"/>
                <a:pathLst>
                  <a:path w="319222" h="7075" extrusionOk="0">
                    <a:moveTo>
                      <a:pt x="283" y="0"/>
                    </a:moveTo>
                    <a:lnTo>
                      <a:pt x="0" y="7070"/>
                    </a:lnTo>
                    <a:lnTo>
                      <a:pt x="319222" y="7075"/>
                    </a:lnTo>
                    <a:lnTo>
                      <a:pt x="318363" y="570"/>
                    </a:lnTo>
                    <a:close/>
                  </a:path>
                </a:pathLst>
              </a:custGeom>
              <a:solidFill>
                <a:schemeClr val="accent3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5800">
                  <a:buClrTx/>
                  <a:defRPr/>
                </a:pPr>
                <a:endParaRPr lang="en-US" sz="1350" kern="1200">
                  <a:solidFill>
                    <a:srgbClr val="16213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0771" name="Google Shape;10771;p63"/>
              <p:cNvSpPr/>
              <p:nvPr/>
            </p:nvSpPr>
            <p:spPr>
              <a:xfrm>
                <a:off x="2005753" y="2305667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10772" name="Google Shape;10772;p63"/>
              <p:cNvSpPr/>
              <p:nvPr/>
            </p:nvSpPr>
            <p:spPr>
              <a:xfrm>
                <a:off x="3634528" y="2571742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10773" name="Google Shape;10773;p63"/>
              <p:cNvSpPr/>
              <p:nvPr/>
            </p:nvSpPr>
            <p:spPr>
              <a:xfrm>
                <a:off x="5263303" y="2305667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10774" name="Google Shape;10774;p63"/>
              <p:cNvSpPr/>
              <p:nvPr/>
            </p:nvSpPr>
            <p:spPr>
              <a:xfrm>
                <a:off x="6892078" y="2571742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</p:grpSp>
      </p:grpSp>
      <p:sp>
        <p:nvSpPr>
          <p:cNvPr id="21" name="Text Box 13">
            <a:extLst>
              <a:ext uri="{FF2B5EF4-FFF2-40B4-BE49-F238E27FC236}">
                <a16:creationId xmlns:a16="http://schemas.microsoft.com/office/drawing/2014/main" id="{97E637CC-CF83-44FB-847A-37C09FF5A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589" y="298845"/>
            <a:ext cx="74571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B0572231-CB3E-D447-BC1D-4CC5B05EB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417" y="1229147"/>
            <a:ext cx="74571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25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x 2 = ?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88B51622-9D52-D1EA-7AC2-48856F1B8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22" y="1785739"/>
            <a:ext cx="74571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379F3FD1-E57D-63C4-15FA-83B4D01BA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697" y="2435939"/>
            <a:ext cx="4591623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25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    2   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7B7F191B-1B17-4317-B910-BF15FA0A9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335" y="2884827"/>
            <a:ext cx="4934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0A1E1C-D736-9ECD-10A6-0B1A0924E1A3}"/>
              </a:ext>
            </a:extLst>
          </p:cNvPr>
          <p:cNvCxnSpPr/>
          <p:nvPr/>
        </p:nvCxnSpPr>
        <p:spPr>
          <a:xfrm>
            <a:off x="3427012" y="3729162"/>
            <a:ext cx="28227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3">
            <a:extLst>
              <a:ext uri="{FF2B5EF4-FFF2-40B4-BE49-F238E27FC236}">
                <a16:creationId xmlns:a16="http://schemas.microsoft.com/office/drawing/2014/main" id="{73015AE0-8BD0-9655-11F2-DD232DA0C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05" y="3676342"/>
            <a:ext cx="459162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50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2E4834-B3CE-25D7-F41D-580B6B85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383" y="4276502"/>
            <a:ext cx="5825573" cy="6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20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8" grpId="0"/>
      <p:bldP spid="11" grpId="0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>
          <a:extLst>
            <a:ext uri="{FF2B5EF4-FFF2-40B4-BE49-F238E27FC236}">
              <a16:creationId xmlns:a16="http://schemas.microsoft.com/office/drawing/2014/main" id="{549956FA-A863-167B-3E98-E85217EC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56D0AC4-1A28-9D66-376C-ABF8BB7EA7AA}"/>
              </a:ext>
            </a:extLst>
          </p:cNvPr>
          <p:cNvSpPr/>
          <p:nvPr/>
        </p:nvSpPr>
        <p:spPr>
          <a:xfrm>
            <a:off x="333601" y="319881"/>
            <a:ext cx="8476798" cy="4625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57A570-AA19-4484-AEF3-787BFA2C6705}"/>
              </a:ext>
            </a:extLst>
          </p:cNvPr>
          <p:cNvGrpSpPr/>
          <p:nvPr/>
        </p:nvGrpSpPr>
        <p:grpSpPr>
          <a:xfrm>
            <a:off x="1087340" y="222637"/>
            <a:ext cx="7536774" cy="933760"/>
            <a:chOff x="1367335" y="3124199"/>
            <a:chExt cx="10049032" cy="1541863"/>
          </a:xfrm>
        </p:grpSpPr>
        <p:sp>
          <p:nvSpPr>
            <p:cNvPr id="10767" name="Google Shape;10767;p63"/>
            <p:cNvSpPr/>
            <p:nvPr/>
          </p:nvSpPr>
          <p:spPr>
            <a:xfrm>
              <a:off x="1367335" y="3124199"/>
              <a:ext cx="10049032" cy="1320633"/>
            </a:xfrm>
            <a:custGeom>
              <a:avLst/>
              <a:gdLst/>
              <a:ahLst/>
              <a:cxnLst/>
              <a:rect l="l" t="t" r="r" b="b"/>
              <a:pathLst>
                <a:path w="181854" h="144595" extrusionOk="0">
                  <a:moveTo>
                    <a:pt x="178988" y="0"/>
                  </a:moveTo>
                  <a:lnTo>
                    <a:pt x="0" y="1274"/>
                  </a:lnTo>
                  <a:lnTo>
                    <a:pt x="1440" y="139600"/>
                  </a:lnTo>
                  <a:lnTo>
                    <a:pt x="181854" y="144595"/>
                  </a:lnTo>
                  <a:lnTo>
                    <a:pt x="181471" y="133344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769" name="Google Shape;10769;p63"/>
            <p:cNvGrpSpPr/>
            <p:nvPr/>
          </p:nvGrpSpPr>
          <p:grpSpPr>
            <a:xfrm>
              <a:off x="1454404" y="3956523"/>
              <a:ext cx="9961963" cy="709539"/>
              <a:chOff x="566000" y="2305667"/>
              <a:chExt cx="7980550" cy="532154"/>
            </a:xfrm>
          </p:grpSpPr>
          <p:sp>
            <p:nvSpPr>
              <p:cNvPr id="10770" name="Google Shape;10770;p63"/>
              <p:cNvSpPr/>
              <p:nvPr/>
            </p:nvSpPr>
            <p:spPr>
              <a:xfrm>
                <a:off x="566000" y="2495025"/>
                <a:ext cx="7980550" cy="176875"/>
              </a:xfrm>
              <a:custGeom>
                <a:avLst/>
                <a:gdLst/>
                <a:ahLst/>
                <a:cxnLst/>
                <a:rect l="l" t="t" r="r" b="b"/>
                <a:pathLst>
                  <a:path w="319222" h="7075" extrusionOk="0">
                    <a:moveTo>
                      <a:pt x="283" y="0"/>
                    </a:moveTo>
                    <a:lnTo>
                      <a:pt x="0" y="7070"/>
                    </a:lnTo>
                    <a:lnTo>
                      <a:pt x="319222" y="7075"/>
                    </a:lnTo>
                    <a:lnTo>
                      <a:pt x="318363" y="570"/>
                    </a:lnTo>
                    <a:close/>
                  </a:path>
                </a:pathLst>
              </a:custGeom>
              <a:solidFill>
                <a:schemeClr val="accent3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1" name="Google Shape;10771;p63"/>
              <p:cNvSpPr/>
              <p:nvPr/>
            </p:nvSpPr>
            <p:spPr>
              <a:xfrm>
                <a:off x="2005753" y="2305667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2" name="Google Shape;10772;p63"/>
              <p:cNvSpPr/>
              <p:nvPr/>
            </p:nvSpPr>
            <p:spPr>
              <a:xfrm>
                <a:off x="3634528" y="2571742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3" name="Google Shape;10773;p63"/>
              <p:cNvSpPr/>
              <p:nvPr/>
            </p:nvSpPr>
            <p:spPr>
              <a:xfrm>
                <a:off x="5263303" y="2305667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4" name="Google Shape;10774;p63"/>
              <p:cNvSpPr/>
              <p:nvPr/>
            </p:nvSpPr>
            <p:spPr>
              <a:xfrm>
                <a:off x="6892078" y="2571742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1" name="Text Box 13">
            <a:extLst>
              <a:ext uri="{FF2B5EF4-FFF2-40B4-BE49-F238E27FC236}">
                <a16:creationId xmlns:a16="http://schemas.microsoft.com/office/drawing/2014/main" id="{97E637CC-CF83-44FB-847A-37C09FF5A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589" y="298845"/>
            <a:ext cx="74571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Chia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thời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gian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B0572231-CB3E-D447-BC1D-4CC5B05EB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68" y="1141683"/>
            <a:ext cx="7457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30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: 3 =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BE382619-3048-1C28-797B-7BF6E104B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660" y="1602858"/>
            <a:ext cx="7457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B09BA0-8395-7953-925C-F3FFF94561C0}"/>
              </a:ext>
            </a:extLst>
          </p:cNvPr>
          <p:cNvGrpSpPr/>
          <p:nvPr/>
        </p:nvGrpSpPr>
        <p:grpSpPr>
          <a:xfrm>
            <a:off x="2655736" y="2274073"/>
            <a:ext cx="5176299" cy="1789044"/>
            <a:chOff x="1725434" y="2639833"/>
            <a:chExt cx="5176299" cy="1789044"/>
          </a:xfrm>
        </p:grpSpPr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9A24146F-D62B-4A87-1A62-8196278C1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34" y="2668334"/>
              <a:ext cx="305329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71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42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30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phút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 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AAED74-B8CE-35DB-81DC-73640FC9D593}"/>
                </a:ext>
              </a:extLst>
            </p:cNvPr>
            <p:cNvCxnSpPr/>
            <p:nvPr/>
          </p:nvCxnSpPr>
          <p:spPr>
            <a:xfrm>
              <a:off x="4269850" y="2639833"/>
              <a:ext cx="0" cy="1789044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6F0812-01EC-F7A4-F79F-4D1079F9703F}"/>
                </a:ext>
              </a:extLst>
            </p:cNvPr>
            <p:cNvCxnSpPr>
              <a:cxnSpLocks/>
            </p:cNvCxnSpPr>
            <p:nvPr/>
          </p:nvCxnSpPr>
          <p:spPr>
            <a:xfrm>
              <a:off x="4261899" y="3164621"/>
              <a:ext cx="2639834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 Box 13">
            <a:extLst>
              <a:ext uri="{FF2B5EF4-FFF2-40B4-BE49-F238E27FC236}">
                <a16:creationId xmlns:a16="http://schemas.microsoft.com/office/drawing/2014/main" id="{3943B38F-41A4-55B7-E8BE-BCB41F45C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6542" y="2795553"/>
            <a:ext cx="13040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14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8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E78347F3-0E95-926C-AFF4-56085E12D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124" y="2716040"/>
            <a:ext cx="834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6134A2DE-A285-101F-0D98-A31316FFC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977" y="3161313"/>
            <a:ext cx="834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BF0B904A-BEBF-D153-F4F4-A5C933496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231" y="3145410"/>
            <a:ext cx="19401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30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endParaRPr lang="en-US" sz="28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743EAB3A-EAA6-12A8-A0AD-F1FFC782A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039" y="2787601"/>
            <a:ext cx="19401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endParaRPr lang="en-US" sz="28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FA4C6423-0754-E120-004C-DB1C80FF7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7112" y="3590683"/>
            <a:ext cx="7394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28" name="Text Box 13">
            <a:extLst>
              <a:ext uri="{FF2B5EF4-FFF2-40B4-BE49-F238E27FC236}">
                <a16:creationId xmlns:a16="http://schemas.microsoft.com/office/drawing/2014/main" id="{9EB3A0E9-2143-1253-8764-BAB942E9B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4333" y="4028004"/>
            <a:ext cx="7394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D594250-DC22-C525-075A-E1D2296F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009" y="4418606"/>
            <a:ext cx="5324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72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6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>
          <a:extLst>
            <a:ext uri="{FF2B5EF4-FFF2-40B4-BE49-F238E27FC236}">
              <a16:creationId xmlns:a16="http://schemas.microsoft.com/office/drawing/2014/main" id="{549956FA-A863-167B-3E98-E85217EC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56D0AC4-1A28-9D66-376C-ABF8BB7EA7AA}"/>
              </a:ext>
            </a:extLst>
          </p:cNvPr>
          <p:cNvSpPr/>
          <p:nvPr/>
        </p:nvSpPr>
        <p:spPr>
          <a:xfrm>
            <a:off x="333601" y="319881"/>
            <a:ext cx="8476798" cy="4625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B0572231-CB3E-D447-BC1D-4CC5B05EB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903" y="449920"/>
            <a:ext cx="7457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16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: 4 =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BE382619-3048-1C28-797B-7BF6E104B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95" y="911095"/>
            <a:ext cx="7457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B09BA0-8395-7953-925C-F3FFF94561C0}"/>
              </a:ext>
            </a:extLst>
          </p:cNvPr>
          <p:cNvGrpSpPr/>
          <p:nvPr/>
        </p:nvGrpSpPr>
        <p:grpSpPr>
          <a:xfrm>
            <a:off x="2282024" y="1582310"/>
            <a:ext cx="5462546" cy="1789044"/>
            <a:chOff x="1439187" y="2639833"/>
            <a:chExt cx="5462546" cy="1789044"/>
          </a:xfrm>
        </p:grpSpPr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9A24146F-D62B-4A87-1A62-8196278C1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187" y="2668334"/>
              <a:ext cx="333954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71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23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16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    4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AAED74-B8CE-35DB-81DC-73640FC9D593}"/>
                </a:ext>
              </a:extLst>
            </p:cNvPr>
            <p:cNvCxnSpPr/>
            <p:nvPr/>
          </p:nvCxnSpPr>
          <p:spPr>
            <a:xfrm>
              <a:off x="4269850" y="2639833"/>
              <a:ext cx="0" cy="1789044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6F0812-01EC-F7A4-F79F-4D1079F9703F}"/>
                </a:ext>
              </a:extLst>
            </p:cNvPr>
            <p:cNvCxnSpPr>
              <a:cxnSpLocks/>
            </p:cNvCxnSpPr>
            <p:nvPr/>
          </p:nvCxnSpPr>
          <p:spPr>
            <a:xfrm>
              <a:off x="4261899" y="3164621"/>
              <a:ext cx="2639834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 Box 13">
            <a:extLst>
              <a:ext uri="{FF2B5EF4-FFF2-40B4-BE49-F238E27FC236}">
                <a16:creationId xmlns:a16="http://schemas.microsoft.com/office/drawing/2014/main" id="{3943B38F-41A4-55B7-E8BE-BCB41F45C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077" y="2103790"/>
            <a:ext cx="13040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E78347F3-0E95-926C-AFF4-56085E12D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193" y="2056082"/>
            <a:ext cx="32361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= 180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FDF010DD-FD08-E3C9-1177-817A20217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743" y="2716040"/>
            <a:ext cx="20116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196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743EAB3A-EAA6-12A8-A0AD-F1FFC782A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574" y="2095838"/>
            <a:ext cx="19401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49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344CDB22-6A6C-2D61-F906-F2C294BE4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744" y="3224924"/>
            <a:ext cx="11608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36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3C33591D-1E7D-FE2C-B932-CE14689A7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794" y="3717905"/>
            <a:ext cx="10098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59BA77-0115-B20B-23DE-3FAD0146F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711" y="4195969"/>
            <a:ext cx="5514975" cy="6477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41262B-912D-2E88-21AA-4EE8D93A4BD9}"/>
              </a:ext>
            </a:extLst>
          </p:cNvPr>
          <p:cNvCxnSpPr>
            <a:cxnSpLocks/>
          </p:cNvCxnSpPr>
          <p:nvPr/>
        </p:nvCxnSpPr>
        <p:spPr>
          <a:xfrm>
            <a:off x="2305878" y="2608028"/>
            <a:ext cx="267163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902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2" grpId="0"/>
      <p:bldP spid="23" grpId="0"/>
      <p:bldP spid="12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10B2C3-523E-E459-BA12-B122E293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763"/>
            <a:ext cx="9083827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A8C7B1-A2A3-5B31-1F06-B93DEA7F0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F76F6FD4-3B1D-5D6F-5E1E-C437558BCDCC}"/>
              </a:ext>
            </a:extLst>
          </p:cNvPr>
          <p:cNvSpPr/>
          <p:nvPr/>
        </p:nvSpPr>
        <p:spPr>
          <a:xfrm>
            <a:off x="242887" y="190933"/>
            <a:ext cx="8658225" cy="4761634"/>
          </a:xfrm>
          <a:prstGeom prst="roundRect">
            <a:avLst>
              <a:gd name="adj" fmla="val 13230"/>
            </a:avLst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" name="Nhóm 7">
            <a:extLst>
              <a:ext uri="{FF2B5EF4-FFF2-40B4-BE49-F238E27FC236}">
                <a16:creationId xmlns:a16="http://schemas.microsoft.com/office/drawing/2014/main" id="{12B66128-8E13-D55F-B113-30D792D28575}"/>
              </a:ext>
            </a:extLst>
          </p:cNvPr>
          <p:cNvGrpSpPr/>
          <p:nvPr/>
        </p:nvGrpSpPr>
        <p:grpSpPr>
          <a:xfrm>
            <a:off x="492008" y="265384"/>
            <a:ext cx="900752" cy="882469"/>
            <a:chOff x="1034377" y="57890"/>
            <a:chExt cx="1082284" cy="1017198"/>
          </a:xfrm>
        </p:grpSpPr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6A243F76-211A-3A34-0C26-A9D28080EF69}"/>
                </a:ext>
              </a:extLst>
            </p:cNvPr>
            <p:cNvSpPr/>
            <p:nvPr/>
          </p:nvSpPr>
          <p:spPr>
            <a:xfrm>
              <a:off x="1034377" y="57890"/>
              <a:ext cx="1082284" cy="886913"/>
            </a:xfrm>
            <a:prstGeom prst="triangle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E0F8FE82-BD76-5ED7-8CCB-A4A3C9C2DAEA}"/>
                </a:ext>
              </a:extLst>
            </p:cNvPr>
            <p:cNvSpPr txBox="1"/>
            <p:nvPr/>
          </p:nvSpPr>
          <p:spPr>
            <a:xfrm>
              <a:off x="1313642" y="188175"/>
              <a:ext cx="556550" cy="886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</a:rPr>
                <a:t>1</a:t>
              </a: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ony" panose="02000000000000000000" pitchFamily="2" charset="0"/>
              </a:endParaRPr>
            </a:p>
          </p:txBody>
        </p:sp>
      </p:grpSp>
      <p:sp>
        <p:nvSpPr>
          <p:cNvPr id="7" name="TextBox 1">
            <a:extLst>
              <a:ext uri="{FF2B5EF4-FFF2-40B4-BE49-F238E27FC236}">
                <a16:creationId xmlns:a16="http://schemas.microsoft.com/office/drawing/2014/main" id="{4B995F53-1220-30AA-6D77-B6DECA3D73D6}"/>
              </a:ext>
            </a:extLst>
          </p:cNvPr>
          <p:cNvSpPr txBox="1"/>
          <p:nvPr/>
        </p:nvSpPr>
        <p:spPr>
          <a:xfrm>
            <a:off x="1389297" y="350792"/>
            <a:ext cx="2889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Tính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E9EFE5-ADCB-BD3E-6709-A013E5CCF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75" y="1423466"/>
            <a:ext cx="8237551" cy="10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7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2C26D9-801D-A812-A2BB-592654910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CD2F3052-6EA1-061E-3C4F-5B1A6885320B}"/>
              </a:ext>
            </a:extLst>
          </p:cNvPr>
          <p:cNvSpPr/>
          <p:nvPr/>
        </p:nvSpPr>
        <p:spPr>
          <a:xfrm>
            <a:off x="242887" y="190933"/>
            <a:ext cx="8658225" cy="4761634"/>
          </a:xfrm>
          <a:prstGeom prst="roundRect">
            <a:avLst>
              <a:gd name="adj" fmla="val 13230"/>
            </a:avLst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Text Box 13">
            <a:extLst>
              <a:ext uri="{FF2B5EF4-FFF2-40B4-BE49-F238E27FC236}">
                <a16:creationId xmlns:a16="http://schemas.microsoft.com/office/drawing/2014/main" id="{C901118E-A083-4A58-DC23-4C0462670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68" y="153914"/>
            <a:ext cx="4591623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13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    4   </a:t>
            </a: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39227178-C319-A367-2039-E569E833A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506" y="602802"/>
            <a:ext cx="4934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EC80F5-89D0-0BDC-4765-43E3F4B194B9}"/>
              </a:ext>
            </a:extLst>
          </p:cNvPr>
          <p:cNvCxnSpPr/>
          <p:nvPr/>
        </p:nvCxnSpPr>
        <p:spPr>
          <a:xfrm>
            <a:off x="1113183" y="1447137"/>
            <a:ext cx="28227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13">
            <a:extLst>
              <a:ext uri="{FF2B5EF4-FFF2-40B4-BE49-F238E27FC236}">
                <a16:creationId xmlns:a16="http://schemas.microsoft.com/office/drawing/2014/main" id="{5CCDA643-86E8-B44F-901F-8C33F9C24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76" y="1394317"/>
            <a:ext cx="459162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16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52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BFB460F4-20B8-6E46-075E-8E8F9EEC3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4669" y="193671"/>
            <a:ext cx="4591623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21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    7   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FB7909DF-D971-54BC-6BC7-784DA9329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0307" y="642559"/>
            <a:ext cx="4934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216FB9-AC40-4635-52C2-F2051A0ED12A}"/>
              </a:ext>
            </a:extLst>
          </p:cNvPr>
          <p:cNvCxnSpPr/>
          <p:nvPr/>
        </p:nvCxnSpPr>
        <p:spPr>
          <a:xfrm>
            <a:off x="5390984" y="1486894"/>
            <a:ext cx="28227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3">
            <a:extLst>
              <a:ext uri="{FF2B5EF4-FFF2-40B4-BE49-F238E27FC236}">
                <a16:creationId xmlns:a16="http://schemas.microsoft.com/office/drawing/2014/main" id="{91199AD9-238C-6A2F-DCD3-458775678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77" y="1434074"/>
            <a:ext cx="459162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147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56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53E421-55BD-712A-97A4-D14DDB6A1B00}"/>
              </a:ext>
            </a:extLst>
          </p:cNvPr>
          <p:cNvGrpSpPr/>
          <p:nvPr/>
        </p:nvGrpSpPr>
        <p:grpSpPr>
          <a:xfrm>
            <a:off x="0" y="2425149"/>
            <a:ext cx="4397071" cy="1789044"/>
            <a:chOff x="1439187" y="2639833"/>
            <a:chExt cx="4397071" cy="1789044"/>
          </a:xfrm>
        </p:grpSpPr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E6A00564-BD77-71E0-3A76-FCEF9AFEDB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187" y="2668334"/>
              <a:ext cx="333954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71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48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phút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24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giây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    4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5B078EC-986D-BF24-2AD0-E6761C276C64}"/>
                </a:ext>
              </a:extLst>
            </p:cNvPr>
            <p:cNvCxnSpPr/>
            <p:nvPr/>
          </p:nvCxnSpPr>
          <p:spPr>
            <a:xfrm>
              <a:off x="4007457" y="2639833"/>
              <a:ext cx="0" cy="1789044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977C222-95B6-EF36-BC78-C3427E34B170}"/>
                </a:ext>
              </a:extLst>
            </p:cNvPr>
            <p:cNvCxnSpPr>
              <a:cxnSpLocks/>
            </p:cNvCxnSpPr>
            <p:nvPr/>
          </p:nvCxnSpPr>
          <p:spPr>
            <a:xfrm>
              <a:off x="3975652" y="3164621"/>
              <a:ext cx="1860606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Box 13">
            <a:extLst>
              <a:ext uri="{FF2B5EF4-FFF2-40B4-BE49-F238E27FC236}">
                <a16:creationId xmlns:a16="http://schemas.microsoft.com/office/drawing/2014/main" id="{15638F8C-4B86-29CA-55C7-2CEAF7F3B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8412" y="2946628"/>
            <a:ext cx="18049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FF3FA75D-CA7E-1143-930C-C448ED80B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831" y="2898921"/>
            <a:ext cx="1319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DC9B4F8A-EAE4-2D06-9D19-BA5B89AA0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865" y="2898921"/>
            <a:ext cx="20116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51A1F08C-2B59-389F-7AE0-B5410217B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671" y="2946629"/>
            <a:ext cx="1311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6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A9AC759F-0369-77FC-DDDA-BB2D444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136" y="3288535"/>
            <a:ext cx="11608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43E345-1439-3A11-ED82-35E258CDACB3}"/>
              </a:ext>
            </a:extLst>
          </p:cNvPr>
          <p:cNvGrpSpPr/>
          <p:nvPr/>
        </p:nvGrpSpPr>
        <p:grpSpPr>
          <a:xfrm>
            <a:off x="4524293" y="2417197"/>
            <a:ext cx="4397071" cy="1789044"/>
            <a:chOff x="1439187" y="2639833"/>
            <a:chExt cx="4397071" cy="1789044"/>
          </a:xfrm>
        </p:grpSpPr>
        <p:sp>
          <p:nvSpPr>
            <p:cNvPr id="34" name="Text Box 13">
              <a:extLst>
                <a:ext uri="{FF2B5EF4-FFF2-40B4-BE49-F238E27FC236}">
                  <a16:creationId xmlns:a16="http://schemas.microsoft.com/office/drawing/2014/main" id="{8B835B54-7AEC-AF35-89FB-E5E13848A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187" y="2668334"/>
              <a:ext cx="333954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71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70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phút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40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giây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    5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BD74AFF-0D71-52FF-46B4-AEDF6892093D}"/>
                </a:ext>
              </a:extLst>
            </p:cNvPr>
            <p:cNvCxnSpPr/>
            <p:nvPr/>
          </p:nvCxnSpPr>
          <p:spPr>
            <a:xfrm>
              <a:off x="4007457" y="2639833"/>
              <a:ext cx="0" cy="1789044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34D2F8F-D10F-BCE6-B823-75CD658BA79E}"/>
                </a:ext>
              </a:extLst>
            </p:cNvPr>
            <p:cNvCxnSpPr>
              <a:cxnSpLocks/>
            </p:cNvCxnSpPr>
            <p:nvPr/>
          </p:nvCxnSpPr>
          <p:spPr>
            <a:xfrm>
              <a:off x="3975652" y="3164621"/>
              <a:ext cx="1860606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 Box 13">
            <a:extLst>
              <a:ext uri="{FF2B5EF4-FFF2-40B4-BE49-F238E27FC236}">
                <a16:creationId xmlns:a16="http://schemas.microsoft.com/office/drawing/2014/main" id="{4192F379-2161-9F26-6F6A-B06FB796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2705" y="2938676"/>
            <a:ext cx="16300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Text Box 13">
            <a:extLst>
              <a:ext uri="{FF2B5EF4-FFF2-40B4-BE49-F238E27FC236}">
                <a16:creationId xmlns:a16="http://schemas.microsoft.com/office/drawing/2014/main" id="{4DC54C61-6B00-5B96-3077-CCAC9204B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462" y="2890969"/>
            <a:ext cx="1319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39" name="Text Box 13">
            <a:extLst>
              <a:ext uri="{FF2B5EF4-FFF2-40B4-BE49-F238E27FC236}">
                <a16:creationId xmlns:a16="http://schemas.microsoft.com/office/drawing/2014/main" id="{97012154-1F20-FFCB-AE95-FDFA49E47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158" y="2890969"/>
            <a:ext cx="20116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40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4B491FF0-C438-EFE0-4F01-7202F6049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034" y="2938677"/>
            <a:ext cx="1311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112CCFBF-8E50-F702-67CD-E052F8E06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429" y="3280583"/>
            <a:ext cx="11608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3480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  <p:bldP spid="12" grpId="0"/>
      <p:bldP spid="17" grpId="0"/>
      <p:bldP spid="18" grpId="0"/>
      <p:bldP spid="19" grpId="0"/>
      <p:bldP spid="20" grpId="0"/>
      <p:bldP spid="21" grpId="0"/>
      <p:bldP spid="37" grpId="0"/>
      <p:bldP spid="38" grpId="0"/>
      <p:bldP spid="39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551620-7CE9-6586-D47D-E957873C0E07}"/>
              </a:ext>
            </a:extLst>
          </p:cNvPr>
          <p:cNvSpPr/>
          <p:nvPr/>
        </p:nvSpPr>
        <p:spPr>
          <a:xfrm>
            <a:off x="307911" y="1428457"/>
            <a:ext cx="8656476" cy="3316165"/>
          </a:xfrm>
          <a:custGeom>
            <a:avLst/>
            <a:gdLst>
              <a:gd name="connsiteX0" fmla="*/ 0 w 8656476"/>
              <a:gd name="connsiteY0" fmla="*/ 449440 h 3316165"/>
              <a:gd name="connsiteX1" fmla="*/ 449440 w 8656476"/>
              <a:gd name="connsiteY1" fmla="*/ 0 h 3316165"/>
              <a:gd name="connsiteX2" fmla="*/ 8207036 w 8656476"/>
              <a:gd name="connsiteY2" fmla="*/ 0 h 3316165"/>
              <a:gd name="connsiteX3" fmla="*/ 8656476 w 8656476"/>
              <a:gd name="connsiteY3" fmla="*/ 449440 h 3316165"/>
              <a:gd name="connsiteX4" fmla="*/ 8656476 w 8656476"/>
              <a:gd name="connsiteY4" fmla="*/ 2866725 h 3316165"/>
              <a:gd name="connsiteX5" fmla="*/ 8207036 w 8656476"/>
              <a:gd name="connsiteY5" fmla="*/ 3316165 h 3316165"/>
              <a:gd name="connsiteX6" fmla="*/ 449440 w 8656476"/>
              <a:gd name="connsiteY6" fmla="*/ 3316165 h 3316165"/>
              <a:gd name="connsiteX7" fmla="*/ 0 w 8656476"/>
              <a:gd name="connsiteY7" fmla="*/ 2866725 h 3316165"/>
              <a:gd name="connsiteX8" fmla="*/ 0 w 8656476"/>
              <a:gd name="connsiteY8" fmla="*/ 449440 h 331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6476" h="3316165" fill="none" extrusionOk="0">
                <a:moveTo>
                  <a:pt x="0" y="449440"/>
                </a:moveTo>
                <a:cubicBezTo>
                  <a:pt x="1549" y="243158"/>
                  <a:pt x="211816" y="17781"/>
                  <a:pt x="449440" y="0"/>
                </a:cubicBezTo>
                <a:cubicBezTo>
                  <a:pt x="2184387" y="72427"/>
                  <a:pt x="5984021" y="61419"/>
                  <a:pt x="8207036" y="0"/>
                </a:cubicBezTo>
                <a:cubicBezTo>
                  <a:pt x="8451872" y="-23289"/>
                  <a:pt x="8629791" y="193149"/>
                  <a:pt x="8656476" y="449440"/>
                </a:cubicBezTo>
                <a:cubicBezTo>
                  <a:pt x="8757352" y="780206"/>
                  <a:pt x="8549163" y="1859583"/>
                  <a:pt x="8656476" y="2866725"/>
                </a:cubicBezTo>
                <a:cubicBezTo>
                  <a:pt x="8661208" y="3090928"/>
                  <a:pt x="8452933" y="3313562"/>
                  <a:pt x="8207036" y="3316165"/>
                </a:cubicBezTo>
                <a:cubicBezTo>
                  <a:pt x="6748174" y="3345992"/>
                  <a:pt x="2630774" y="3236859"/>
                  <a:pt x="449440" y="3316165"/>
                </a:cubicBezTo>
                <a:cubicBezTo>
                  <a:pt x="233288" y="3312540"/>
                  <a:pt x="-5244" y="3115981"/>
                  <a:pt x="0" y="2866725"/>
                </a:cubicBezTo>
                <a:cubicBezTo>
                  <a:pt x="50037" y="1768084"/>
                  <a:pt x="770" y="944302"/>
                  <a:pt x="0" y="449440"/>
                </a:cubicBezTo>
                <a:close/>
              </a:path>
              <a:path w="8656476" h="3316165" stroke="0" extrusionOk="0">
                <a:moveTo>
                  <a:pt x="0" y="449440"/>
                </a:moveTo>
                <a:cubicBezTo>
                  <a:pt x="13778" y="204977"/>
                  <a:pt x="218301" y="35586"/>
                  <a:pt x="449440" y="0"/>
                </a:cubicBezTo>
                <a:cubicBezTo>
                  <a:pt x="2823481" y="123000"/>
                  <a:pt x="6071780" y="-96860"/>
                  <a:pt x="8207036" y="0"/>
                </a:cubicBezTo>
                <a:cubicBezTo>
                  <a:pt x="8427911" y="-20840"/>
                  <a:pt x="8674613" y="164657"/>
                  <a:pt x="8656476" y="449440"/>
                </a:cubicBezTo>
                <a:cubicBezTo>
                  <a:pt x="8659649" y="1288269"/>
                  <a:pt x="8750743" y="2349710"/>
                  <a:pt x="8656476" y="2866725"/>
                </a:cubicBezTo>
                <a:cubicBezTo>
                  <a:pt x="8636127" y="3122316"/>
                  <a:pt x="8425997" y="3311377"/>
                  <a:pt x="8207036" y="3316165"/>
                </a:cubicBezTo>
                <a:cubicBezTo>
                  <a:pt x="5801446" y="3155458"/>
                  <a:pt x="3278586" y="3355832"/>
                  <a:pt x="449440" y="3316165"/>
                </a:cubicBezTo>
                <a:cubicBezTo>
                  <a:pt x="157281" y="3307290"/>
                  <a:pt x="-31960" y="3100465"/>
                  <a:pt x="0" y="2866725"/>
                </a:cubicBezTo>
                <a:cubicBezTo>
                  <a:pt x="32216" y="1673056"/>
                  <a:pt x="57206" y="880244"/>
                  <a:pt x="0" y="44944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just" defTabSz="685800">
              <a:spcBef>
                <a:spcPts val="900"/>
              </a:spcBef>
              <a:buClrTx/>
              <a:defRPr/>
            </a:pPr>
            <a:endParaRPr lang="en-US" sz="21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1A2B8C2-E9AC-6897-4960-E18B2169D794}"/>
              </a:ext>
            </a:extLst>
          </p:cNvPr>
          <p:cNvSpPr txBox="1"/>
          <p:nvPr/>
        </p:nvSpPr>
        <p:spPr>
          <a:xfrm>
            <a:off x="1065739" y="1665450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26E53EB7-29F0-D9DB-2011-64BDF1A15B3F}"/>
              </a:ext>
            </a:extLst>
          </p:cNvPr>
          <p:cNvSpPr txBox="1"/>
          <p:nvPr/>
        </p:nvSpPr>
        <p:spPr>
          <a:xfrm>
            <a:off x="1065739" y="2423898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C7D4E7BD-9DF2-2BFE-AA7B-58B11DBCC811}"/>
              </a:ext>
            </a:extLst>
          </p:cNvPr>
          <p:cNvSpPr txBox="1"/>
          <p:nvPr/>
        </p:nvSpPr>
        <p:spPr>
          <a:xfrm>
            <a:off x="1065739" y="3182346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476F2FF-57B0-F851-3AF1-DC92E8613F34}"/>
              </a:ext>
            </a:extLst>
          </p:cNvPr>
          <p:cNvSpPr txBox="1"/>
          <p:nvPr/>
        </p:nvSpPr>
        <p:spPr>
          <a:xfrm>
            <a:off x="1065738" y="3940795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51">
            <a:extLst>
              <a:ext uri="{FF2B5EF4-FFF2-40B4-BE49-F238E27FC236}">
                <a16:creationId xmlns:a16="http://schemas.microsoft.com/office/drawing/2014/main" id="{BADABCAC-A4EF-EC97-1488-BB825A5CD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3" y="1610960"/>
            <a:ext cx="385200" cy="675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8" name="Picture 52">
            <a:extLst>
              <a:ext uri="{FF2B5EF4-FFF2-40B4-BE49-F238E27FC236}">
                <a16:creationId xmlns:a16="http://schemas.microsoft.com/office/drawing/2014/main" id="{A950F11D-620D-B5C7-CA44-7A4BAE9E4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3" y="2369408"/>
            <a:ext cx="385200" cy="675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9" name="Picture 53">
            <a:extLst>
              <a:ext uri="{FF2B5EF4-FFF2-40B4-BE49-F238E27FC236}">
                <a16:creationId xmlns:a16="http://schemas.microsoft.com/office/drawing/2014/main" id="{BB6F6D42-64CD-59B6-B333-E6670061C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3" y="3127856"/>
            <a:ext cx="385200" cy="675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0" name="Picture 54">
            <a:extLst>
              <a:ext uri="{FF2B5EF4-FFF2-40B4-BE49-F238E27FC236}">
                <a16:creationId xmlns:a16="http://schemas.microsoft.com/office/drawing/2014/main" id="{0C8A83C5-67C0-14C5-41E6-CCC2C78E9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3" y="3886305"/>
            <a:ext cx="385200" cy="675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F42DE32-828C-CC4F-AF05-656BA8246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353" y="95345"/>
            <a:ext cx="4576969" cy="17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4807" y="1738617"/>
            <a:ext cx="1237481" cy="1972796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2"/>
                </a:lnTo>
                <a:lnTo>
                  <a:pt x="2474963" y="3945592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17609" y="3753857"/>
            <a:ext cx="2290618" cy="1628421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881285" y="260860"/>
            <a:ext cx="1545698" cy="2464156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5" y="0"/>
                </a:lnTo>
                <a:lnTo>
                  <a:pt x="3091395" y="4928310"/>
                </a:lnTo>
                <a:lnTo>
                  <a:pt x="0" y="4928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1" y="-335105"/>
            <a:ext cx="1254344" cy="1390907"/>
          </a:xfrm>
          <a:custGeom>
            <a:avLst/>
            <a:gdLst/>
            <a:ahLst/>
            <a:cxnLst/>
            <a:rect l="l" t="t" r="r" b="b"/>
            <a:pathLst>
              <a:path w="2508689" h="2781813">
                <a:moveTo>
                  <a:pt x="0" y="2781813"/>
                </a:moveTo>
                <a:lnTo>
                  <a:pt x="2508689" y="2781813"/>
                </a:lnTo>
                <a:lnTo>
                  <a:pt x="2508689" y="0"/>
                </a:lnTo>
                <a:lnTo>
                  <a:pt x="0" y="0"/>
                </a:lnTo>
                <a:lnTo>
                  <a:pt x="0" y="278181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 flipV="1">
            <a:off x="7819929" y="-335104"/>
            <a:ext cx="1607053" cy="1782014"/>
          </a:xfrm>
          <a:custGeom>
            <a:avLst/>
            <a:gdLst/>
            <a:ahLst/>
            <a:cxnLst/>
            <a:rect l="l" t="t" r="r" b="b"/>
            <a:pathLst>
              <a:path w="3214106" h="3564029">
                <a:moveTo>
                  <a:pt x="3214106" y="3564029"/>
                </a:moveTo>
                <a:lnTo>
                  <a:pt x="0" y="3564029"/>
                </a:lnTo>
                <a:lnTo>
                  <a:pt x="0" y="0"/>
                </a:lnTo>
                <a:lnTo>
                  <a:pt x="3214106" y="0"/>
                </a:lnTo>
                <a:lnTo>
                  <a:pt x="3214106" y="356402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448020" y="3667415"/>
            <a:ext cx="1375721" cy="15963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3" y="0"/>
                </a:lnTo>
                <a:lnTo>
                  <a:pt x="2751443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27701" y="260860"/>
            <a:ext cx="1383058" cy="1128806"/>
          </a:xfrm>
          <a:custGeom>
            <a:avLst/>
            <a:gdLst/>
            <a:ahLst/>
            <a:cxnLst/>
            <a:rect l="l" t="t" r="r" b="b"/>
            <a:pathLst>
              <a:path w="2372977" h="1444550">
                <a:moveTo>
                  <a:pt x="0" y="0"/>
                </a:moveTo>
                <a:lnTo>
                  <a:pt x="2372977" y="0"/>
                </a:lnTo>
                <a:lnTo>
                  <a:pt x="2372977" y="1444550"/>
                </a:lnTo>
                <a:lnTo>
                  <a:pt x="0" y="1444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104405" y="2571750"/>
            <a:ext cx="1545698" cy="2464156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1"/>
                </a:lnTo>
                <a:lnTo>
                  <a:pt x="3091395" y="4928311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7571583" y="2943924"/>
            <a:ext cx="1358621" cy="827060"/>
          </a:xfrm>
          <a:custGeom>
            <a:avLst/>
            <a:gdLst/>
            <a:ahLst/>
            <a:cxnLst/>
            <a:rect l="l" t="t" r="r" b="b"/>
            <a:pathLst>
              <a:path w="2717243" h="1654121">
                <a:moveTo>
                  <a:pt x="2717242" y="0"/>
                </a:moveTo>
                <a:lnTo>
                  <a:pt x="0" y="0"/>
                </a:lnTo>
                <a:lnTo>
                  <a:pt x="0" y="1654122"/>
                </a:lnTo>
                <a:lnTo>
                  <a:pt x="2717242" y="1654122"/>
                </a:lnTo>
                <a:lnTo>
                  <a:pt x="27172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6787249" y="3823372"/>
            <a:ext cx="1971106" cy="150879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3942210" y="0"/>
                </a:moveTo>
                <a:lnTo>
                  <a:pt x="0" y="0"/>
                </a:lnTo>
                <a:lnTo>
                  <a:pt x="0" y="3017583"/>
                </a:lnTo>
                <a:lnTo>
                  <a:pt x="3942210" y="3017583"/>
                </a:lnTo>
                <a:lnTo>
                  <a:pt x="39422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10952" y="541987"/>
            <a:ext cx="1159374" cy="926294"/>
          </a:xfrm>
          <a:custGeom>
            <a:avLst/>
            <a:gdLst/>
            <a:ahLst/>
            <a:cxnLst/>
            <a:rect l="l" t="t" r="r" b="b"/>
            <a:pathLst>
              <a:path w="2739843" h="2157626">
                <a:moveTo>
                  <a:pt x="0" y="0"/>
                </a:moveTo>
                <a:lnTo>
                  <a:pt x="2739843" y="0"/>
                </a:lnTo>
                <a:lnTo>
                  <a:pt x="2739843" y="2157626"/>
                </a:lnTo>
                <a:lnTo>
                  <a:pt x="0" y="21576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714155" y="514351"/>
            <a:ext cx="900793" cy="541451"/>
          </a:xfrm>
          <a:custGeom>
            <a:avLst/>
            <a:gdLst/>
            <a:ahLst/>
            <a:cxnLst/>
            <a:rect l="l" t="t" r="r" b="b"/>
            <a:pathLst>
              <a:path w="1801586" h="1082903">
                <a:moveTo>
                  <a:pt x="0" y="0"/>
                </a:moveTo>
                <a:lnTo>
                  <a:pt x="1801586" y="0"/>
                </a:lnTo>
                <a:lnTo>
                  <a:pt x="1801586" y="1082903"/>
                </a:lnTo>
                <a:lnTo>
                  <a:pt x="0" y="10829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102562" y="4471478"/>
            <a:ext cx="667257" cy="487654"/>
          </a:xfrm>
          <a:custGeom>
            <a:avLst/>
            <a:gdLst/>
            <a:ahLst/>
            <a:cxnLst/>
            <a:rect l="l" t="t" r="r" b="b"/>
            <a:pathLst>
              <a:path w="1334514" h="975307">
                <a:moveTo>
                  <a:pt x="0" y="0"/>
                </a:moveTo>
                <a:lnTo>
                  <a:pt x="1334514" y="0"/>
                </a:lnTo>
                <a:lnTo>
                  <a:pt x="1334514" y="975308"/>
                </a:lnTo>
                <a:lnTo>
                  <a:pt x="0" y="9753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14350" y="4654043"/>
            <a:ext cx="540201" cy="518593"/>
          </a:xfrm>
          <a:custGeom>
            <a:avLst/>
            <a:gdLst/>
            <a:ahLst/>
            <a:cxnLst/>
            <a:rect l="l" t="t" r="r" b="b"/>
            <a:pathLst>
              <a:path w="1080402" h="1037186">
                <a:moveTo>
                  <a:pt x="0" y="0"/>
                </a:moveTo>
                <a:lnTo>
                  <a:pt x="1080402" y="0"/>
                </a:lnTo>
                <a:lnTo>
                  <a:pt x="1080402" y="1037186"/>
                </a:lnTo>
                <a:lnTo>
                  <a:pt x="0" y="1037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81769" y="3498626"/>
            <a:ext cx="1491056" cy="677045"/>
          </a:xfrm>
          <a:custGeom>
            <a:avLst/>
            <a:gdLst/>
            <a:ahLst/>
            <a:cxnLst/>
            <a:rect l="l" t="t" r="r" b="b"/>
            <a:pathLst>
              <a:path w="2982113" h="1354091">
                <a:moveTo>
                  <a:pt x="0" y="0"/>
                </a:moveTo>
                <a:lnTo>
                  <a:pt x="2982113" y="0"/>
                </a:lnTo>
                <a:lnTo>
                  <a:pt x="2982113" y="1354090"/>
                </a:lnTo>
                <a:lnTo>
                  <a:pt x="0" y="135409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047615" y="3137335"/>
            <a:ext cx="1421477" cy="2057400"/>
          </a:xfrm>
          <a:custGeom>
            <a:avLst/>
            <a:gdLst/>
            <a:ahLst/>
            <a:cxnLst/>
            <a:rect l="l" t="t" r="r" b="b"/>
            <a:pathLst>
              <a:path w="2842953" h="4114800">
                <a:moveTo>
                  <a:pt x="0" y="0"/>
                </a:moveTo>
                <a:lnTo>
                  <a:pt x="2842953" y="0"/>
                </a:lnTo>
                <a:lnTo>
                  <a:pt x="28429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6578" y="2143459"/>
            <a:ext cx="8831984" cy="742063"/>
          </a:xfrm>
          <a:prstGeom prst="rect">
            <a:avLst/>
          </a:prstGeom>
        </p:spPr>
        <p:txBody>
          <a:bodyPr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 defTabSz="457223">
              <a:lnSpc>
                <a:spcPts val="5669"/>
              </a:lnSpc>
              <a:buClrTx/>
            </a:pPr>
            <a:r>
              <a:rPr lang="en-US" sz="5726" b="1" kern="12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ungee"/>
                <a:ea typeface="+mn-ea"/>
                <a:cs typeface="+mn-cs"/>
              </a:rPr>
              <a:t>GIẢI CỨU ĐẠI DƯƠNG</a:t>
            </a:r>
          </a:p>
        </p:txBody>
      </p:sp>
      <p:sp>
        <p:nvSpPr>
          <p:cNvPr id="20" name="Freeform 20"/>
          <p:cNvSpPr/>
          <p:nvPr/>
        </p:nvSpPr>
        <p:spPr>
          <a:xfrm>
            <a:off x="7819929" y="4428679"/>
            <a:ext cx="952069" cy="704531"/>
          </a:xfrm>
          <a:custGeom>
            <a:avLst/>
            <a:gdLst/>
            <a:ahLst/>
            <a:cxnLst/>
            <a:rect l="l" t="t" r="r" b="b"/>
            <a:pathLst>
              <a:path w="1904137" h="1409061">
                <a:moveTo>
                  <a:pt x="0" y="0"/>
                </a:moveTo>
                <a:lnTo>
                  <a:pt x="1904137" y="0"/>
                </a:lnTo>
                <a:lnTo>
                  <a:pt x="1904137" y="1409061"/>
                </a:lnTo>
                <a:lnTo>
                  <a:pt x="0" y="140906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23 L 0.72735 0.0209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7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12 -0.01821 C -0.02804 0.02485 -0.0612 0.0679 -0.09375 0.08503 C -0.1263 0.10232 -0.16371 0.08303 -0.19028 0.08503 C -0.21684 0.08719 -0.23099 0.08951 -0.25304 0.09753 C -0.27517 0.1054 -0.30286 0.13195 -0.32283 0.13257 C -0.34279 0.13334 -0.35929 0.10741 -0.37283 0.10155 C -0.38637 0.09584 -0.39418 0.09815 -0.40425 0.09753 C -0.41432 0.09676 -0.42378 0.09707 -0.43324 0.09753 " pathEditMode="relative" ptsTypes="AAAAAAAA">
                                      <p:cBhvr>
                                        <p:cTn id="8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9 0.00725 C -0.07943 0.0537 -0.12118 0.10015 -0.16085 0.11883 C -0.20061 0.13735 -0.24523 0.11914 -0.27604 0.11883 C -0.30686 0.11836 -0.327 0.07948 -0.34575 0.11667 C -0.36458 0.15386 -0.36849 0.29336 -0.3888 0.34198 C -0.40912 0.39059 -0.41901 0.41744 -0.46788 0.40818 C -0.51667 0.39877 -0.63958 0.32654 -0.68186 0.28627 C -0.72405 0.24583 -0.72136 0.16636 -0.72136 0.16636 L -0.72136 0.16636 L -0.72136 0.16636 " pathEditMode="relative" ptsTypes="AAAAAAAAAA">
                                      <p:cBhvr>
                                        <p:cTn id="1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426 L 0.00469 -0.24845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0.03719 L 0.02179 -0.44182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239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 0.20972 L -0.04201 0.50308 " pathEditMode="relative" rAng="0" ptsTypes="AA">
                                      <p:cBhvr>
                                        <p:cTn id="1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" y="1466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.00833 L -0.31901 0.02747 " pathEditMode="relative" rAng="0" ptsTypes="AA">
                                      <p:cBhvr>
                                        <p:cTn id="18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9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L 0.31372 -0.00263 " pathEditMode="relative" rAng="0" ptsTypes="AA">
                                      <p:cBhvr>
                                        <p:cTn id="2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86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1296 L -0.16172 0.01018 " pathEditMode="relative" rAng="0" ptsTypes="AA">
                                      <p:cBhvr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17CBA0-DD52-B5FA-F63E-B28C334E6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81" y="1251851"/>
            <a:ext cx="836443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8761" y="3510887"/>
            <a:ext cx="12283961" cy="2235390"/>
            <a:chOff x="0" y="0"/>
            <a:chExt cx="6470564" cy="11774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70564" cy="1177489"/>
            </a:xfrm>
            <a:custGeom>
              <a:avLst/>
              <a:gdLst/>
              <a:ahLst/>
              <a:cxnLst/>
              <a:rect l="l" t="t" r="r" b="b"/>
              <a:pathLst>
                <a:path w="6470564" h="1177489">
                  <a:moveTo>
                    <a:pt x="3235282" y="0"/>
                  </a:moveTo>
                  <a:cubicBezTo>
                    <a:pt x="1448485" y="0"/>
                    <a:pt x="0" y="263590"/>
                    <a:pt x="0" y="588745"/>
                  </a:cubicBezTo>
                  <a:cubicBezTo>
                    <a:pt x="0" y="913899"/>
                    <a:pt x="1448485" y="1177489"/>
                    <a:pt x="3235282" y="1177489"/>
                  </a:cubicBezTo>
                  <a:cubicBezTo>
                    <a:pt x="5022079" y="1177489"/>
                    <a:pt x="6470564" y="913899"/>
                    <a:pt x="6470564" y="588745"/>
                  </a:cubicBezTo>
                  <a:cubicBezTo>
                    <a:pt x="6470564" y="263590"/>
                    <a:pt x="5022079" y="0"/>
                    <a:pt x="3235282" y="0"/>
                  </a:cubicBezTo>
                  <a:close/>
                </a:path>
              </a:pathLst>
            </a:custGeom>
            <a:solidFill>
              <a:srgbClr val="C5C3A4"/>
            </a:solidFill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06615" y="138965"/>
              <a:ext cx="5257333" cy="92813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000"/>
                </a:lnSpc>
                <a:buClrTx/>
              </a:pPr>
              <a:endParaRPr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899728" y="3246845"/>
            <a:ext cx="1608512" cy="2057400"/>
          </a:xfrm>
          <a:custGeom>
            <a:avLst/>
            <a:gdLst/>
            <a:ahLst/>
            <a:cxnLst/>
            <a:rect l="l" t="t" r="r" b="b"/>
            <a:pathLst>
              <a:path w="3217025" h="4114800">
                <a:moveTo>
                  <a:pt x="0" y="0"/>
                </a:moveTo>
                <a:lnTo>
                  <a:pt x="3217026" y="0"/>
                </a:lnTo>
                <a:lnTo>
                  <a:pt x="3217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579911" y="4404633"/>
            <a:ext cx="837445" cy="834400"/>
          </a:xfrm>
          <a:custGeom>
            <a:avLst/>
            <a:gdLst/>
            <a:ahLst/>
            <a:cxnLst/>
            <a:rect l="l" t="t" r="r" b="b"/>
            <a:pathLst>
              <a:path w="1674890" h="1668800">
                <a:moveTo>
                  <a:pt x="0" y="0"/>
                </a:moveTo>
                <a:lnTo>
                  <a:pt x="1674891" y="0"/>
                </a:lnTo>
                <a:lnTo>
                  <a:pt x="1674891" y="1668800"/>
                </a:lnTo>
                <a:lnTo>
                  <a:pt x="0" y="166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558" y="680899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8417356" y="2485173"/>
            <a:ext cx="649276" cy="1140901"/>
          </a:xfrm>
          <a:custGeom>
            <a:avLst/>
            <a:gdLst/>
            <a:ahLst/>
            <a:cxnLst/>
            <a:rect l="l" t="t" r="r" b="b"/>
            <a:pathLst>
              <a:path w="1298552" h="2281801">
                <a:moveTo>
                  <a:pt x="1298552" y="0"/>
                </a:moveTo>
                <a:lnTo>
                  <a:pt x="0" y="0"/>
                </a:lnTo>
                <a:lnTo>
                  <a:pt x="0" y="2281801"/>
                </a:lnTo>
                <a:lnTo>
                  <a:pt x="1298552" y="2281801"/>
                </a:lnTo>
                <a:lnTo>
                  <a:pt x="129855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056026" y="680900"/>
            <a:ext cx="5573624" cy="2055290"/>
            <a:chOff x="0" y="0"/>
            <a:chExt cx="2570851" cy="9480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70862" cy="948009"/>
            </a:xfrm>
            <a:custGeom>
              <a:avLst/>
              <a:gdLst/>
              <a:ahLst/>
              <a:cxnLst/>
              <a:rect l="l" t="t" r="r" b="b"/>
              <a:pathLst>
                <a:path w="2570862" h="948009">
                  <a:moveTo>
                    <a:pt x="2258473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04794"/>
                  </a:cubicBezTo>
                  <a:cubicBezTo>
                    <a:pt x="0" y="622978"/>
                    <a:pt x="66279" y="718119"/>
                    <a:pt x="162037" y="762260"/>
                  </a:cubicBezTo>
                  <a:lnTo>
                    <a:pt x="162037" y="948009"/>
                  </a:lnTo>
                  <a:lnTo>
                    <a:pt x="353844" y="788542"/>
                  </a:lnTo>
                  <a:lnTo>
                    <a:pt x="2258473" y="788542"/>
                  </a:lnTo>
                  <a:cubicBezTo>
                    <a:pt x="2444414" y="788542"/>
                    <a:pt x="2570851" y="665029"/>
                    <a:pt x="2570851" y="404746"/>
                  </a:cubicBezTo>
                  <a:cubicBezTo>
                    <a:pt x="2570862" y="123512"/>
                    <a:pt x="2444414" y="0"/>
                    <a:pt x="2258473" y="0"/>
                  </a:cubicBezTo>
                  <a:close/>
                </a:path>
              </a:pathLst>
            </a:custGeom>
            <a:solidFill>
              <a:srgbClr val="FFF9D9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6675"/>
              <a:ext cx="2570851" cy="69083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000"/>
                </a:lnSpc>
                <a:buClrTx/>
              </a:pPr>
              <a:endParaRPr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9451523" y="1735923"/>
            <a:ext cx="3867883" cy="3031013"/>
          </a:xfrm>
          <a:custGeom>
            <a:avLst/>
            <a:gdLst/>
            <a:ahLst/>
            <a:cxnLst/>
            <a:rect l="l" t="t" r="r" b="b"/>
            <a:pathLst>
              <a:path w="7735766" h="6062027">
                <a:moveTo>
                  <a:pt x="0" y="0"/>
                </a:moveTo>
                <a:lnTo>
                  <a:pt x="7735766" y="0"/>
                </a:lnTo>
                <a:lnTo>
                  <a:pt x="7735766" y="6062027"/>
                </a:lnTo>
                <a:lnTo>
                  <a:pt x="0" y="6062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VN" sz="9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478021" y="3794038"/>
            <a:ext cx="1382131" cy="1349462"/>
          </a:xfrm>
          <a:custGeom>
            <a:avLst/>
            <a:gdLst/>
            <a:ahLst/>
            <a:cxnLst/>
            <a:rect l="l" t="t" r="r" b="b"/>
            <a:pathLst>
              <a:path w="2764261" h="2698924">
                <a:moveTo>
                  <a:pt x="0" y="0"/>
                </a:moveTo>
                <a:lnTo>
                  <a:pt x="2764261" y="0"/>
                </a:lnTo>
                <a:lnTo>
                  <a:pt x="2764261" y="2698924"/>
                </a:lnTo>
                <a:lnTo>
                  <a:pt x="0" y="26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04111" y="175828"/>
            <a:ext cx="1491056" cy="677045"/>
          </a:xfrm>
          <a:custGeom>
            <a:avLst/>
            <a:gdLst/>
            <a:ahLst/>
            <a:cxnLst/>
            <a:rect l="l" t="t" r="r" b="b"/>
            <a:pathLst>
              <a:path w="2982113" h="1354091">
                <a:moveTo>
                  <a:pt x="0" y="0"/>
                </a:moveTo>
                <a:lnTo>
                  <a:pt x="2982113" y="0"/>
                </a:lnTo>
                <a:lnTo>
                  <a:pt x="2982113" y="1354090"/>
                </a:lnTo>
                <a:lnTo>
                  <a:pt x="0" y="13540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836593" y="4261963"/>
            <a:ext cx="878220" cy="576431"/>
          </a:xfrm>
          <a:custGeom>
            <a:avLst/>
            <a:gdLst/>
            <a:ahLst/>
            <a:cxnLst/>
            <a:rect l="l" t="t" r="r" b="b"/>
            <a:pathLst>
              <a:path w="1756440" h="1152863">
                <a:moveTo>
                  <a:pt x="0" y="0"/>
                </a:moveTo>
                <a:lnTo>
                  <a:pt x="1756439" y="0"/>
                </a:lnTo>
                <a:lnTo>
                  <a:pt x="1756439" y="1152863"/>
                </a:lnTo>
                <a:lnTo>
                  <a:pt x="0" y="11528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1697961">
            <a:off x="7607511" y="254007"/>
            <a:ext cx="1165321" cy="864260"/>
          </a:xfrm>
          <a:custGeom>
            <a:avLst/>
            <a:gdLst/>
            <a:ahLst/>
            <a:cxnLst/>
            <a:rect l="l" t="t" r="r" b="b"/>
            <a:pathLst>
              <a:path w="2330642" h="1728521">
                <a:moveTo>
                  <a:pt x="0" y="0"/>
                </a:moveTo>
                <a:lnTo>
                  <a:pt x="2330642" y="0"/>
                </a:lnTo>
                <a:lnTo>
                  <a:pt x="2330642" y="1728521"/>
                </a:lnTo>
                <a:lnTo>
                  <a:pt x="0" y="17285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" y="288867"/>
            <a:ext cx="450161" cy="776698"/>
          </a:xfrm>
          <a:custGeom>
            <a:avLst/>
            <a:gdLst/>
            <a:ahLst/>
            <a:cxnLst/>
            <a:rect l="l" t="t" r="r" b="b"/>
            <a:pathLst>
              <a:path w="900322" h="1553395">
                <a:moveTo>
                  <a:pt x="0" y="0"/>
                </a:moveTo>
                <a:lnTo>
                  <a:pt x="900322" y="0"/>
                </a:lnTo>
                <a:lnTo>
                  <a:pt x="900322" y="1553394"/>
                </a:lnTo>
                <a:lnTo>
                  <a:pt x="0" y="1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0" y="4275546"/>
            <a:ext cx="779246" cy="443462"/>
          </a:xfrm>
          <a:custGeom>
            <a:avLst/>
            <a:gdLst/>
            <a:ahLst/>
            <a:cxnLst/>
            <a:rect l="l" t="t" r="r" b="b"/>
            <a:pathLst>
              <a:path w="1558491" h="886923">
                <a:moveTo>
                  <a:pt x="0" y="0"/>
                </a:moveTo>
                <a:lnTo>
                  <a:pt x="1558491" y="0"/>
                </a:lnTo>
                <a:lnTo>
                  <a:pt x="1558491" y="886923"/>
                </a:lnTo>
                <a:lnTo>
                  <a:pt x="0" y="8869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203553" y="2724649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5" y="0"/>
                </a:lnTo>
                <a:lnTo>
                  <a:pt x="2191545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861371" y="1299545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5" y="0"/>
                </a:lnTo>
                <a:lnTo>
                  <a:pt x="2191545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7998634" y="3722725"/>
            <a:ext cx="1410701" cy="1492088"/>
          </a:xfrm>
          <a:custGeom>
            <a:avLst/>
            <a:gdLst/>
            <a:ahLst/>
            <a:cxnLst/>
            <a:rect l="l" t="t" r="r" b="b"/>
            <a:pathLst>
              <a:path w="2821403" h="2984176">
                <a:moveTo>
                  <a:pt x="0" y="0"/>
                </a:moveTo>
                <a:lnTo>
                  <a:pt x="2821402" y="0"/>
                </a:lnTo>
                <a:lnTo>
                  <a:pt x="2821402" y="2984176"/>
                </a:lnTo>
                <a:lnTo>
                  <a:pt x="0" y="29841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105400" y="887726"/>
            <a:ext cx="1711717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3119"/>
              </a:lnSpc>
              <a:buClrTx/>
            </a:pPr>
            <a:r>
              <a:rPr lang="en-US" sz="2700" kern="1200" dirty="0" err="1">
                <a:solidFill>
                  <a:srgbClr val="9D1541"/>
                </a:solidFill>
                <a:latin typeface="Cambria" panose="02040503050406030204" pitchFamily="18" charset="0"/>
                <a:ea typeface="Cambria" panose="02040503050406030204" pitchFamily="18" charset="0"/>
                <a:cs typeface="Apple Chancery" panose="03020702040506060504" pitchFamily="66" charset="-79"/>
              </a:rPr>
              <a:t>Luật</a:t>
            </a:r>
            <a:r>
              <a:rPr lang="en-US" sz="2700" kern="1200" dirty="0">
                <a:solidFill>
                  <a:srgbClr val="9D1541"/>
                </a:solidFill>
                <a:latin typeface="Cambria" panose="02040503050406030204" pitchFamily="18" charset="0"/>
                <a:ea typeface="Cambria" panose="02040503050406030204" pitchFamily="18" charset="0"/>
                <a:cs typeface="Apple Chancery" panose="03020702040506060504" pitchFamily="66" charset="-79"/>
              </a:rPr>
              <a:t> </a:t>
            </a:r>
            <a:r>
              <a:rPr lang="en-US" sz="2700" kern="1200" dirty="0" err="1">
                <a:solidFill>
                  <a:srgbClr val="9D1541"/>
                </a:solidFill>
                <a:latin typeface="Cambria" panose="02040503050406030204" pitchFamily="18" charset="0"/>
                <a:ea typeface="Cambria" panose="02040503050406030204" pitchFamily="18" charset="0"/>
                <a:cs typeface="Apple Chancery" panose="03020702040506060504" pitchFamily="66" charset="-79"/>
              </a:rPr>
              <a:t>chơi</a:t>
            </a:r>
            <a:endParaRPr lang="en-US" sz="2700" kern="1200" dirty="0">
              <a:solidFill>
                <a:srgbClr val="9D1541"/>
              </a:solidFill>
              <a:latin typeface="Cambria" panose="02040503050406030204" pitchFamily="18" charset="0"/>
              <a:ea typeface="Cambria" panose="02040503050406030204" pitchFamily="18" charset="0"/>
              <a:cs typeface="Apple Chancery" panose="03020702040506060504" pitchFamily="66" charset="-79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185289" y="1261445"/>
            <a:ext cx="5315099" cy="10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2843"/>
              </a:lnSpc>
              <a:buClrTx/>
            </a:pP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bỏ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rác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nơi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23457E-6 L -0.91085 0.0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47" y="3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77422 0.0009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59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7764E-17 -4.93827E-7 L -0.34566 -0.00154 " pathEditMode="relative" rAng="0" ptsTypes="AA">
                                      <p:cBhvr>
                                        <p:cTn id="3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4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14537 C 0.01692 -0.11513 0.03263 -0.08457 0.03975 -0.03318 C 0.04687 0.01836 0.03698 0.14135 0.04366 0.16296 C 0.05026 0.18426 0.07231 0.11913 0.07942 0.09552 C 0.08645 0.07191 0.08637 0.04676 0.08637 0.02129 " pathEditMode="relative" rAng="0" ptsTypes="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1563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3 -0.00494 C -0.04627 0.00417 -0.06893 0.01327 -0.0829 0.00324 C -0.09679 -0.00663 -0.10113 -0.05355 -0.1073 -0.06497 C -0.11355 -0.07623 -0.1125 -0.06636 -0.12006 -0.06497 C -0.12769 -0.06358 -0.14358 -0.07392 -0.15269 -0.05663 C -0.16172 -0.03935 -0.15695 0.02253 -0.17474 0.03843 C -0.19263 0.05432 -0.24471 0.04738 -0.25964 0.03843 C -0.27457 0.02948 -0.25478 -0.00633 -0.26433 -0.01528 C -0.27379 -0.02423 -0.29523 -0.01975 -0.31658 -0.01528 " pathEditMode="relative" ptsTypes="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5 0.03842 C -0.11554 0.04398 -0.23273 0.04938 -0.28681 0.04259 C -0.34089 0.03565 -0.32691 0.00324 -0.32283 -0.00293 C -0.31875 -0.00911 -0.34549 0.00741 -0.26233 0.0054 C -0.17925 0.00324 0.09071 -0.01574 0.17604 -0.01528 C 0.26128 -0.01497 0.26536 -0.00432 0.24931 0.00741 C 0.23325 0.01913 0.12578 0.05046 0.07951 0.05494 C 0.03307 0.05941 -0.02865 0.03426 -0.02865 0.03441 L -0.02865 0.03426 L -0.02865 0.03441 " pathEditMode="relative" rAng="0" ptsTypes="AAAAAAAAAA">
                                      <p:cBhvr>
                                        <p:cTn id="4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7" y="-185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0.02547 L 0.23125 0.02377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016" y="-103120"/>
            <a:ext cx="9206045" cy="2853038"/>
          </a:xfrm>
          <a:custGeom>
            <a:avLst/>
            <a:gdLst/>
            <a:ahLst/>
            <a:cxnLst/>
            <a:rect l="l" t="t" r="r" b="b"/>
            <a:pathLst>
              <a:path w="18412091" h="5706077">
                <a:moveTo>
                  <a:pt x="0" y="0"/>
                </a:moveTo>
                <a:lnTo>
                  <a:pt x="18412091" y="0"/>
                </a:lnTo>
                <a:lnTo>
                  <a:pt x="18412091" y="5706077"/>
                </a:lnTo>
                <a:lnTo>
                  <a:pt x="0" y="5706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42" r="-2242" b="-31768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1016" y="987457"/>
            <a:ext cx="9206045" cy="2760657"/>
          </a:xfrm>
          <a:custGeom>
            <a:avLst/>
            <a:gdLst/>
            <a:ahLst/>
            <a:cxnLst/>
            <a:rect l="l" t="t" r="r" b="b"/>
            <a:pathLst>
              <a:path w="18412091" h="5521314">
                <a:moveTo>
                  <a:pt x="0" y="0"/>
                </a:moveTo>
                <a:lnTo>
                  <a:pt x="18412091" y="0"/>
                </a:lnTo>
                <a:lnTo>
                  <a:pt x="18412091" y="5521314"/>
                </a:lnTo>
                <a:lnTo>
                  <a:pt x="0" y="5521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64917"/>
            </a:stretch>
          </a:blipFill>
        </p:spPr>
        <p:txBody>
          <a:bodyPr/>
          <a:lstStyle/>
          <a:p>
            <a:pPr defTabSz="457223">
              <a:buClrTx/>
            </a:pPr>
            <a:endParaRPr lang="en-VN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55734" y="1230188"/>
            <a:ext cx="9248078" cy="3085647"/>
          </a:xfrm>
          <a:custGeom>
            <a:avLst/>
            <a:gdLst/>
            <a:ahLst/>
            <a:cxnLst/>
            <a:rect l="l" t="t" r="r" b="b"/>
            <a:pathLst>
              <a:path w="18496155" h="6171294">
                <a:moveTo>
                  <a:pt x="0" y="0"/>
                </a:moveTo>
                <a:lnTo>
                  <a:pt x="18496155" y="0"/>
                </a:lnTo>
                <a:lnTo>
                  <a:pt x="18496155" y="6171294"/>
                </a:lnTo>
                <a:lnTo>
                  <a:pt x="0" y="617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48221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55E56EEB-511F-E759-B279-5E4B63F849DA}"/>
              </a:ext>
            </a:extLst>
          </p:cNvPr>
          <p:cNvSpPr/>
          <p:nvPr/>
        </p:nvSpPr>
        <p:spPr>
          <a:xfrm>
            <a:off x="3926759" y="78789"/>
            <a:ext cx="1352528" cy="1748356"/>
          </a:xfrm>
          <a:custGeom>
            <a:avLst/>
            <a:gdLst/>
            <a:ahLst/>
            <a:cxnLst/>
            <a:rect l="l" t="t" r="r" b="b"/>
            <a:pathLst>
              <a:path w="1952986" h="3345732">
                <a:moveTo>
                  <a:pt x="0" y="0"/>
                </a:moveTo>
                <a:lnTo>
                  <a:pt x="1952986" y="0"/>
                </a:lnTo>
                <a:lnTo>
                  <a:pt x="1952986" y="3345732"/>
                </a:lnTo>
                <a:lnTo>
                  <a:pt x="0" y="3345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vongtron4">
            <a:hlinkClick r:id="rId9" action="ppaction://hlinksldjump"/>
          </p:cNvPr>
          <p:cNvSpPr/>
          <p:nvPr/>
        </p:nvSpPr>
        <p:spPr>
          <a:xfrm>
            <a:off x="6493628" y="2541887"/>
            <a:ext cx="1162012" cy="1162012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ao"/>
          <p:cNvSpPr/>
          <p:nvPr/>
        </p:nvSpPr>
        <p:spPr>
          <a:xfrm>
            <a:off x="6800675" y="2935712"/>
            <a:ext cx="547918" cy="575314"/>
          </a:xfrm>
          <a:custGeom>
            <a:avLst/>
            <a:gdLst/>
            <a:ahLst/>
            <a:cxnLst/>
            <a:rect l="l" t="t" r="r" b="b"/>
            <a:pathLst>
              <a:path w="1095835" h="1150627">
                <a:moveTo>
                  <a:pt x="0" y="0"/>
                </a:moveTo>
                <a:lnTo>
                  <a:pt x="1095834" y="0"/>
                </a:lnTo>
                <a:lnTo>
                  <a:pt x="1095834" y="1150626"/>
                </a:lnTo>
                <a:lnTo>
                  <a:pt x="0" y="1150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9065" r="-3400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vongtron3">
            <a:hlinkClick r:id="rId13" action="ppaction://hlinksldjump"/>
          </p:cNvPr>
          <p:cNvSpPr/>
          <p:nvPr/>
        </p:nvSpPr>
        <p:spPr>
          <a:xfrm>
            <a:off x="4956729" y="3703899"/>
            <a:ext cx="1162012" cy="1162012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rung"/>
          <p:cNvSpPr/>
          <p:nvPr/>
        </p:nvSpPr>
        <p:spPr>
          <a:xfrm>
            <a:off x="5200615" y="4183675"/>
            <a:ext cx="674240" cy="408215"/>
          </a:xfrm>
          <a:custGeom>
            <a:avLst/>
            <a:gdLst/>
            <a:ahLst/>
            <a:cxnLst/>
            <a:rect l="l" t="t" r="r" b="b"/>
            <a:pathLst>
              <a:path w="1348481" h="816429">
                <a:moveTo>
                  <a:pt x="0" y="0"/>
                </a:moveTo>
                <a:lnTo>
                  <a:pt x="1348481" y="0"/>
                </a:lnTo>
                <a:lnTo>
                  <a:pt x="1348481" y="816428"/>
                </a:lnTo>
                <a:lnTo>
                  <a:pt x="0" y="8164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6695" r="-194" b="-30028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ongtron2">
            <a:hlinkClick r:id="rId15" action="ppaction://hlinksldjump"/>
          </p:cNvPr>
          <p:cNvSpPr/>
          <p:nvPr/>
        </p:nvSpPr>
        <p:spPr>
          <a:xfrm>
            <a:off x="2952067" y="2256215"/>
            <a:ext cx="1162012" cy="1162012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huoc"/>
          <p:cNvSpPr/>
          <p:nvPr/>
        </p:nvSpPr>
        <p:spPr>
          <a:xfrm>
            <a:off x="3168944" y="2669934"/>
            <a:ext cx="599731" cy="489857"/>
          </a:xfrm>
          <a:custGeom>
            <a:avLst/>
            <a:gdLst/>
            <a:ahLst/>
            <a:cxnLst/>
            <a:rect l="l" t="t" r="r" b="b"/>
            <a:pathLst>
              <a:path w="1199461" h="979714">
                <a:moveTo>
                  <a:pt x="0" y="0"/>
                </a:moveTo>
                <a:lnTo>
                  <a:pt x="1199461" y="0"/>
                </a:lnTo>
                <a:lnTo>
                  <a:pt x="1199461" y="979715"/>
                </a:lnTo>
                <a:lnTo>
                  <a:pt x="0" y="9797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4864" b="-7565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ongtron1">
            <a:hlinkClick r:id="rId17" action="ppaction://hlinksldjump"/>
          </p:cNvPr>
          <p:cNvSpPr/>
          <p:nvPr/>
        </p:nvSpPr>
        <p:spPr>
          <a:xfrm>
            <a:off x="907356" y="3511026"/>
            <a:ext cx="1162012" cy="1162012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3"/>
                </a:lnTo>
                <a:lnTo>
                  <a:pt x="0" y="2324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5">
            <a:hlinkClick r:id="rId18" action="ppaction://hlinksldjump"/>
            <a:extLst>
              <a:ext uri="{FF2B5EF4-FFF2-40B4-BE49-F238E27FC236}">
                <a16:creationId xmlns:a16="http://schemas.microsoft.com/office/drawing/2014/main" id="{93DAACF3-ED22-1594-D9E1-99E4D72292E9}"/>
              </a:ext>
            </a:extLst>
          </p:cNvPr>
          <p:cNvSpPr/>
          <p:nvPr/>
        </p:nvSpPr>
        <p:spPr>
          <a:xfrm rot="-916973">
            <a:off x="7517862" y="411700"/>
            <a:ext cx="1187622" cy="886928"/>
          </a:xfrm>
          <a:custGeom>
            <a:avLst/>
            <a:gdLst/>
            <a:ahLst/>
            <a:cxnLst/>
            <a:rect l="l" t="t" r="r" b="b"/>
            <a:pathLst>
              <a:path w="2375244" h="1773856">
                <a:moveTo>
                  <a:pt x="0" y="0"/>
                </a:moveTo>
                <a:lnTo>
                  <a:pt x="2375244" y="0"/>
                </a:lnTo>
                <a:lnTo>
                  <a:pt x="2375244" y="1773856"/>
                </a:lnTo>
                <a:lnTo>
                  <a:pt x="0" y="177385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46" b="-46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hainhua"/>
          <p:cNvSpPr/>
          <p:nvPr/>
        </p:nvSpPr>
        <p:spPr>
          <a:xfrm>
            <a:off x="1182246" y="3849082"/>
            <a:ext cx="612230" cy="633101"/>
          </a:xfrm>
          <a:custGeom>
            <a:avLst/>
            <a:gdLst/>
            <a:ahLst/>
            <a:cxnLst/>
            <a:rect l="l" t="t" r="r" b="b"/>
            <a:pathLst>
              <a:path w="1224459" h="1266201">
                <a:moveTo>
                  <a:pt x="0" y="0"/>
                </a:moveTo>
                <a:lnTo>
                  <a:pt x="1224459" y="0"/>
                </a:lnTo>
                <a:lnTo>
                  <a:pt x="1224459" y="1266201"/>
                </a:lnTo>
                <a:lnTo>
                  <a:pt x="0" y="126620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hlinkClick r:id="rId18" action="ppaction://hlinksldjump"/>
            <a:extLst>
              <a:ext uri="{FF2B5EF4-FFF2-40B4-BE49-F238E27FC236}">
                <a16:creationId xmlns:a16="http://schemas.microsoft.com/office/drawing/2014/main" id="{089D5E7F-B347-4D2E-6B84-C458674DF6D2}"/>
              </a:ext>
            </a:extLst>
          </p:cNvPr>
          <p:cNvSpPr/>
          <p:nvPr/>
        </p:nvSpPr>
        <p:spPr>
          <a:xfrm>
            <a:off x="127221" y="63610"/>
            <a:ext cx="946205" cy="2703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911 C 0.00087 -0.0625 8.98611E-5 -0.1159 0.00156 -0.17809 C 0.00304 -0.24028 0.00096 -0.32763 0.01033 -0.38257 C 0.01971 -0.43735 0.03785 -0.47624 0.05781 -0.50695 C 0.07778 -0.53766 0.10156 -0.55664 0.1303 -0.56698 C 0.15903 -0.57732 0.2105 -0.5551 0.2303 -0.56914 C 0.25009 -0.58318 0.23299 -0.62284 0.24905 -0.65139 C 0.2651 -0.67994 0.298 -0.73503 0.32656 -0.74028 C 0.35503 -0.74537 0.38767 -0.71389 0.42031 -0.68241 " pathEditMode="relative" ptsTypes="AAAAAAAAA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7 0.00957 C -0.01024 -0.04537 -0.03177 -0.10016 -0.03741 -0.15046 C -0.04305 -0.20077 -0.03472 -0.25046 -0.02239 -0.29259 C -0.01007 -0.33488 0.00972 -0.37747 0.03637 -0.4037 C 0.06302 -0.42994 0.10781 -0.44599 0.13767 -0.45031 C 0.16745 -0.45478 0.19132 -0.44259 0.21519 -0.4304 " pathEditMode="relative" rAng="0" ptsTypes="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-0.0071 C -0.02275 -0.05818 -0.04202 -0.10911 -0.05217 -0.15834 C -0.06242 -0.20756 -0.07092 -0.2642 -0.06467 -0.30278 C -0.05842 -0.34136 -0.02179 -0.36312 -0.01467 -0.38951 C -0.00764 -0.41574 -0.01259 -0.42315 -0.02223 -0.46065 C -0.03178 -0.498 -0.06745 -0.56065 -0.07223 -0.61389 C -0.077 -0.66729 -0.08282 -0.75695 -0.05096 -0.78056 C -0.0191 -0.80432 0.05 -0.78025 0.11909 -0.75618 " pathEditMode="relative" ptsTypes="AAAAAA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1466 C 0.00486 -0.05432 0.00399 -0.09398 0.01319 -0.11466 C 0.02239 -0.1355 0.05277 -0.12145 0.06067 -0.1392 C 0.06857 -0.15695 0.06276 -0.17948 0.06067 -0.22145 C 0.05859 -0.26327 0.05859 -0.35988 0.04817 -0.39028 C 0.03776 -0.42068 0.01067 -0.38997 -0.00183 -0.40355 C -0.01433 -0.41729 -0.02014 -0.45772 -0.02683 -0.47253 C -0.03351 -0.48735 -0.03768 -0.48997 -0.04176 -0.49244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1437"/>
            <a:ext cx="9144000" cy="5347607"/>
            <a:chOff x="0" y="0"/>
            <a:chExt cx="24384000" cy="142602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V="1">
            <a:off x="3629094" y="-237672"/>
            <a:ext cx="7663913" cy="3764897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380489" y="501210"/>
            <a:ext cx="6383024" cy="1332353"/>
            <a:chOff x="0" y="0"/>
            <a:chExt cx="17021397" cy="3552941"/>
          </a:xfrm>
        </p:grpSpPr>
        <p:grpSp>
          <p:nvGrpSpPr>
            <p:cNvPr id="6" name="Group 6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B3FDE5E-B88D-2132-F5C7-CE9FFC65F5E0}"/>
              </a:ext>
            </a:extLst>
          </p:cNvPr>
          <p:cNvSpPr/>
          <p:nvPr/>
        </p:nvSpPr>
        <p:spPr>
          <a:xfrm>
            <a:off x="702504" y="212324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90579" y="2147889"/>
            <a:ext cx="676168" cy="680795"/>
          </a:xfrm>
          <a:custGeom>
            <a:avLst/>
            <a:gdLst/>
            <a:ahLst/>
            <a:cxnLst/>
            <a:rect l="l" t="t" r="r" b="b"/>
            <a:pathLst>
              <a:path w="1352336" h="1361591">
                <a:moveTo>
                  <a:pt x="0" y="0"/>
                </a:moveTo>
                <a:lnTo>
                  <a:pt x="1352336" y="0"/>
                </a:lnTo>
                <a:lnTo>
                  <a:pt x="1352336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701DBBC-E9CC-8A02-A210-40EEAC64F5F7}"/>
              </a:ext>
            </a:extLst>
          </p:cNvPr>
          <p:cNvSpPr/>
          <p:nvPr/>
        </p:nvSpPr>
        <p:spPr>
          <a:xfrm>
            <a:off x="5113295" y="3285837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CBE4889-223B-3DB5-6B11-447EB29872CD}"/>
              </a:ext>
            </a:extLst>
          </p:cNvPr>
          <p:cNvSpPr/>
          <p:nvPr/>
        </p:nvSpPr>
        <p:spPr>
          <a:xfrm>
            <a:off x="5098074" y="212324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25"/>
          <p:cNvSpPr/>
          <p:nvPr/>
        </p:nvSpPr>
        <p:spPr>
          <a:xfrm rot="941559">
            <a:off x="4952374" y="2193888"/>
            <a:ext cx="613850" cy="663876"/>
          </a:xfrm>
          <a:custGeom>
            <a:avLst/>
            <a:gdLst/>
            <a:ahLst/>
            <a:cxnLst/>
            <a:rect l="l" t="t" r="r" b="b"/>
            <a:pathLst>
              <a:path w="1227701" h="1327752">
                <a:moveTo>
                  <a:pt x="0" y="0"/>
                </a:moveTo>
                <a:lnTo>
                  <a:pt x="1227702" y="0"/>
                </a:lnTo>
                <a:lnTo>
                  <a:pt x="1227702" y="1327752"/>
                </a:lnTo>
                <a:lnTo>
                  <a:pt x="0" y="13277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03E8853-CC58-8EEE-7A0E-0AC2AA20617D}"/>
              </a:ext>
            </a:extLst>
          </p:cNvPr>
          <p:cNvSpPr/>
          <p:nvPr/>
        </p:nvSpPr>
        <p:spPr>
          <a:xfrm>
            <a:off x="724571" y="3350553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7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Freeform 26">
            <a:hlinkClick r:id="rId12" action="ppaction://hlinksldjump"/>
          </p:cNvPr>
          <p:cNvSpPr/>
          <p:nvPr/>
        </p:nvSpPr>
        <p:spPr>
          <a:xfrm>
            <a:off x="8162340" y="4181473"/>
            <a:ext cx="981661" cy="962027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315640">
            <a:off x="400930" y="3414448"/>
            <a:ext cx="728486" cy="680795"/>
          </a:xfrm>
          <a:custGeom>
            <a:avLst/>
            <a:gdLst/>
            <a:ahLst/>
            <a:cxnLst/>
            <a:rect l="l" t="t" r="r" b="b"/>
            <a:pathLst>
              <a:path w="1456972" h="1361591">
                <a:moveTo>
                  <a:pt x="0" y="0"/>
                </a:moveTo>
                <a:lnTo>
                  <a:pt x="1456972" y="0"/>
                </a:lnTo>
                <a:lnTo>
                  <a:pt x="145697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702162">
            <a:off x="4958951" y="3323890"/>
            <a:ext cx="623046" cy="680795"/>
          </a:xfrm>
          <a:custGeom>
            <a:avLst/>
            <a:gdLst/>
            <a:ahLst/>
            <a:cxnLst/>
            <a:rect l="l" t="t" r="r" b="b"/>
            <a:pathLst>
              <a:path w="1246092" h="1361591">
                <a:moveTo>
                  <a:pt x="0" y="0"/>
                </a:moveTo>
                <a:lnTo>
                  <a:pt x="1246092" y="0"/>
                </a:lnTo>
                <a:lnTo>
                  <a:pt x="124609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6078" y="450424"/>
            <a:ext cx="1215083" cy="1251490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82C25804-E8B9-D359-AF8F-E989B9B2EB28}"/>
              </a:ext>
            </a:extLst>
          </p:cNvPr>
          <p:cNvSpPr txBox="1"/>
          <p:nvPr/>
        </p:nvSpPr>
        <p:spPr>
          <a:xfrm>
            <a:off x="1629153" y="758145"/>
            <a:ext cx="572623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spcBef>
                <a:spcPct val="0"/>
              </a:spcBef>
              <a:buClrTx/>
            </a:pP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+ 3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38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5702345-B05A-64F2-19B9-803AD3C34592}"/>
              </a:ext>
            </a:extLst>
          </p:cNvPr>
          <p:cNvSpPr txBox="1"/>
          <p:nvPr/>
        </p:nvSpPr>
        <p:spPr>
          <a:xfrm>
            <a:off x="1271024" y="2350021"/>
            <a:ext cx="2752336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61BFF376-EF8C-BD6A-3E03-3630A7CC5BBB}"/>
              </a:ext>
            </a:extLst>
          </p:cNvPr>
          <p:cNvSpPr txBox="1"/>
          <p:nvPr/>
        </p:nvSpPr>
        <p:spPr>
          <a:xfrm>
            <a:off x="1271024" y="3592588"/>
            <a:ext cx="271257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11">
            <a:extLst>
              <a:ext uri="{FF2B5EF4-FFF2-40B4-BE49-F238E27FC236}">
                <a16:creationId xmlns:a16="http://schemas.microsoft.com/office/drawing/2014/main" id="{AEC8236F-4D79-AEAE-F255-3C7252B0D283}"/>
              </a:ext>
            </a:extLst>
          </p:cNvPr>
          <p:cNvSpPr txBox="1"/>
          <p:nvPr/>
        </p:nvSpPr>
        <p:spPr>
          <a:xfrm>
            <a:off x="5742532" y="3512052"/>
            <a:ext cx="277331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028E9599-4DD8-EDAF-C8B4-BB9A65E18029}"/>
              </a:ext>
            </a:extLst>
          </p:cNvPr>
          <p:cNvSpPr txBox="1"/>
          <p:nvPr/>
        </p:nvSpPr>
        <p:spPr>
          <a:xfrm>
            <a:off x="5722068" y="2383523"/>
            <a:ext cx="2682461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50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lang="en-US" sz="2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24" grpId="0" animBg="1"/>
      <p:bldP spid="35" grpId="0" animBg="1"/>
      <p:bldP spid="35" grpId="1" animBg="1"/>
      <p:bldP spid="34" grpId="1" animBg="1"/>
      <p:bldP spid="34" grpId="2" animBg="1"/>
      <p:bldP spid="25" grpId="0" animBg="1"/>
      <p:bldP spid="33" grpId="0" animBg="1"/>
      <p:bldP spid="33" grpId="1" animBg="1"/>
      <p:bldP spid="27" grpId="0" animBg="1"/>
      <p:bldP spid="28" grpId="0" animBg="1"/>
      <p:bldP spid="30" grpId="0"/>
      <p:bldP spid="31" grpId="0"/>
      <p:bldP spid="31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8147"/>
            <a:ext cx="9144000" cy="5211647"/>
            <a:chOff x="0" y="0"/>
            <a:chExt cx="24384000" cy="1389772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3979" r="23979" b="24109"/>
            <a:stretch>
              <a:fillRect/>
            </a:stretch>
          </p:blipFill>
          <p:spPr>
            <a:xfrm>
              <a:off x="0" y="0"/>
              <a:ext cx="24384000" cy="13897727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H="1">
            <a:off x="-1347936" y="3135505"/>
            <a:ext cx="5423006" cy="2664052"/>
          </a:xfrm>
          <a:custGeom>
            <a:avLst/>
            <a:gdLst/>
            <a:ahLst/>
            <a:cxnLst/>
            <a:rect l="l" t="t" r="r" b="b"/>
            <a:pathLst>
              <a:path w="10846012" h="5328104">
                <a:moveTo>
                  <a:pt x="10846012" y="0"/>
                </a:moveTo>
                <a:lnTo>
                  <a:pt x="0" y="0"/>
                </a:lnTo>
                <a:lnTo>
                  <a:pt x="0" y="5328103"/>
                </a:lnTo>
                <a:lnTo>
                  <a:pt x="10846012" y="5328103"/>
                </a:lnTo>
                <a:lnTo>
                  <a:pt x="10846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4459742" y="-179217"/>
            <a:ext cx="6747524" cy="3314722"/>
          </a:xfrm>
          <a:custGeom>
            <a:avLst/>
            <a:gdLst/>
            <a:ahLst/>
            <a:cxnLst/>
            <a:rect l="l" t="t" r="r" b="b"/>
            <a:pathLst>
              <a:path w="13495049" h="6629443">
                <a:moveTo>
                  <a:pt x="0" y="6629443"/>
                </a:moveTo>
                <a:lnTo>
                  <a:pt x="13495049" y="6629443"/>
                </a:lnTo>
                <a:lnTo>
                  <a:pt x="13495049" y="0"/>
                </a:lnTo>
                <a:lnTo>
                  <a:pt x="0" y="0"/>
                </a:lnTo>
                <a:lnTo>
                  <a:pt x="0" y="662944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380489" y="501210"/>
            <a:ext cx="6383024" cy="1332353"/>
            <a:chOff x="0" y="0"/>
            <a:chExt cx="17021397" cy="3552941"/>
          </a:xfrm>
        </p:grpSpPr>
        <p:grpSp>
          <p:nvGrpSpPr>
            <p:cNvPr id="7" name="Group 7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2265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8DDD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30" name="Freeform 30"/>
          <p:cNvSpPr/>
          <p:nvPr/>
        </p:nvSpPr>
        <p:spPr>
          <a:xfrm flipH="1">
            <a:off x="1991425" y="4363130"/>
            <a:ext cx="715840" cy="848517"/>
          </a:xfrm>
          <a:custGeom>
            <a:avLst/>
            <a:gdLst/>
            <a:ahLst/>
            <a:cxnLst/>
            <a:rect l="l" t="t" r="r" b="b"/>
            <a:pathLst>
              <a:path w="1431680" h="1697034">
                <a:moveTo>
                  <a:pt x="1431680" y="0"/>
                </a:moveTo>
                <a:lnTo>
                  <a:pt x="0" y="0"/>
                </a:lnTo>
                <a:lnTo>
                  <a:pt x="0" y="1697034"/>
                </a:lnTo>
                <a:lnTo>
                  <a:pt x="1431680" y="1697034"/>
                </a:lnTo>
                <a:lnTo>
                  <a:pt x="14316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25301" y="215844"/>
            <a:ext cx="778098" cy="597014"/>
          </a:xfrm>
          <a:custGeom>
            <a:avLst/>
            <a:gdLst/>
            <a:ahLst/>
            <a:cxnLst/>
            <a:rect l="l" t="t" r="r" b="b"/>
            <a:pathLst>
              <a:path w="1556196" h="1194027">
                <a:moveTo>
                  <a:pt x="0" y="0"/>
                </a:moveTo>
                <a:lnTo>
                  <a:pt x="1556196" y="0"/>
                </a:lnTo>
                <a:lnTo>
                  <a:pt x="1556196" y="1194026"/>
                </a:lnTo>
                <a:lnTo>
                  <a:pt x="0" y="1194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71DC1BB9-8E6B-001C-64ED-A8CE2E48718C}"/>
              </a:ext>
            </a:extLst>
          </p:cNvPr>
          <p:cNvSpPr txBox="1"/>
          <p:nvPr/>
        </p:nvSpPr>
        <p:spPr>
          <a:xfrm>
            <a:off x="1239291" y="747541"/>
            <a:ext cx="657035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spcBef>
                <a:spcPct val="0"/>
              </a:spcBef>
              <a:buClrTx/>
            </a:pP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lang="en-US" sz="2800" kern="1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15 </a:t>
            </a:r>
            <a:r>
              <a:rPr lang="en-US" sz="2800" kern="1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2 </a:t>
            </a:r>
            <a:r>
              <a:rPr lang="en-US" sz="2800" kern="1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lang="en-US" sz="2800" kern="1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C1AC78A-423F-4BB0-6BE7-C4D81121611F}"/>
              </a:ext>
            </a:extLst>
          </p:cNvPr>
          <p:cNvSpPr/>
          <p:nvPr/>
        </p:nvSpPr>
        <p:spPr>
          <a:xfrm>
            <a:off x="702504" y="212324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Freeform 24">
            <a:extLst>
              <a:ext uri="{FF2B5EF4-FFF2-40B4-BE49-F238E27FC236}">
                <a16:creationId xmlns:a16="http://schemas.microsoft.com/office/drawing/2014/main" id="{3625D885-C434-25A3-F785-A9FEC03A765D}"/>
              </a:ext>
            </a:extLst>
          </p:cNvPr>
          <p:cNvSpPr/>
          <p:nvPr/>
        </p:nvSpPr>
        <p:spPr>
          <a:xfrm>
            <a:off x="390579" y="2147889"/>
            <a:ext cx="676168" cy="680795"/>
          </a:xfrm>
          <a:custGeom>
            <a:avLst/>
            <a:gdLst/>
            <a:ahLst/>
            <a:cxnLst/>
            <a:rect l="l" t="t" r="r" b="b"/>
            <a:pathLst>
              <a:path w="1352336" h="1361591">
                <a:moveTo>
                  <a:pt x="0" y="0"/>
                </a:moveTo>
                <a:lnTo>
                  <a:pt x="1352336" y="0"/>
                </a:lnTo>
                <a:lnTo>
                  <a:pt x="1352336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4948B71-BD6D-C46D-646E-1B6B899E24FD}"/>
              </a:ext>
            </a:extLst>
          </p:cNvPr>
          <p:cNvSpPr/>
          <p:nvPr/>
        </p:nvSpPr>
        <p:spPr>
          <a:xfrm>
            <a:off x="5113295" y="3285837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87BC921-DCB1-4117-21EF-E3D7B8BBE699}"/>
              </a:ext>
            </a:extLst>
          </p:cNvPr>
          <p:cNvSpPr/>
          <p:nvPr/>
        </p:nvSpPr>
        <p:spPr>
          <a:xfrm>
            <a:off x="5113296" y="2182786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Freeform 25">
            <a:extLst>
              <a:ext uri="{FF2B5EF4-FFF2-40B4-BE49-F238E27FC236}">
                <a16:creationId xmlns:a16="http://schemas.microsoft.com/office/drawing/2014/main" id="{7E94819E-CB3F-77F2-5598-3DE7FEA49760}"/>
              </a:ext>
            </a:extLst>
          </p:cNvPr>
          <p:cNvSpPr/>
          <p:nvPr/>
        </p:nvSpPr>
        <p:spPr>
          <a:xfrm rot="941559">
            <a:off x="4952374" y="2193888"/>
            <a:ext cx="613850" cy="663876"/>
          </a:xfrm>
          <a:custGeom>
            <a:avLst/>
            <a:gdLst/>
            <a:ahLst/>
            <a:cxnLst/>
            <a:rect l="l" t="t" r="r" b="b"/>
            <a:pathLst>
              <a:path w="1227701" h="1327752">
                <a:moveTo>
                  <a:pt x="0" y="0"/>
                </a:moveTo>
                <a:lnTo>
                  <a:pt x="1227702" y="0"/>
                </a:lnTo>
                <a:lnTo>
                  <a:pt x="1227702" y="1327752"/>
                </a:lnTo>
                <a:lnTo>
                  <a:pt x="0" y="13277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9454347-4634-E4B9-0307-FF22595D83BC}"/>
              </a:ext>
            </a:extLst>
          </p:cNvPr>
          <p:cNvSpPr/>
          <p:nvPr/>
        </p:nvSpPr>
        <p:spPr>
          <a:xfrm>
            <a:off x="724571" y="3350553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Freeform 27">
            <a:extLst>
              <a:ext uri="{FF2B5EF4-FFF2-40B4-BE49-F238E27FC236}">
                <a16:creationId xmlns:a16="http://schemas.microsoft.com/office/drawing/2014/main" id="{1820C8B9-EF44-996D-F6D2-C1B78C744780}"/>
              </a:ext>
            </a:extLst>
          </p:cNvPr>
          <p:cNvSpPr/>
          <p:nvPr/>
        </p:nvSpPr>
        <p:spPr>
          <a:xfrm rot="315640">
            <a:off x="400930" y="3414448"/>
            <a:ext cx="728486" cy="680795"/>
          </a:xfrm>
          <a:custGeom>
            <a:avLst/>
            <a:gdLst/>
            <a:ahLst/>
            <a:cxnLst/>
            <a:rect l="l" t="t" r="r" b="b"/>
            <a:pathLst>
              <a:path w="1456972" h="1361591">
                <a:moveTo>
                  <a:pt x="0" y="0"/>
                </a:moveTo>
                <a:lnTo>
                  <a:pt x="1456972" y="0"/>
                </a:lnTo>
                <a:lnTo>
                  <a:pt x="145697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Freeform 28">
            <a:extLst>
              <a:ext uri="{FF2B5EF4-FFF2-40B4-BE49-F238E27FC236}">
                <a16:creationId xmlns:a16="http://schemas.microsoft.com/office/drawing/2014/main" id="{9C47F03A-12A9-DBA9-AF3E-9909E13DA5F2}"/>
              </a:ext>
            </a:extLst>
          </p:cNvPr>
          <p:cNvSpPr/>
          <p:nvPr/>
        </p:nvSpPr>
        <p:spPr>
          <a:xfrm rot="702162">
            <a:off x="4958951" y="3323890"/>
            <a:ext cx="623046" cy="680795"/>
          </a:xfrm>
          <a:custGeom>
            <a:avLst/>
            <a:gdLst/>
            <a:ahLst/>
            <a:cxnLst/>
            <a:rect l="l" t="t" r="r" b="b"/>
            <a:pathLst>
              <a:path w="1246092" h="1361591">
                <a:moveTo>
                  <a:pt x="0" y="0"/>
                </a:moveTo>
                <a:lnTo>
                  <a:pt x="1246092" y="0"/>
                </a:lnTo>
                <a:lnTo>
                  <a:pt x="124609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48F4FDD0-3783-610C-2245-311AFC9DDDDB}"/>
              </a:ext>
            </a:extLst>
          </p:cNvPr>
          <p:cNvSpPr txBox="1"/>
          <p:nvPr/>
        </p:nvSpPr>
        <p:spPr>
          <a:xfrm>
            <a:off x="1271024" y="3592588"/>
            <a:ext cx="2641018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48B97697-58CC-E5A0-3321-79D733D77D50}"/>
              </a:ext>
            </a:extLst>
          </p:cNvPr>
          <p:cNvSpPr txBox="1"/>
          <p:nvPr/>
        </p:nvSpPr>
        <p:spPr>
          <a:xfrm>
            <a:off x="5742532" y="2402920"/>
            <a:ext cx="2828974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35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8BDA0FA9-DFAB-38E9-C8F1-6D3081376C3F}"/>
              </a:ext>
            </a:extLst>
          </p:cNvPr>
          <p:cNvSpPr txBox="1"/>
          <p:nvPr/>
        </p:nvSpPr>
        <p:spPr>
          <a:xfrm>
            <a:off x="5658371" y="3493834"/>
            <a:ext cx="2738206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11">
            <a:extLst>
              <a:ext uri="{FF2B5EF4-FFF2-40B4-BE49-F238E27FC236}">
                <a16:creationId xmlns:a16="http://schemas.microsoft.com/office/drawing/2014/main" id="{834D4B53-57AD-D669-F1A3-5D3F307000F2}"/>
              </a:ext>
            </a:extLst>
          </p:cNvPr>
          <p:cNvSpPr txBox="1"/>
          <p:nvPr/>
        </p:nvSpPr>
        <p:spPr>
          <a:xfrm>
            <a:off x="1294169" y="2356072"/>
            <a:ext cx="2713288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lang="en-US" sz="3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6" name="Freeform 26">
            <a:hlinkClick r:id="rId18" action="ppaction://hlinksldjump"/>
            <a:extLst>
              <a:ext uri="{FF2B5EF4-FFF2-40B4-BE49-F238E27FC236}">
                <a16:creationId xmlns:a16="http://schemas.microsoft.com/office/drawing/2014/main" id="{9E38E0A9-006B-CA6F-62F5-5A73F1EB0507}"/>
              </a:ext>
            </a:extLst>
          </p:cNvPr>
          <p:cNvSpPr/>
          <p:nvPr/>
        </p:nvSpPr>
        <p:spPr>
          <a:xfrm>
            <a:off x="8162340" y="4181473"/>
            <a:ext cx="981661" cy="962027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40" grpId="0" animBg="1"/>
      <p:bldP spid="41" grpId="0"/>
      <p:bldP spid="41" grpId="1"/>
      <p:bldP spid="42" grpId="0"/>
      <p:bldP spid="42" grpId="1"/>
      <p:bldP spid="43" grpId="0"/>
      <p:bldP spid="43" grpId="1"/>
      <p:bldP spid="45" grpId="0"/>
      <p:bldP spid="4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1437"/>
            <a:ext cx="9144000" cy="5347607"/>
            <a:chOff x="0" y="0"/>
            <a:chExt cx="24384000" cy="142602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V="1">
            <a:off x="3629094" y="-237672"/>
            <a:ext cx="7663913" cy="3764897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86351" y="-163017"/>
            <a:ext cx="1819940" cy="1449128"/>
          </a:xfrm>
          <a:custGeom>
            <a:avLst/>
            <a:gdLst/>
            <a:ahLst/>
            <a:cxnLst/>
            <a:rect l="l" t="t" r="r" b="b"/>
            <a:pathLst>
              <a:path w="3639881" h="2898255">
                <a:moveTo>
                  <a:pt x="0" y="0"/>
                </a:moveTo>
                <a:lnTo>
                  <a:pt x="3639881" y="0"/>
                </a:lnTo>
                <a:lnTo>
                  <a:pt x="3639881" y="2898256"/>
                </a:lnTo>
                <a:lnTo>
                  <a:pt x="0" y="2898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380489" y="501210"/>
            <a:ext cx="6383024" cy="1332353"/>
            <a:chOff x="0" y="0"/>
            <a:chExt cx="17021397" cy="3552941"/>
          </a:xfrm>
        </p:grpSpPr>
        <p:grpSp>
          <p:nvGrpSpPr>
            <p:cNvPr id="24" name="Group 24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2265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8DDD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30" name="TextBox 11">
            <a:extLst>
              <a:ext uri="{FF2B5EF4-FFF2-40B4-BE49-F238E27FC236}">
                <a16:creationId xmlns:a16="http://schemas.microsoft.com/office/drawing/2014/main" id="{02A6D902-1DB9-609F-79F0-4232C467D395}"/>
              </a:ext>
            </a:extLst>
          </p:cNvPr>
          <p:cNvSpPr txBox="1"/>
          <p:nvPr/>
        </p:nvSpPr>
        <p:spPr>
          <a:xfrm>
            <a:off x="1420511" y="748385"/>
            <a:ext cx="6032588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spcBef>
                <a:spcPct val="0"/>
              </a:spcBef>
              <a:buClrTx/>
            </a:pP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 </a:t>
            </a:r>
            <a:r>
              <a:rPr lang="en-US" sz="27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lang="en-US" sz="27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+ 2 </a:t>
            </a:r>
            <a:r>
              <a:rPr lang="en-US" sz="27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lang="en-US" sz="27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8F0E5B8-5E3B-6423-B59F-3E0143E0C8CE}"/>
              </a:ext>
            </a:extLst>
          </p:cNvPr>
          <p:cNvSpPr/>
          <p:nvPr/>
        </p:nvSpPr>
        <p:spPr>
          <a:xfrm>
            <a:off x="702504" y="212324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861FC2CA-281D-BFE6-556A-E8722D5D2663}"/>
              </a:ext>
            </a:extLst>
          </p:cNvPr>
          <p:cNvSpPr/>
          <p:nvPr/>
        </p:nvSpPr>
        <p:spPr>
          <a:xfrm>
            <a:off x="390579" y="2147889"/>
            <a:ext cx="676168" cy="680795"/>
          </a:xfrm>
          <a:custGeom>
            <a:avLst/>
            <a:gdLst/>
            <a:ahLst/>
            <a:cxnLst/>
            <a:rect l="l" t="t" r="r" b="b"/>
            <a:pathLst>
              <a:path w="1352336" h="1361591">
                <a:moveTo>
                  <a:pt x="0" y="0"/>
                </a:moveTo>
                <a:lnTo>
                  <a:pt x="1352336" y="0"/>
                </a:lnTo>
                <a:lnTo>
                  <a:pt x="1352336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BE205AA-04CF-EB10-2655-7B0960819702}"/>
              </a:ext>
            </a:extLst>
          </p:cNvPr>
          <p:cNvSpPr/>
          <p:nvPr/>
        </p:nvSpPr>
        <p:spPr>
          <a:xfrm>
            <a:off x="5113295" y="3285837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7B9C2F8-ACC4-9C27-C317-DF8A27CE7A3A}"/>
              </a:ext>
            </a:extLst>
          </p:cNvPr>
          <p:cNvSpPr/>
          <p:nvPr/>
        </p:nvSpPr>
        <p:spPr>
          <a:xfrm>
            <a:off x="5113296" y="2182786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Freeform 25">
            <a:extLst>
              <a:ext uri="{FF2B5EF4-FFF2-40B4-BE49-F238E27FC236}">
                <a16:creationId xmlns:a16="http://schemas.microsoft.com/office/drawing/2014/main" id="{06824926-5ABA-00BF-B83E-ED8DBD83C465}"/>
              </a:ext>
            </a:extLst>
          </p:cNvPr>
          <p:cNvSpPr/>
          <p:nvPr/>
        </p:nvSpPr>
        <p:spPr>
          <a:xfrm rot="941559">
            <a:off x="4952374" y="2193888"/>
            <a:ext cx="613850" cy="663876"/>
          </a:xfrm>
          <a:custGeom>
            <a:avLst/>
            <a:gdLst/>
            <a:ahLst/>
            <a:cxnLst/>
            <a:rect l="l" t="t" r="r" b="b"/>
            <a:pathLst>
              <a:path w="1227701" h="1327752">
                <a:moveTo>
                  <a:pt x="0" y="0"/>
                </a:moveTo>
                <a:lnTo>
                  <a:pt x="1227702" y="0"/>
                </a:lnTo>
                <a:lnTo>
                  <a:pt x="1227702" y="1327752"/>
                </a:lnTo>
                <a:lnTo>
                  <a:pt x="0" y="13277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339FF96-DC09-E030-2FD1-0729545D3CF7}"/>
              </a:ext>
            </a:extLst>
          </p:cNvPr>
          <p:cNvSpPr/>
          <p:nvPr/>
        </p:nvSpPr>
        <p:spPr>
          <a:xfrm>
            <a:off x="724571" y="3350553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Freeform 27">
            <a:extLst>
              <a:ext uri="{FF2B5EF4-FFF2-40B4-BE49-F238E27FC236}">
                <a16:creationId xmlns:a16="http://schemas.microsoft.com/office/drawing/2014/main" id="{00163855-1B61-E89C-A731-848C68A29ACF}"/>
              </a:ext>
            </a:extLst>
          </p:cNvPr>
          <p:cNvSpPr/>
          <p:nvPr/>
        </p:nvSpPr>
        <p:spPr>
          <a:xfrm rot="315640">
            <a:off x="400930" y="3414448"/>
            <a:ext cx="728486" cy="680795"/>
          </a:xfrm>
          <a:custGeom>
            <a:avLst/>
            <a:gdLst/>
            <a:ahLst/>
            <a:cxnLst/>
            <a:rect l="l" t="t" r="r" b="b"/>
            <a:pathLst>
              <a:path w="1456972" h="1361591">
                <a:moveTo>
                  <a:pt x="0" y="0"/>
                </a:moveTo>
                <a:lnTo>
                  <a:pt x="1456972" y="0"/>
                </a:lnTo>
                <a:lnTo>
                  <a:pt x="145697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Freeform 28">
            <a:extLst>
              <a:ext uri="{FF2B5EF4-FFF2-40B4-BE49-F238E27FC236}">
                <a16:creationId xmlns:a16="http://schemas.microsoft.com/office/drawing/2014/main" id="{F4043B04-571B-0D88-1CDE-CA954CEBF083}"/>
              </a:ext>
            </a:extLst>
          </p:cNvPr>
          <p:cNvSpPr/>
          <p:nvPr/>
        </p:nvSpPr>
        <p:spPr>
          <a:xfrm rot="702162">
            <a:off x="4958951" y="3323890"/>
            <a:ext cx="623046" cy="680795"/>
          </a:xfrm>
          <a:custGeom>
            <a:avLst/>
            <a:gdLst/>
            <a:ahLst/>
            <a:cxnLst/>
            <a:rect l="l" t="t" r="r" b="b"/>
            <a:pathLst>
              <a:path w="1246092" h="1361591">
                <a:moveTo>
                  <a:pt x="0" y="0"/>
                </a:moveTo>
                <a:lnTo>
                  <a:pt x="1246092" y="0"/>
                </a:lnTo>
                <a:lnTo>
                  <a:pt x="124609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E483A1C5-0D7E-8345-B32C-3EEC0A90EAC6}"/>
              </a:ext>
            </a:extLst>
          </p:cNvPr>
          <p:cNvSpPr txBox="1"/>
          <p:nvPr/>
        </p:nvSpPr>
        <p:spPr>
          <a:xfrm>
            <a:off x="1271024" y="3592588"/>
            <a:ext cx="2744385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lang="en-US" sz="1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3FF265BE-07F2-CEEF-E3B7-F4CD6DB8A0A0}"/>
              </a:ext>
            </a:extLst>
          </p:cNvPr>
          <p:cNvSpPr txBox="1"/>
          <p:nvPr/>
        </p:nvSpPr>
        <p:spPr>
          <a:xfrm>
            <a:off x="1281031" y="2326029"/>
            <a:ext cx="2654865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799C8068-A501-0E3D-04E8-D4A2C089ED90}"/>
              </a:ext>
            </a:extLst>
          </p:cNvPr>
          <p:cNvSpPr txBox="1"/>
          <p:nvPr/>
        </p:nvSpPr>
        <p:spPr>
          <a:xfrm>
            <a:off x="5672925" y="2397130"/>
            <a:ext cx="2715701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FFC10B7C-DCE0-D575-87F3-6E0EAD01BEE1}"/>
              </a:ext>
            </a:extLst>
          </p:cNvPr>
          <p:cNvSpPr txBox="1"/>
          <p:nvPr/>
        </p:nvSpPr>
        <p:spPr>
          <a:xfrm>
            <a:off x="5728637" y="3502030"/>
            <a:ext cx="2699746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Freeform 26">
            <a:hlinkClick r:id="rId15" action="ppaction://hlinksldjump"/>
            <a:extLst>
              <a:ext uri="{FF2B5EF4-FFF2-40B4-BE49-F238E27FC236}">
                <a16:creationId xmlns:a16="http://schemas.microsoft.com/office/drawing/2014/main" id="{758A2BA8-9CDB-41CA-0DE0-FDB0C5109B0E}"/>
              </a:ext>
            </a:extLst>
          </p:cNvPr>
          <p:cNvSpPr/>
          <p:nvPr/>
        </p:nvSpPr>
        <p:spPr>
          <a:xfrm>
            <a:off x="8162340" y="4181473"/>
            <a:ext cx="981661" cy="962027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1" grpId="1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8" grpId="0" animBg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3634" r="23634" b="2410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-10800000">
            <a:off x="-65441" y="-1546496"/>
            <a:ext cx="9209441" cy="3385905"/>
            <a:chOff x="0" y="0"/>
            <a:chExt cx="24558510" cy="9029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58510" cy="7364468"/>
            </a:xfrm>
            <a:custGeom>
              <a:avLst/>
              <a:gdLst/>
              <a:ahLst/>
              <a:cxnLst/>
              <a:rect l="l" t="t" r="r" b="b"/>
              <a:pathLst>
                <a:path w="24558510" h="7364468">
                  <a:moveTo>
                    <a:pt x="0" y="0"/>
                  </a:moveTo>
                  <a:lnTo>
                    <a:pt x="24558510" y="0"/>
                  </a:lnTo>
                  <a:lnTo>
                    <a:pt x="24558510" y="7364468"/>
                  </a:lnTo>
                  <a:lnTo>
                    <a:pt x="0" y="736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64917"/>
              </a:stretch>
            </a:blipFill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35065"/>
              <a:ext cx="24558510" cy="8194015"/>
            </a:xfrm>
            <a:custGeom>
              <a:avLst/>
              <a:gdLst/>
              <a:ahLst/>
              <a:cxnLst/>
              <a:rect l="l" t="t" r="r" b="b"/>
              <a:pathLst>
                <a:path w="24558510" h="8194015">
                  <a:moveTo>
                    <a:pt x="0" y="0"/>
                  </a:moveTo>
                  <a:lnTo>
                    <a:pt x="24558510" y="0"/>
                  </a:lnTo>
                  <a:lnTo>
                    <a:pt x="24558510" y="8194015"/>
                  </a:lnTo>
                  <a:lnTo>
                    <a:pt x="0" y="8194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b="-48221"/>
              </a:stretch>
            </a:blipFill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1720" y="754707"/>
            <a:ext cx="6383024" cy="1332353"/>
            <a:chOff x="0" y="0"/>
            <a:chExt cx="17021397" cy="3552941"/>
          </a:xfrm>
        </p:grpSpPr>
        <p:grpSp>
          <p:nvGrpSpPr>
            <p:cNvPr id="8" name="Group 8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3F5725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7F8A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30" name="Freeform 30"/>
          <p:cNvSpPr/>
          <p:nvPr/>
        </p:nvSpPr>
        <p:spPr>
          <a:xfrm rot="-1091841">
            <a:off x="7272823" y="633364"/>
            <a:ext cx="762641" cy="685580"/>
          </a:xfrm>
          <a:custGeom>
            <a:avLst/>
            <a:gdLst/>
            <a:ahLst/>
            <a:cxnLst/>
            <a:rect l="l" t="t" r="r" b="b"/>
            <a:pathLst>
              <a:path w="1525282" h="1371159">
                <a:moveTo>
                  <a:pt x="0" y="0"/>
                </a:moveTo>
                <a:lnTo>
                  <a:pt x="1525282" y="0"/>
                </a:lnTo>
                <a:lnTo>
                  <a:pt x="1525282" y="1371159"/>
                </a:lnTo>
                <a:lnTo>
                  <a:pt x="0" y="1371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-109419" y="656808"/>
            <a:ext cx="763654" cy="638693"/>
          </a:xfrm>
          <a:custGeom>
            <a:avLst/>
            <a:gdLst/>
            <a:ahLst/>
            <a:cxnLst/>
            <a:rect l="l" t="t" r="r" b="b"/>
            <a:pathLst>
              <a:path w="1527308" h="1277385">
                <a:moveTo>
                  <a:pt x="0" y="0"/>
                </a:moveTo>
                <a:lnTo>
                  <a:pt x="1527308" y="0"/>
                </a:lnTo>
                <a:lnTo>
                  <a:pt x="1527308" y="1277385"/>
                </a:lnTo>
                <a:lnTo>
                  <a:pt x="0" y="12773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ECFF44C8-86CC-9753-E6F4-514436FFF03C}"/>
              </a:ext>
            </a:extLst>
          </p:cNvPr>
          <p:cNvSpPr txBox="1"/>
          <p:nvPr/>
        </p:nvSpPr>
        <p:spPr>
          <a:xfrm>
            <a:off x="1772693" y="1029274"/>
            <a:ext cx="562241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spcBef>
                <a:spcPct val="0"/>
              </a:spcBef>
              <a:buClrTx/>
            </a:pP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- 9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 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35E6679-9EC0-BFDA-0E06-5B23643BC797}"/>
              </a:ext>
            </a:extLst>
          </p:cNvPr>
          <p:cNvSpPr/>
          <p:nvPr/>
        </p:nvSpPr>
        <p:spPr>
          <a:xfrm>
            <a:off x="654235" y="2252227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Freeform 24">
            <a:extLst>
              <a:ext uri="{FF2B5EF4-FFF2-40B4-BE49-F238E27FC236}">
                <a16:creationId xmlns:a16="http://schemas.microsoft.com/office/drawing/2014/main" id="{73A02325-C7CF-FC0E-065A-AAB93E39A8BA}"/>
              </a:ext>
            </a:extLst>
          </p:cNvPr>
          <p:cNvSpPr/>
          <p:nvPr/>
        </p:nvSpPr>
        <p:spPr>
          <a:xfrm>
            <a:off x="342311" y="2276871"/>
            <a:ext cx="676168" cy="680795"/>
          </a:xfrm>
          <a:custGeom>
            <a:avLst/>
            <a:gdLst/>
            <a:ahLst/>
            <a:cxnLst/>
            <a:rect l="l" t="t" r="r" b="b"/>
            <a:pathLst>
              <a:path w="1352336" h="1361591">
                <a:moveTo>
                  <a:pt x="0" y="0"/>
                </a:moveTo>
                <a:lnTo>
                  <a:pt x="1352336" y="0"/>
                </a:lnTo>
                <a:lnTo>
                  <a:pt x="1352336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68AB041-87C7-E88B-3984-0BC3CC49C82C}"/>
              </a:ext>
            </a:extLst>
          </p:cNvPr>
          <p:cNvSpPr/>
          <p:nvPr/>
        </p:nvSpPr>
        <p:spPr>
          <a:xfrm>
            <a:off x="5065027" y="3414819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D263C59-E629-09CB-C67C-44F0893C6E71}"/>
              </a:ext>
            </a:extLst>
          </p:cNvPr>
          <p:cNvSpPr/>
          <p:nvPr/>
        </p:nvSpPr>
        <p:spPr>
          <a:xfrm>
            <a:off x="5065027" y="2311768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Freeform 25">
            <a:extLst>
              <a:ext uri="{FF2B5EF4-FFF2-40B4-BE49-F238E27FC236}">
                <a16:creationId xmlns:a16="http://schemas.microsoft.com/office/drawing/2014/main" id="{C7E16BB3-0DD0-D507-5E77-25CF1F1270F6}"/>
              </a:ext>
            </a:extLst>
          </p:cNvPr>
          <p:cNvSpPr/>
          <p:nvPr/>
        </p:nvSpPr>
        <p:spPr>
          <a:xfrm rot="941559">
            <a:off x="4904106" y="2322870"/>
            <a:ext cx="613850" cy="663876"/>
          </a:xfrm>
          <a:custGeom>
            <a:avLst/>
            <a:gdLst/>
            <a:ahLst/>
            <a:cxnLst/>
            <a:rect l="l" t="t" r="r" b="b"/>
            <a:pathLst>
              <a:path w="1227701" h="1327752">
                <a:moveTo>
                  <a:pt x="0" y="0"/>
                </a:moveTo>
                <a:lnTo>
                  <a:pt x="1227702" y="0"/>
                </a:lnTo>
                <a:lnTo>
                  <a:pt x="1227702" y="1327752"/>
                </a:lnTo>
                <a:lnTo>
                  <a:pt x="0" y="13277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56C6E4B-EF87-456D-DCD8-4F1873E41033}"/>
              </a:ext>
            </a:extLst>
          </p:cNvPr>
          <p:cNvSpPr/>
          <p:nvPr/>
        </p:nvSpPr>
        <p:spPr>
          <a:xfrm>
            <a:off x="676303" y="347953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Freeform 27">
            <a:extLst>
              <a:ext uri="{FF2B5EF4-FFF2-40B4-BE49-F238E27FC236}">
                <a16:creationId xmlns:a16="http://schemas.microsoft.com/office/drawing/2014/main" id="{B0B50F71-70EB-4F96-0B97-B57A9DB10D45}"/>
              </a:ext>
            </a:extLst>
          </p:cNvPr>
          <p:cNvSpPr/>
          <p:nvPr/>
        </p:nvSpPr>
        <p:spPr>
          <a:xfrm rot="315640">
            <a:off x="352661" y="3543430"/>
            <a:ext cx="728486" cy="680795"/>
          </a:xfrm>
          <a:custGeom>
            <a:avLst/>
            <a:gdLst/>
            <a:ahLst/>
            <a:cxnLst/>
            <a:rect l="l" t="t" r="r" b="b"/>
            <a:pathLst>
              <a:path w="1456972" h="1361591">
                <a:moveTo>
                  <a:pt x="0" y="0"/>
                </a:moveTo>
                <a:lnTo>
                  <a:pt x="1456972" y="0"/>
                </a:lnTo>
                <a:lnTo>
                  <a:pt x="145697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Freeform 28">
            <a:extLst>
              <a:ext uri="{FF2B5EF4-FFF2-40B4-BE49-F238E27FC236}">
                <a16:creationId xmlns:a16="http://schemas.microsoft.com/office/drawing/2014/main" id="{461CBF3F-6DC9-DAF9-4092-56FBA1952328}"/>
              </a:ext>
            </a:extLst>
          </p:cNvPr>
          <p:cNvSpPr/>
          <p:nvPr/>
        </p:nvSpPr>
        <p:spPr>
          <a:xfrm rot="702162">
            <a:off x="4910683" y="3452872"/>
            <a:ext cx="623046" cy="680795"/>
          </a:xfrm>
          <a:custGeom>
            <a:avLst/>
            <a:gdLst/>
            <a:ahLst/>
            <a:cxnLst/>
            <a:rect l="l" t="t" r="r" b="b"/>
            <a:pathLst>
              <a:path w="1246092" h="1361591">
                <a:moveTo>
                  <a:pt x="0" y="0"/>
                </a:moveTo>
                <a:lnTo>
                  <a:pt x="1246092" y="0"/>
                </a:lnTo>
                <a:lnTo>
                  <a:pt x="124609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79E63BBB-8951-9B21-E72C-96AAAF92FFFD}"/>
              </a:ext>
            </a:extLst>
          </p:cNvPr>
          <p:cNvSpPr txBox="1"/>
          <p:nvPr/>
        </p:nvSpPr>
        <p:spPr>
          <a:xfrm>
            <a:off x="1268253" y="2499876"/>
            <a:ext cx="2763058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EB11BDB8-0F93-6511-7FD7-19B75DA245B8}"/>
              </a:ext>
            </a:extLst>
          </p:cNvPr>
          <p:cNvSpPr txBox="1"/>
          <p:nvPr/>
        </p:nvSpPr>
        <p:spPr>
          <a:xfrm>
            <a:off x="5672966" y="2491599"/>
            <a:ext cx="2763368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EA18FB89-45A4-1069-1CAB-0427E4D6EFC3}"/>
              </a:ext>
            </a:extLst>
          </p:cNvPr>
          <p:cNvSpPr txBox="1"/>
          <p:nvPr/>
        </p:nvSpPr>
        <p:spPr>
          <a:xfrm>
            <a:off x="5694264" y="3631012"/>
            <a:ext cx="2773875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lang="en-US" sz="3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5" name="TextBox 11">
            <a:extLst>
              <a:ext uri="{FF2B5EF4-FFF2-40B4-BE49-F238E27FC236}">
                <a16:creationId xmlns:a16="http://schemas.microsoft.com/office/drawing/2014/main" id="{49196130-A954-2075-90CE-28E4DD561008}"/>
              </a:ext>
            </a:extLst>
          </p:cNvPr>
          <p:cNvSpPr txBox="1"/>
          <p:nvPr/>
        </p:nvSpPr>
        <p:spPr>
          <a:xfrm>
            <a:off x="1121134" y="3746654"/>
            <a:ext cx="3005593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Freeform 26">
            <a:hlinkClick r:id="rId20" action="ppaction://hlinksldjump"/>
            <a:extLst>
              <a:ext uri="{FF2B5EF4-FFF2-40B4-BE49-F238E27FC236}">
                <a16:creationId xmlns:a16="http://schemas.microsoft.com/office/drawing/2014/main" id="{9741AC08-7B47-A4E0-85F2-DFC20AFA26F1}"/>
              </a:ext>
            </a:extLst>
          </p:cNvPr>
          <p:cNvSpPr/>
          <p:nvPr/>
        </p:nvSpPr>
        <p:spPr>
          <a:xfrm>
            <a:off x="8162340" y="4181473"/>
            <a:ext cx="981661" cy="962027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4AF2A2F-6DEF-CD3A-2DB4-888EE6E1E8F6}"/>
              </a:ext>
            </a:extLst>
          </p:cNvPr>
          <p:cNvGrpSpPr/>
          <p:nvPr/>
        </p:nvGrpSpPr>
        <p:grpSpPr>
          <a:xfrm>
            <a:off x="-1303143" y="3562145"/>
            <a:ext cx="12283961" cy="2235390"/>
            <a:chOff x="0" y="0"/>
            <a:chExt cx="6470564" cy="11774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40DE948-06C7-088D-1651-0AFDABCEAA0D}"/>
                </a:ext>
              </a:extLst>
            </p:cNvPr>
            <p:cNvSpPr/>
            <p:nvPr/>
          </p:nvSpPr>
          <p:spPr>
            <a:xfrm>
              <a:off x="0" y="0"/>
              <a:ext cx="6470564" cy="1177489"/>
            </a:xfrm>
            <a:custGeom>
              <a:avLst/>
              <a:gdLst/>
              <a:ahLst/>
              <a:cxnLst/>
              <a:rect l="l" t="t" r="r" b="b"/>
              <a:pathLst>
                <a:path w="6470564" h="1177489">
                  <a:moveTo>
                    <a:pt x="3235282" y="0"/>
                  </a:moveTo>
                  <a:cubicBezTo>
                    <a:pt x="1448485" y="0"/>
                    <a:pt x="0" y="263590"/>
                    <a:pt x="0" y="588745"/>
                  </a:cubicBezTo>
                  <a:cubicBezTo>
                    <a:pt x="0" y="913899"/>
                    <a:pt x="1448485" y="1177489"/>
                    <a:pt x="3235282" y="1177489"/>
                  </a:cubicBezTo>
                  <a:cubicBezTo>
                    <a:pt x="5022079" y="1177489"/>
                    <a:pt x="6470564" y="913899"/>
                    <a:pt x="6470564" y="588745"/>
                  </a:cubicBezTo>
                  <a:cubicBezTo>
                    <a:pt x="6470564" y="263590"/>
                    <a:pt x="5022079" y="0"/>
                    <a:pt x="3235282" y="0"/>
                  </a:cubicBezTo>
                  <a:close/>
                </a:path>
              </a:pathLst>
            </a:custGeom>
            <a:solidFill>
              <a:srgbClr val="BB9F7E"/>
            </a:solidFill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B21BDE5-CB44-4507-EC9C-4EEA3F2DAAC9}"/>
                </a:ext>
              </a:extLst>
            </p:cNvPr>
            <p:cNvSpPr txBox="1"/>
            <p:nvPr/>
          </p:nvSpPr>
          <p:spPr>
            <a:xfrm>
              <a:off x="606615" y="138965"/>
              <a:ext cx="5257333" cy="92813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00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F2ED5AA-9398-7AB6-DEAF-4E0011C88B53}"/>
              </a:ext>
            </a:extLst>
          </p:cNvPr>
          <p:cNvSpPr/>
          <p:nvPr/>
        </p:nvSpPr>
        <p:spPr>
          <a:xfrm>
            <a:off x="7899728" y="3246845"/>
            <a:ext cx="1608512" cy="2057400"/>
          </a:xfrm>
          <a:custGeom>
            <a:avLst/>
            <a:gdLst/>
            <a:ahLst/>
            <a:cxnLst/>
            <a:rect l="l" t="t" r="r" b="b"/>
            <a:pathLst>
              <a:path w="3217025" h="4114800">
                <a:moveTo>
                  <a:pt x="0" y="0"/>
                </a:moveTo>
                <a:lnTo>
                  <a:pt x="3217026" y="0"/>
                </a:lnTo>
                <a:lnTo>
                  <a:pt x="3217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CA55C9A-9BE2-8EB5-153E-2DACFF898953}"/>
              </a:ext>
            </a:extLst>
          </p:cNvPr>
          <p:cNvSpPr/>
          <p:nvPr/>
        </p:nvSpPr>
        <p:spPr>
          <a:xfrm>
            <a:off x="7579911" y="4404633"/>
            <a:ext cx="837445" cy="834400"/>
          </a:xfrm>
          <a:custGeom>
            <a:avLst/>
            <a:gdLst/>
            <a:ahLst/>
            <a:cxnLst/>
            <a:rect l="l" t="t" r="r" b="b"/>
            <a:pathLst>
              <a:path w="1674890" h="1668800">
                <a:moveTo>
                  <a:pt x="0" y="0"/>
                </a:moveTo>
                <a:lnTo>
                  <a:pt x="1674891" y="0"/>
                </a:lnTo>
                <a:lnTo>
                  <a:pt x="1674891" y="1668800"/>
                </a:lnTo>
                <a:lnTo>
                  <a:pt x="0" y="166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6121BED-FB02-1A16-E3BE-9ADA51FB35A3}"/>
              </a:ext>
            </a:extLst>
          </p:cNvPr>
          <p:cNvSpPr/>
          <p:nvPr/>
        </p:nvSpPr>
        <p:spPr>
          <a:xfrm>
            <a:off x="-36558" y="680899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80DE2A6-EDAF-FDC3-C2E2-845C6B5DBDC9}"/>
              </a:ext>
            </a:extLst>
          </p:cNvPr>
          <p:cNvGrpSpPr/>
          <p:nvPr/>
        </p:nvGrpSpPr>
        <p:grpSpPr>
          <a:xfrm>
            <a:off x="1679041" y="1166822"/>
            <a:ext cx="6319592" cy="2055290"/>
            <a:chOff x="0" y="0"/>
            <a:chExt cx="2914931" cy="94800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328DC20-6658-04BB-B59E-DCCED067A4E4}"/>
                </a:ext>
              </a:extLst>
            </p:cNvPr>
            <p:cNvSpPr/>
            <p:nvPr/>
          </p:nvSpPr>
          <p:spPr>
            <a:xfrm>
              <a:off x="0" y="0"/>
              <a:ext cx="2914943" cy="948009"/>
            </a:xfrm>
            <a:custGeom>
              <a:avLst/>
              <a:gdLst/>
              <a:ahLst/>
              <a:cxnLst/>
              <a:rect l="l" t="t" r="r" b="b"/>
              <a:pathLst>
                <a:path w="2914943" h="948009">
                  <a:moveTo>
                    <a:pt x="259669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04794"/>
                  </a:cubicBezTo>
                  <a:cubicBezTo>
                    <a:pt x="0" y="622978"/>
                    <a:pt x="66279" y="718119"/>
                    <a:pt x="162037" y="762260"/>
                  </a:cubicBezTo>
                  <a:lnTo>
                    <a:pt x="162037" y="948009"/>
                  </a:lnTo>
                  <a:lnTo>
                    <a:pt x="353844" y="788542"/>
                  </a:lnTo>
                  <a:lnTo>
                    <a:pt x="2596691" y="788542"/>
                  </a:lnTo>
                  <a:cubicBezTo>
                    <a:pt x="2788494" y="788542"/>
                    <a:pt x="2914931" y="665029"/>
                    <a:pt x="2914931" y="404746"/>
                  </a:cubicBezTo>
                  <a:cubicBezTo>
                    <a:pt x="2914943" y="123512"/>
                    <a:pt x="2788494" y="0"/>
                    <a:pt x="2596691" y="0"/>
                  </a:cubicBezTo>
                  <a:close/>
                </a:path>
              </a:pathLst>
            </a:custGeom>
            <a:solidFill>
              <a:srgbClr val="FFF9D9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BFB5E2A-795A-850C-EC02-44AD30B5198A}"/>
                </a:ext>
              </a:extLst>
            </p:cNvPr>
            <p:cNvSpPr txBox="1"/>
            <p:nvPr/>
          </p:nvSpPr>
          <p:spPr>
            <a:xfrm>
              <a:off x="0" y="66675"/>
              <a:ext cx="2914931" cy="69083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00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E71E778C-B793-31A6-B113-E2E20E1F6989}"/>
              </a:ext>
            </a:extLst>
          </p:cNvPr>
          <p:cNvSpPr/>
          <p:nvPr/>
        </p:nvSpPr>
        <p:spPr>
          <a:xfrm>
            <a:off x="763850" y="2943552"/>
            <a:ext cx="2202858" cy="1795017"/>
          </a:xfrm>
          <a:custGeom>
            <a:avLst/>
            <a:gdLst/>
            <a:ahLst/>
            <a:cxnLst/>
            <a:rect l="l" t="t" r="r" b="b"/>
            <a:pathLst>
              <a:path w="4169121" h="3267075">
                <a:moveTo>
                  <a:pt x="0" y="0"/>
                </a:moveTo>
                <a:lnTo>
                  <a:pt x="4169120" y="0"/>
                </a:lnTo>
                <a:lnTo>
                  <a:pt x="4169120" y="3267074"/>
                </a:lnTo>
                <a:lnTo>
                  <a:pt x="0" y="3267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VN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160600D-A4B0-137D-4038-1ACA55C7A21C}"/>
              </a:ext>
            </a:extLst>
          </p:cNvPr>
          <p:cNvSpPr/>
          <p:nvPr/>
        </p:nvSpPr>
        <p:spPr>
          <a:xfrm flipH="1">
            <a:off x="8417356" y="2485173"/>
            <a:ext cx="649276" cy="1140901"/>
          </a:xfrm>
          <a:custGeom>
            <a:avLst/>
            <a:gdLst/>
            <a:ahLst/>
            <a:cxnLst/>
            <a:rect l="l" t="t" r="r" b="b"/>
            <a:pathLst>
              <a:path w="1298552" h="2281801">
                <a:moveTo>
                  <a:pt x="1298552" y="0"/>
                </a:moveTo>
                <a:lnTo>
                  <a:pt x="0" y="0"/>
                </a:lnTo>
                <a:lnTo>
                  <a:pt x="0" y="2281801"/>
                </a:lnTo>
                <a:lnTo>
                  <a:pt x="1298552" y="2281801"/>
                </a:lnTo>
                <a:lnTo>
                  <a:pt x="129855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EDBD06F-FDC9-1DDF-7AAF-22EE7FB89F62}"/>
              </a:ext>
            </a:extLst>
          </p:cNvPr>
          <p:cNvSpPr/>
          <p:nvPr/>
        </p:nvSpPr>
        <p:spPr>
          <a:xfrm>
            <a:off x="-478021" y="3794038"/>
            <a:ext cx="1382131" cy="1349462"/>
          </a:xfrm>
          <a:custGeom>
            <a:avLst/>
            <a:gdLst/>
            <a:ahLst/>
            <a:cxnLst/>
            <a:rect l="l" t="t" r="r" b="b"/>
            <a:pathLst>
              <a:path w="2764261" h="2698924">
                <a:moveTo>
                  <a:pt x="0" y="0"/>
                </a:moveTo>
                <a:lnTo>
                  <a:pt x="2764261" y="0"/>
                </a:lnTo>
                <a:lnTo>
                  <a:pt x="2764261" y="2698924"/>
                </a:lnTo>
                <a:lnTo>
                  <a:pt x="0" y="26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05B7DC5-4915-BF72-6B43-B10BCBAC464A}"/>
              </a:ext>
            </a:extLst>
          </p:cNvPr>
          <p:cNvSpPr/>
          <p:nvPr/>
        </p:nvSpPr>
        <p:spPr>
          <a:xfrm>
            <a:off x="4623434" y="4279828"/>
            <a:ext cx="878220" cy="576431"/>
          </a:xfrm>
          <a:custGeom>
            <a:avLst/>
            <a:gdLst/>
            <a:ahLst/>
            <a:cxnLst/>
            <a:rect l="l" t="t" r="r" b="b"/>
            <a:pathLst>
              <a:path w="1756440" h="1152863">
                <a:moveTo>
                  <a:pt x="0" y="0"/>
                </a:moveTo>
                <a:lnTo>
                  <a:pt x="1756439" y="0"/>
                </a:lnTo>
                <a:lnTo>
                  <a:pt x="1756439" y="1152863"/>
                </a:lnTo>
                <a:lnTo>
                  <a:pt x="0" y="11528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9C86997-1F8E-98A5-811E-9CC5F8BC031A}"/>
              </a:ext>
            </a:extLst>
          </p:cNvPr>
          <p:cNvSpPr/>
          <p:nvPr/>
        </p:nvSpPr>
        <p:spPr>
          <a:xfrm>
            <a:off x="64189" y="1011873"/>
            <a:ext cx="450161" cy="776698"/>
          </a:xfrm>
          <a:custGeom>
            <a:avLst/>
            <a:gdLst/>
            <a:ahLst/>
            <a:cxnLst/>
            <a:rect l="l" t="t" r="r" b="b"/>
            <a:pathLst>
              <a:path w="900322" h="1553395">
                <a:moveTo>
                  <a:pt x="0" y="0"/>
                </a:moveTo>
                <a:lnTo>
                  <a:pt x="900322" y="0"/>
                </a:lnTo>
                <a:lnTo>
                  <a:pt x="900322" y="1553394"/>
                </a:lnTo>
                <a:lnTo>
                  <a:pt x="0" y="1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81D952E-929D-2C8E-D97D-8E0F665DFC89}"/>
              </a:ext>
            </a:extLst>
          </p:cNvPr>
          <p:cNvSpPr/>
          <p:nvPr/>
        </p:nvSpPr>
        <p:spPr>
          <a:xfrm>
            <a:off x="0" y="4275546"/>
            <a:ext cx="779246" cy="443462"/>
          </a:xfrm>
          <a:custGeom>
            <a:avLst/>
            <a:gdLst/>
            <a:ahLst/>
            <a:cxnLst/>
            <a:rect l="l" t="t" r="r" b="b"/>
            <a:pathLst>
              <a:path w="1558491" h="886923">
                <a:moveTo>
                  <a:pt x="0" y="0"/>
                </a:moveTo>
                <a:lnTo>
                  <a:pt x="1558491" y="0"/>
                </a:lnTo>
                <a:lnTo>
                  <a:pt x="1558491" y="886923"/>
                </a:lnTo>
                <a:lnTo>
                  <a:pt x="0" y="8869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4E4E45D-9F6D-F00C-5256-05FCACB1CE58}"/>
              </a:ext>
            </a:extLst>
          </p:cNvPr>
          <p:cNvSpPr/>
          <p:nvPr/>
        </p:nvSpPr>
        <p:spPr>
          <a:xfrm>
            <a:off x="7908142" y="504874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5"/>
                </a:lnTo>
                <a:lnTo>
                  <a:pt x="0" y="1323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522A53DA-BF6C-7BBE-B1A3-2714DD0CBE47}"/>
              </a:ext>
            </a:extLst>
          </p:cNvPr>
          <p:cNvSpPr/>
          <p:nvPr/>
        </p:nvSpPr>
        <p:spPr>
          <a:xfrm>
            <a:off x="-258617" y="2313985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EB79D74-DF65-E8FB-EBA1-786F5C3ED230}"/>
              </a:ext>
            </a:extLst>
          </p:cNvPr>
          <p:cNvSpPr/>
          <p:nvPr/>
        </p:nvSpPr>
        <p:spPr>
          <a:xfrm>
            <a:off x="7998634" y="3722725"/>
            <a:ext cx="1410701" cy="1492088"/>
          </a:xfrm>
          <a:custGeom>
            <a:avLst/>
            <a:gdLst/>
            <a:ahLst/>
            <a:cxnLst/>
            <a:rect l="l" t="t" r="r" b="b"/>
            <a:pathLst>
              <a:path w="2821403" h="2984176">
                <a:moveTo>
                  <a:pt x="0" y="0"/>
                </a:moveTo>
                <a:lnTo>
                  <a:pt x="2821402" y="0"/>
                </a:lnTo>
                <a:lnTo>
                  <a:pt x="2821402" y="2984176"/>
                </a:lnTo>
                <a:lnTo>
                  <a:pt x="0" y="298417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VN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A64A5A02-C0B7-6613-F3CA-217D47B7090A}"/>
              </a:ext>
            </a:extLst>
          </p:cNvPr>
          <p:cNvSpPr/>
          <p:nvPr/>
        </p:nvSpPr>
        <p:spPr>
          <a:xfrm rot="1518735">
            <a:off x="3610083" y="3799947"/>
            <a:ext cx="640421" cy="593191"/>
          </a:xfrm>
          <a:custGeom>
            <a:avLst/>
            <a:gdLst/>
            <a:ahLst/>
            <a:cxnLst/>
            <a:rect l="l" t="t" r="r" b="b"/>
            <a:pathLst>
              <a:path w="1280843" h="1186381">
                <a:moveTo>
                  <a:pt x="0" y="0"/>
                </a:moveTo>
                <a:lnTo>
                  <a:pt x="1280843" y="0"/>
                </a:lnTo>
                <a:lnTo>
                  <a:pt x="1280843" y="1186381"/>
                </a:lnTo>
                <a:lnTo>
                  <a:pt x="0" y="118638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134894A5-962B-480D-61A5-4DE614F2C66B}"/>
              </a:ext>
            </a:extLst>
          </p:cNvPr>
          <p:cNvSpPr/>
          <p:nvPr/>
        </p:nvSpPr>
        <p:spPr>
          <a:xfrm>
            <a:off x="6389817" y="3236400"/>
            <a:ext cx="1518324" cy="1115278"/>
          </a:xfrm>
          <a:custGeom>
            <a:avLst/>
            <a:gdLst/>
            <a:ahLst/>
            <a:cxnLst/>
            <a:rect l="l" t="t" r="r" b="b"/>
            <a:pathLst>
              <a:path w="3036648" h="2230556">
                <a:moveTo>
                  <a:pt x="0" y="0"/>
                </a:moveTo>
                <a:lnTo>
                  <a:pt x="3036648" y="0"/>
                </a:lnTo>
                <a:lnTo>
                  <a:pt x="3036648" y="2230556"/>
                </a:lnTo>
                <a:lnTo>
                  <a:pt x="0" y="223055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CD8411E4-E30A-D1BD-20A8-41DFF31E67C8}"/>
              </a:ext>
            </a:extLst>
          </p:cNvPr>
          <p:cNvSpPr/>
          <p:nvPr/>
        </p:nvSpPr>
        <p:spPr>
          <a:xfrm>
            <a:off x="64189" y="3586060"/>
            <a:ext cx="597329" cy="415958"/>
          </a:xfrm>
          <a:custGeom>
            <a:avLst/>
            <a:gdLst/>
            <a:ahLst/>
            <a:cxnLst/>
            <a:rect l="l" t="t" r="r" b="b"/>
            <a:pathLst>
              <a:path w="1194657" h="831916">
                <a:moveTo>
                  <a:pt x="0" y="0"/>
                </a:moveTo>
                <a:lnTo>
                  <a:pt x="1194657" y="0"/>
                </a:lnTo>
                <a:lnTo>
                  <a:pt x="1194657" y="831916"/>
                </a:lnTo>
                <a:lnTo>
                  <a:pt x="0" y="83191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5D12EB5B-6D80-EAAD-648D-E1294FFE4969}"/>
              </a:ext>
            </a:extLst>
          </p:cNvPr>
          <p:cNvSpPr/>
          <p:nvPr/>
        </p:nvSpPr>
        <p:spPr>
          <a:xfrm>
            <a:off x="7385758" y="858514"/>
            <a:ext cx="734450" cy="544828"/>
          </a:xfrm>
          <a:custGeom>
            <a:avLst/>
            <a:gdLst/>
            <a:ahLst/>
            <a:cxnLst/>
            <a:rect l="l" t="t" r="r" b="b"/>
            <a:pathLst>
              <a:path w="1468899" h="1089656">
                <a:moveTo>
                  <a:pt x="0" y="0"/>
                </a:moveTo>
                <a:lnTo>
                  <a:pt x="1468898" y="0"/>
                </a:lnTo>
                <a:lnTo>
                  <a:pt x="1468898" y="1089656"/>
                </a:lnTo>
                <a:lnTo>
                  <a:pt x="0" y="108965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3305454A-0AAF-8B8A-5C24-7E0214BA7209}"/>
              </a:ext>
            </a:extLst>
          </p:cNvPr>
          <p:cNvSpPr/>
          <p:nvPr/>
        </p:nvSpPr>
        <p:spPr>
          <a:xfrm flipH="1">
            <a:off x="1320553" y="144641"/>
            <a:ext cx="587918" cy="360233"/>
          </a:xfrm>
          <a:custGeom>
            <a:avLst/>
            <a:gdLst/>
            <a:ahLst/>
            <a:cxnLst/>
            <a:rect l="l" t="t" r="r" b="b"/>
            <a:pathLst>
              <a:path w="1175836" h="720467">
                <a:moveTo>
                  <a:pt x="1175836" y="0"/>
                </a:moveTo>
                <a:lnTo>
                  <a:pt x="0" y="0"/>
                </a:lnTo>
                <a:lnTo>
                  <a:pt x="0" y="720467"/>
                </a:lnTo>
                <a:lnTo>
                  <a:pt x="1175836" y="720467"/>
                </a:lnTo>
                <a:lnTo>
                  <a:pt x="117583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E07F0B1-F4AD-D68F-420B-20C3E02876A2}"/>
              </a:ext>
            </a:extLst>
          </p:cNvPr>
          <p:cNvSpPr txBox="1"/>
          <p:nvPr/>
        </p:nvSpPr>
        <p:spPr>
          <a:xfrm>
            <a:off x="1885801" y="1504724"/>
            <a:ext cx="5974837" cy="101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2687"/>
              </a:lnSpc>
              <a:buClrTx/>
            </a:pP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tớ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môi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bỏ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rác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nơi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sạch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đẹp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781041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0.68125 0.05216 " pathEditMode="relative" rAng="0" ptsTypes="AA">
                                      <p:cBhvr>
                                        <p:cTn id="6" dur="5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26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-0.00772 L -0.56033 -0.0875 " pathEditMode="relative" rAng="0" ptsTypes="AA">
                                      <p:cBhvr>
                                        <p:cTn id="8" dur="5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52" y="-39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C 0.01042 -0.03025 0.02084 -0.06034 0.03629 -0.05864 C 0.05183 -0.05694 0.08351 -0.01019 0.09314 0.01003 C 0.10278 0.03025 0.09071 0.05185 0.09427 0.06265 C 0.09792 0.07346 0.10591 0.07608 0.11476 0.07469 C 0.12344 0.07346 0.13759 0.07608 0.14644 0.05447 C 0.15547 0.03302 0.14341 -0.0412 0.16814 -0.05463 C 0.1928 -0.06806 0.25 -0.0304 0.29427 -0.02623 C 0.33863 -0.02222 0.43403 -0.0304 0.43403 -0.03025 L 0.43403 -0.0304 L 0.43516 -0.0284 " pathEditMode="relative" rAng="0" ptsTypes="AAAAAAAAAAA">
                                      <p:cBhvr>
                                        <p:cTn id="10" dur="5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62" y="8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3 0.0304 L 0.70478 0.03318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35 0.00663 C -0.01407 -0.01281 -0.04948 -0.03241 -0.06841 -0.05386 C -0.08733 -0.07547 -0.08525 -0.09769 -0.09228 -0.12253 C -0.09931 -0.14753 -0.11763 -0.17917 -0.11051 -0.2034 C -0.1033 -0.22763 -0.07335 -0.27238 -0.04914 -0.26806 C -0.02483 -0.26374 0.01145 -0.17516 0.03498 -0.17716 C 0.0585 -0.17917 0.07213 -0.27516 0.09184 -0.28025 C 0.11145 -0.28519 0.14409 -0.24753 0.15312 -0.20741 C 0.16224 -0.16744 0.15451 -0.07439 0.14635 -0.03982 C 0.13819 -0.0051 0.12395 -0.00648 0.10434 0.00061 C 0.08463 0.00771 0.02812 0.00262 0.02812 0.00262 C 0.0151 0.00401 0.02048 0.00632 0.02586 0.00879 " pathEditMode="relative" ptsTypes="AAAAAAAAAAAA">
                                      <p:cBhvr>
                                        <p:cTn id="14" dur="5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36 -0.01636 L 0.20113 -0.02639 C 0.23472 -0.02778 0.22761 -0.02608 0.22049 -0.02438 " pathEditMode="relative" ptsTypes="AAA">
                                      <p:cBhvr>
                                        <p:cTn id="16" dur="5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1543 L -0.35443 0.00756 " pathEditMode="relative" rAng="0" ptsTypes="AA">
                                      <p:cBhvr>
                                        <p:cTn id="18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725</TotalTime>
  <Words>384</Words>
  <Application>Microsoft Office PowerPoint</Application>
  <PresentationFormat>On-screen Show (16:9)</PresentationFormat>
  <Paragraphs>81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Bungee</vt:lpstr>
      <vt:lpstr>Lilita One</vt:lpstr>
      <vt:lpstr>Aptos</vt:lpstr>
      <vt:lpstr>Aptos Display</vt:lpstr>
      <vt:lpstr>Arial</vt:lpstr>
      <vt:lpstr>Calibri</vt:lpstr>
      <vt:lpstr>Calibri Light</vt:lpstr>
      <vt:lpstr>Cambria</vt:lpstr>
      <vt:lpstr>iCiel Pony</vt:lpstr>
      <vt:lpstr>Nunito SemiBold</vt:lpstr>
      <vt:lpstr>Chibi Anime Characters for Pre-K by Slidesgo</vt:lpstr>
      <vt:lpstr>1_Chủ đề Office</vt:lpstr>
      <vt:lpstr>Chủ đề Office</vt:lpstr>
      <vt:lpstr>2_Chủ đề Office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>9Slide.vn</dc:subject>
  <dc:creator>Huong Thao - 0972115126</dc:creator>
  <dc:description>9Slide.vn</dc:description>
  <cp:lastModifiedBy>Thao Tran</cp:lastModifiedBy>
  <cp:revision>82</cp:revision>
  <dcterms:modified xsi:type="dcterms:W3CDTF">2025-02-25T02:03:55Z</dcterms:modified>
  <cp:category>9Slide.vn</cp:category>
</cp:coreProperties>
</file>