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36" r:id="rId2"/>
    <p:sldMasterId id="2147483748" r:id="rId3"/>
    <p:sldMasterId id="2147483760" r:id="rId4"/>
    <p:sldMasterId id="2147483772" r:id="rId5"/>
    <p:sldMasterId id="2147483784" r:id="rId6"/>
    <p:sldMasterId id="2147483796" r:id="rId7"/>
    <p:sldMasterId id="2147483809" r:id="rId8"/>
    <p:sldMasterId id="2147483835" r:id="rId9"/>
    <p:sldMasterId id="2147483847" r:id="rId10"/>
    <p:sldMasterId id="2147483856" r:id="rId11"/>
    <p:sldMasterId id="2147483865" r:id="rId12"/>
    <p:sldMasterId id="2147483889" r:id="rId13"/>
    <p:sldMasterId id="2147483901" r:id="rId14"/>
    <p:sldMasterId id="2147483913" r:id="rId15"/>
    <p:sldMasterId id="2147483925" r:id="rId16"/>
  </p:sldMasterIdLst>
  <p:notesMasterIdLst>
    <p:notesMasterId r:id="rId49"/>
  </p:notesMasterIdLst>
  <p:sldIdLst>
    <p:sldId id="305" r:id="rId17"/>
    <p:sldId id="307" r:id="rId18"/>
    <p:sldId id="284" r:id="rId19"/>
    <p:sldId id="286" r:id="rId20"/>
    <p:sldId id="287" r:id="rId21"/>
    <p:sldId id="288" r:id="rId22"/>
    <p:sldId id="289" r:id="rId23"/>
    <p:sldId id="290" r:id="rId24"/>
    <p:sldId id="351" r:id="rId25"/>
    <p:sldId id="311" r:id="rId26"/>
    <p:sldId id="313" r:id="rId27"/>
    <p:sldId id="315" r:id="rId28"/>
    <p:sldId id="317" r:id="rId29"/>
    <p:sldId id="319" r:id="rId30"/>
    <p:sldId id="322" r:id="rId31"/>
    <p:sldId id="347" r:id="rId32"/>
    <p:sldId id="326" r:id="rId33"/>
    <p:sldId id="349" r:id="rId34"/>
    <p:sldId id="337" r:id="rId35"/>
    <p:sldId id="338" r:id="rId36"/>
    <p:sldId id="282" r:id="rId37"/>
    <p:sldId id="283" r:id="rId38"/>
    <p:sldId id="342" r:id="rId39"/>
    <p:sldId id="343" r:id="rId40"/>
    <p:sldId id="308" r:id="rId41"/>
    <p:sldId id="301" r:id="rId42"/>
    <p:sldId id="303" r:id="rId43"/>
    <p:sldId id="304" r:id="rId44"/>
    <p:sldId id="306" r:id="rId45"/>
    <p:sldId id="350" r:id="rId46"/>
    <p:sldId id="345" r:id="rId47"/>
    <p:sldId id="279" r:id="rId48"/>
  </p:sldIdLst>
  <p:sldSz cx="12192000" cy="6858000"/>
  <p:notesSz cx="6858000" cy="9144000"/>
  <p:embeddedFontLst>
    <p:embeddedFont>
      <p:font typeface=".VnAvant" panose="020B7200000000000000"/>
      <p:regular r:id="rId50"/>
      <p:bold r:id="rId51"/>
      <p:italic r:id="rId52"/>
      <p:boldItalic r:id="rId53"/>
    </p:embeddedFon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HP001 4 hàng" panose="020B0603050302020204" pitchFamily="34" charset="0"/>
      <p:regular r:id="rId58"/>
      <p:bold r:id="rId59"/>
    </p:embeddedFont>
    <p:embeddedFont>
      <p:font typeface="HP001 5 hàng" panose="020B0603050302020204" pitchFamily="34" charset="0"/>
      <p:regular r:id="rId60"/>
      <p:bold r:id="rId61"/>
    </p:embeddedFont>
    <p:embeddedFont>
      <p:font typeface="Tahoma" panose="020B0604030504040204" pitchFamily="34" charset="0"/>
      <p:regular r:id="rId62"/>
      <p:bold r:id="rId63"/>
    </p:embeddedFont>
    <p:embeddedFont>
      <p:font typeface="VNI-Avo" panose="020B0604020202020204"/>
      <p:regular r:id="rId64"/>
      <p:bold r:id="rId65"/>
      <p:italic r:id="rId66"/>
      <p:boldItalic r:id="rId67"/>
    </p:embeddedFont>
  </p:embeddedFontLst>
  <p:custDataLst>
    <p:tags r:id="rId68"/>
  </p:custDataLst>
  <p:defaultTextStyle>
    <a:defPPr>
      <a:defRPr lang="en-US"/>
    </a:defPPr>
    <a:lvl1pPr marL="0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47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05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58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10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270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14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360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07" algn="l" defTabSz="9141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2D4"/>
    <a:srgbClr val="FF7707"/>
    <a:srgbClr val="FEFCFD"/>
    <a:srgbClr val="E6E6E6"/>
    <a:srgbClr val="404040"/>
    <a:srgbClr val="FF8119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2" d="100"/>
          <a:sy n="62" d="100"/>
        </p:scale>
        <p:origin x="55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font" Target="fonts/font14.fntdata"/><Relationship Id="rId68" Type="http://schemas.openxmlformats.org/officeDocument/2006/relationships/tags" Target="tags/tag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042D061-FAD3-4AC9-9844-1586C99AD2CB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09F63AE-1074-42B4-BB9A-665D3A9F1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7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047" algn="l" defTabSz="9141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105" algn="l" defTabSz="9141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158" algn="l" defTabSz="9141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210" algn="l" defTabSz="9141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527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14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60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07" algn="l" defTabSz="914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C7AB53-3DFA-466F-8832-707AB88F9FF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91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ngôi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 </a:t>
            </a:r>
            <a:r>
              <a:rPr lang="en-US" b="1" baseline="0" dirty="0" err="1"/>
              <a:t>nhỏ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84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Bấm</a:t>
            </a:r>
            <a:r>
              <a:rPr lang="en-US" b="1" baseline="0"/>
              <a:t> vào ngôi nhà nhỏ để quay về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86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22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4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925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8" y="1930611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188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107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5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79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8" y="1930611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9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0872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414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8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322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38" y="2021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433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8" y="1930611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479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134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5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9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573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8" y="1930611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9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604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038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34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987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969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732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89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0212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850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13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401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094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736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988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112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304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478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731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858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4133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62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728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02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25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3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478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34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077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53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311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979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86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9548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055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340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818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701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916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407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490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417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507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1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981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158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356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125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025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515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1699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547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672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1807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17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9431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4798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651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149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512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67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35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2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02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12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8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95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15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79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99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14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75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98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44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77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2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84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38" y="2021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69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43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43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17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00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35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42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318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362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8" y="1930611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0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88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279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28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0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45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44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11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715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3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99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11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2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26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182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561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519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997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560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2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5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993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045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9" indent="0" algn="ctr">
              <a:buNone/>
              <a:defRPr sz="2000"/>
            </a:lvl2pPr>
            <a:lvl3pPr marL="914014" indent="0" algn="ctr">
              <a:buNone/>
              <a:defRPr sz="1900"/>
            </a:lvl3pPr>
            <a:lvl4pPr marL="1371022" indent="0" algn="ctr">
              <a:buNone/>
              <a:defRPr sz="1600"/>
            </a:lvl4pPr>
            <a:lvl5pPr marL="1828029" indent="0" algn="ctr">
              <a:buNone/>
              <a:defRPr sz="1600"/>
            </a:lvl5pPr>
            <a:lvl6pPr marL="2285046" indent="0" algn="ctr">
              <a:buNone/>
              <a:defRPr sz="1600"/>
            </a:lvl6pPr>
            <a:lvl7pPr marL="2742042" indent="0" algn="ctr">
              <a:buNone/>
              <a:defRPr sz="1600"/>
            </a:lvl7pPr>
            <a:lvl8pPr marL="3199040" indent="0" algn="ctr">
              <a:buNone/>
              <a:defRPr sz="1600"/>
            </a:lvl8pPr>
            <a:lvl9pPr marL="36560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30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395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16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82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9" indent="0">
              <a:buNone/>
              <a:defRPr sz="2000" b="1"/>
            </a:lvl2pPr>
            <a:lvl3pPr marL="914014" indent="0">
              <a:buNone/>
              <a:defRPr sz="1900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9" indent="0">
              <a:buNone/>
              <a:defRPr sz="2000" b="1"/>
            </a:lvl2pPr>
            <a:lvl3pPr marL="914014" indent="0">
              <a:buNone/>
              <a:defRPr sz="1900" b="1"/>
            </a:lvl3pPr>
            <a:lvl4pPr marL="1371022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46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40" indent="0">
              <a:buNone/>
              <a:defRPr sz="1600" b="1"/>
            </a:lvl8pPr>
            <a:lvl9pPr marL="36560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24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02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04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9" indent="0">
              <a:buNone/>
              <a:defRPr sz="1500"/>
            </a:lvl2pPr>
            <a:lvl3pPr marL="914014" indent="0">
              <a:buNone/>
              <a:defRPr sz="1200"/>
            </a:lvl3pPr>
            <a:lvl4pPr marL="1371022" indent="0">
              <a:buNone/>
              <a:defRPr sz="1100"/>
            </a:lvl4pPr>
            <a:lvl5pPr marL="1828029" indent="0">
              <a:buNone/>
              <a:defRPr sz="1100"/>
            </a:lvl5pPr>
            <a:lvl6pPr marL="2285046" indent="0">
              <a:buNone/>
              <a:defRPr sz="1100"/>
            </a:lvl6pPr>
            <a:lvl7pPr marL="2742042" indent="0">
              <a:buNone/>
              <a:defRPr sz="1100"/>
            </a:lvl7pPr>
            <a:lvl8pPr marL="3199040" indent="0">
              <a:buNone/>
              <a:defRPr sz="1100"/>
            </a:lvl8pPr>
            <a:lvl9pPr marL="36560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6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831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99" indent="0">
              <a:buNone/>
              <a:defRPr sz="2800"/>
            </a:lvl2pPr>
            <a:lvl3pPr marL="914014" indent="0">
              <a:buNone/>
              <a:defRPr sz="2400"/>
            </a:lvl3pPr>
            <a:lvl4pPr marL="1371022" indent="0">
              <a:buNone/>
              <a:defRPr sz="2000"/>
            </a:lvl4pPr>
            <a:lvl5pPr marL="1828029" indent="0">
              <a:buNone/>
              <a:defRPr sz="2000"/>
            </a:lvl5pPr>
            <a:lvl6pPr marL="2285046" indent="0">
              <a:buNone/>
              <a:defRPr sz="2000"/>
            </a:lvl6pPr>
            <a:lvl7pPr marL="2742042" indent="0">
              <a:buNone/>
              <a:defRPr sz="2000"/>
            </a:lvl7pPr>
            <a:lvl8pPr marL="3199040" indent="0">
              <a:buNone/>
              <a:defRPr sz="2000"/>
            </a:lvl8pPr>
            <a:lvl9pPr marL="3656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9" indent="0">
              <a:buNone/>
              <a:defRPr sz="1500"/>
            </a:lvl2pPr>
            <a:lvl3pPr marL="914014" indent="0">
              <a:buNone/>
              <a:defRPr sz="1200"/>
            </a:lvl3pPr>
            <a:lvl4pPr marL="1371022" indent="0">
              <a:buNone/>
              <a:defRPr sz="1100"/>
            </a:lvl4pPr>
            <a:lvl5pPr marL="1828029" indent="0">
              <a:buNone/>
              <a:defRPr sz="1100"/>
            </a:lvl5pPr>
            <a:lvl6pPr marL="2285046" indent="0">
              <a:buNone/>
              <a:defRPr sz="1100"/>
            </a:lvl6pPr>
            <a:lvl7pPr marL="2742042" indent="0">
              <a:buNone/>
              <a:defRPr sz="1100"/>
            </a:lvl7pPr>
            <a:lvl8pPr marL="3199040" indent="0">
              <a:buNone/>
              <a:defRPr sz="1100"/>
            </a:lvl8pPr>
            <a:lvl9pPr marL="36560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992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997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63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7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3" indent="0" algn="ctr">
              <a:buNone/>
              <a:defRPr sz="2000"/>
            </a:lvl2pPr>
            <a:lvl3pPr marL="914060" indent="0" algn="ctr">
              <a:buNone/>
              <a:defRPr sz="1900"/>
            </a:lvl3pPr>
            <a:lvl4pPr marL="1371090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158" indent="0" algn="ctr">
              <a:buNone/>
              <a:defRPr sz="1600"/>
            </a:lvl6pPr>
            <a:lvl7pPr marL="2742178" indent="0" algn="ctr">
              <a:buNone/>
              <a:defRPr sz="1600"/>
            </a:lvl7pPr>
            <a:lvl8pPr marL="3199200" indent="0" algn="ctr">
              <a:buNone/>
              <a:defRPr sz="1600"/>
            </a:lvl8pPr>
            <a:lvl9pPr marL="36562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39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87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75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91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388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2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254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028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23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275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624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087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144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866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784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8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245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561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953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42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11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777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740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050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049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8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47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38" y="2021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7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649" r:id="rId4"/>
    <p:sldLayoutId id="2147483650" r:id="rId5"/>
    <p:sldLayoutId id="2147483655" r:id="rId6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7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4" r:id="rId6"/>
    <p:sldLayoutId id="2147483855" r:id="rId7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0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3" r:id="rId6"/>
    <p:sldLayoutId id="2147483864" r:id="rId7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332DBC9-33AB-475A-8F28-D4BF67A5B2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945E8CA-412C-4C8A-884A-563D7260FD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2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6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7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2024/9/30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87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87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1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fade/>
  </p:transition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0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3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5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1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181261-7C1B-491D-908C-73B5A972E8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1F2668-8E0D-4FE9-A956-7BE7A8C16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5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6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0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9" indent="-228509" algn="l" defTabSz="91401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1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4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2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9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66" indent="-228509" algn="l" defTabSz="91401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9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2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6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9" algn="l" defTabSz="91401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0" tIns="45718" rIns="9141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0" tIns="45718" rIns="9141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5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0" tIns="45718" rIns="914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3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9" tIns="60954" rIns="121909" bIns="609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A7A16D17-936B-43D7-9D2C-28E4EBF916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E5ADE0B9-C1B0-4A4C-BA4C-8972854D9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5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12190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Relationship Id="rId6" Type="http://schemas.openxmlformats.org/officeDocument/2006/relationships/slide" Target="slide2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6" Type="http://schemas.openxmlformats.org/officeDocument/2006/relationships/slide" Target="slide2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5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34.xml"/><Relationship Id="rId4" Type="http://schemas.openxmlformats.org/officeDocument/2006/relationships/video" Target="../media/media8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2.mp3"/><Relationship Id="rId16" Type="http://schemas.openxmlformats.org/officeDocument/2006/relationships/image" Target="../media/image16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15.gif"/><Relationship Id="rId10" Type="http://schemas.openxmlformats.org/officeDocument/2006/relationships/audio" Target="../media/audio1.wav"/><Relationship Id="rId19" Type="http://schemas.openxmlformats.org/officeDocument/2006/relationships/image" Target="../media/image18.gif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3.mp3"/><Relationship Id="rId7" Type="http://schemas.openxmlformats.org/officeDocument/2006/relationships/slideLayout" Target="../slideLayouts/slideLayout155.xml"/><Relationship Id="rId12" Type="http://schemas.openxmlformats.org/officeDocument/2006/relationships/image" Target="../media/image14.png"/><Relationship Id="rId17" Type="http://schemas.openxmlformats.org/officeDocument/2006/relationships/image" Target="../media/image10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gif"/><Relationship Id="rId3" Type="http://schemas.microsoft.com/office/2007/relationships/media" Target="../media/media3.mp3"/><Relationship Id="rId7" Type="http://schemas.openxmlformats.org/officeDocument/2006/relationships/slideLayout" Target="../slideLayouts/slideLayout155.xml"/><Relationship Id="rId12" Type="http://schemas.openxmlformats.org/officeDocument/2006/relationships/image" Target="../media/image21.png"/><Relationship Id="rId17" Type="http://schemas.openxmlformats.org/officeDocument/2006/relationships/image" Target="../media/image18.gif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gif"/><Relationship Id="rId3" Type="http://schemas.microsoft.com/office/2007/relationships/media" Target="../media/media3.mp3"/><Relationship Id="rId7" Type="http://schemas.openxmlformats.org/officeDocument/2006/relationships/slideLayout" Target="../slideLayouts/slideLayout155.xml"/><Relationship Id="rId12" Type="http://schemas.openxmlformats.org/officeDocument/2006/relationships/image" Target="../media/image22.png"/><Relationship Id="rId17" Type="http://schemas.openxmlformats.org/officeDocument/2006/relationships/image" Target="../media/image18.gif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3.png"/><Relationship Id="rId5" Type="http://schemas.microsoft.com/office/2007/relationships/media" Target="../media/media4.mp3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gif"/><Relationship Id="rId3" Type="http://schemas.microsoft.com/office/2007/relationships/media" Target="../media/media3.mp3"/><Relationship Id="rId7" Type="http://schemas.openxmlformats.org/officeDocument/2006/relationships/slideLayout" Target="../slideLayouts/slideLayout155.xml"/><Relationship Id="rId12" Type="http://schemas.openxmlformats.org/officeDocument/2006/relationships/image" Target="../media/image24.png"/><Relationship Id="rId17" Type="http://schemas.openxmlformats.org/officeDocument/2006/relationships/image" Target="../media/image18.gif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23.png"/><Relationship Id="rId5" Type="http://schemas.microsoft.com/office/2007/relationships/media" Target="../media/media4.mp3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6.png"/><Relationship Id="rId18" Type="http://schemas.openxmlformats.org/officeDocument/2006/relationships/image" Target="../media/image18.gif"/><Relationship Id="rId3" Type="http://schemas.microsoft.com/office/2007/relationships/media" Target="../media/media3.mp3"/><Relationship Id="rId7" Type="http://schemas.openxmlformats.org/officeDocument/2006/relationships/slideLayout" Target="../slideLayouts/slideLayout155.xml"/><Relationship Id="rId12" Type="http://schemas.openxmlformats.org/officeDocument/2006/relationships/image" Target="../media/image25.png"/><Relationship Id="rId17" Type="http://schemas.openxmlformats.org/officeDocument/2006/relationships/image" Target="../media/image10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gif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3141" y="989619"/>
            <a:ext cx="12005720" cy="3111587"/>
          </a:xfrm>
          <a:prstGeom prst="rect">
            <a:avLst/>
          </a:prstGeom>
          <a:noFill/>
        </p:spPr>
        <p:txBody>
          <a:bodyPr wrap="square" lIns="109693" tIns="54847" rIns="109693" bIns="54847">
            <a:spAutoFit/>
          </a:bodyPr>
          <a:lstStyle/>
          <a:p>
            <a:pPr algn="ctr">
              <a:defRPr/>
            </a:pPr>
            <a:r>
              <a:rPr lang="en-US" sz="3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</a:t>
            </a:r>
          </a:p>
          <a:p>
            <a:pPr algn="ctr">
              <a:defRPr/>
            </a:pPr>
            <a:r>
              <a:rPr lang="en-US" sz="3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9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9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9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9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171" y="463591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09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b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1264921"/>
            <a:ext cx="10515600" cy="437864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16: </a:t>
            </a:r>
            <a:r>
              <a:rPr lang="en-US" sz="4000" b="1" dirty="0" err="1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ea typeface="+mj-ea"/>
                <a:cs typeface="+mj-cs"/>
              </a:rPr>
              <a:t>gh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882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72" y="122393"/>
            <a:ext cx="9588137" cy="6567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7609" y="3914454"/>
            <a:ext cx="3132908" cy="2231376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r>
              <a:rPr lang="en-US" sz="13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endParaRPr lang="en-US" sz="1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2278" y="1589429"/>
            <a:ext cx="1698171" cy="2215991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r>
              <a:rPr lang="en-US" sz="139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0884" y="1291479"/>
            <a:ext cx="1698171" cy="2215991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r>
              <a:rPr lang="en-US" sz="139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888838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72" y="122393"/>
            <a:ext cx="9588137" cy="6567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82145" y="2103138"/>
            <a:ext cx="1698171" cy="2215991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r>
              <a:rPr lang="en-US" sz="139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7249" y="2103137"/>
            <a:ext cx="1698171" cy="2215991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r>
              <a:rPr lang="en-US" sz="139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023337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6513" y="654481"/>
            <a:ext cx="3237420" cy="2231376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r>
              <a:rPr lang="en-US" sz="13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endParaRPr lang="en-US" sz="1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7142" y="654481"/>
            <a:ext cx="4058345" cy="2242029"/>
          </a:xfrm>
          <a:prstGeom prst="rect">
            <a:avLst/>
          </a:prstGeom>
          <a:noFill/>
        </p:spPr>
        <p:txBody>
          <a:bodyPr wrap="square" lIns="117192" tIns="58596" rIns="117192" bIns="58596" rtlCol="0">
            <a:spAutoFit/>
          </a:bodyPr>
          <a:lstStyle/>
          <a:p>
            <a:pPr algn="ctr">
              <a:defRPr/>
            </a:pPr>
            <a:r>
              <a:rPr lang="en-US" sz="139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13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86E70-8FDA-2850-B796-5ED90545987D}"/>
              </a:ext>
            </a:extLst>
          </p:cNvPr>
          <p:cNvSpPr txBox="1"/>
          <p:nvPr/>
        </p:nvSpPr>
        <p:spPr>
          <a:xfrm>
            <a:off x="1613043" y="3750067"/>
            <a:ext cx="4021258" cy="2257384"/>
          </a:xfrm>
          <a:prstGeom prst="rect">
            <a:avLst/>
          </a:prstGeom>
          <a:noFill/>
        </p:spPr>
        <p:txBody>
          <a:bodyPr wrap="square" lIns="117192" tIns="58596" rIns="117192" bIns="58596" rtlCol="0">
            <a:spAutoFit/>
          </a:bodyPr>
          <a:lstStyle/>
          <a:p>
            <a:pPr algn="ctr">
              <a:defRPr/>
            </a:pPr>
            <a:r>
              <a:rPr lang="en-US" sz="139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gh</a:t>
            </a:r>
            <a:endParaRPr lang="en-US" sz="139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ACFD4-A6AE-E1AF-91D4-F5CB6B81C76C}"/>
              </a:ext>
            </a:extLst>
          </p:cNvPr>
          <p:cNvSpPr txBox="1"/>
          <p:nvPr/>
        </p:nvSpPr>
        <p:spPr>
          <a:xfrm rot="10800000" flipV="1">
            <a:off x="6557701" y="3750067"/>
            <a:ext cx="3302121" cy="2257384"/>
          </a:xfrm>
          <a:prstGeom prst="rect">
            <a:avLst/>
          </a:prstGeom>
          <a:noFill/>
        </p:spPr>
        <p:txBody>
          <a:bodyPr wrap="square" lIns="117192" tIns="58596" rIns="117192" bIns="58596" rtlCol="0">
            <a:spAutoFit/>
          </a:bodyPr>
          <a:lstStyle/>
          <a:p>
            <a:pPr algn="ctr">
              <a:defRPr/>
            </a:pPr>
            <a:r>
              <a:rPr lang="en-US" sz="139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Gh</a:t>
            </a:r>
            <a:endParaRPr lang="en-US" sz="139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85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8023" t="17708" r="35709" b="44792"/>
          <a:stretch>
            <a:fillRect/>
          </a:stretch>
        </p:blipFill>
        <p:spPr bwMode="auto">
          <a:xfrm>
            <a:off x="4267200" y="640098"/>
            <a:ext cx="4673600" cy="438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64018" y="5232404"/>
            <a:ext cx="4988559" cy="14772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866" tIns="60933" rIns="121866" bIns="60933" rtlCol="0">
            <a:spAutoFit/>
          </a:bodyPr>
          <a:lstStyle/>
          <a:p>
            <a:pPr algn="ctr" defTabSz="1218660"/>
            <a:r>
              <a:rPr lang="en-US" sz="8800" b="1" dirty="0" err="1">
                <a:solidFill>
                  <a:srgbClr val="00B050"/>
                </a:solidFill>
                <a:latin typeface="UTM Avo" pitchFamily="18" charset="0"/>
              </a:rPr>
              <a:t>gh</a:t>
            </a:r>
            <a:r>
              <a:rPr lang="en-US" sz="8800" b="1" dirty="0" err="1">
                <a:solidFill>
                  <a:prstClr val="black"/>
                </a:solidFill>
                <a:latin typeface="UTM Avo" pitchFamily="18" charset="0"/>
              </a:rPr>
              <a:t>ế</a:t>
            </a:r>
            <a:r>
              <a:rPr lang="en-US" sz="8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UTM Avo" pitchFamily="18" charset="0"/>
              </a:rPr>
              <a:t>gỗ</a:t>
            </a:r>
            <a:endParaRPr lang="en-US" sz="8800" b="1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175" y="154337"/>
            <a:ext cx="3889828" cy="749313"/>
          </a:xfrm>
          <a:prstGeom prst="rect">
            <a:avLst/>
          </a:prstGeom>
          <a:noFill/>
        </p:spPr>
        <p:txBody>
          <a:bodyPr wrap="square" lIns="117192" tIns="58596" rIns="117192" bIns="58596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quen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480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1600" y="191384"/>
            <a:ext cx="3454400" cy="697613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872" tIns="60936" rIns="121872" bIns="60936" rtlCol="0">
            <a:spAutoFit/>
          </a:bodyPr>
          <a:lstStyle/>
          <a:p>
            <a:pPr algn="ctr" defTabSz="1218720"/>
            <a:r>
              <a:rPr lang="en-US" sz="3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 </a:t>
            </a:r>
            <a:r>
              <a:rPr lang="en-US" sz="3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1. </a:t>
            </a:r>
            <a:r>
              <a:rPr lang="en-US" sz="37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Làm quen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8023" t="17708" r="35709" b="44792"/>
          <a:stretch>
            <a:fillRect/>
          </a:stretch>
        </p:blipFill>
        <p:spPr bwMode="auto">
          <a:xfrm>
            <a:off x="8128000" y="0"/>
            <a:ext cx="40640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43200" y="1855789"/>
            <a:ext cx="4165600" cy="1231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872" tIns="60936" rIns="121872" bIns="60936" rtlCol="0">
            <a:spAutoFit/>
          </a:bodyPr>
          <a:lstStyle/>
          <a:p>
            <a:pPr algn="ctr" defTabSz="1218720"/>
            <a:r>
              <a:rPr lang="en-US" sz="7200" b="1" dirty="0" err="1">
                <a:solidFill>
                  <a:srgbClr val="00B050"/>
                </a:solidFill>
                <a:latin typeface="UTM Avo" pitchFamily="18" charset="0"/>
              </a:rPr>
              <a:t>gh</a:t>
            </a:r>
            <a:r>
              <a:rPr lang="en-US" sz="7200" b="1" dirty="0" err="1">
                <a:solidFill>
                  <a:prstClr val="black"/>
                </a:solidFill>
                <a:latin typeface="UTM Avo" pitchFamily="18" charset="0"/>
              </a:rPr>
              <a:t>ế</a:t>
            </a:r>
            <a:endParaRPr lang="en-US" sz="7200" b="1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3086893"/>
            <a:ext cx="2133600" cy="1231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872" tIns="60936" rIns="121872" bIns="60936" rtlCol="0">
            <a:spAutoFit/>
          </a:bodyPr>
          <a:lstStyle/>
          <a:p>
            <a:pPr algn="ctr" defTabSz="1218720"/>
            <a:r>
              <a:rPr lang="en-US" sz="7200" b="1" dirty="0" err="1">
                <a:solidFill>
                  <a:srgbClr val="00B050"/>
                </a:solidFill>
                <a:latin typeface="UTM Avo" pitchFamily="18" charset="0"/>
              </a:rPr>
              <a:t>gh</a:t>
            </a:r>
            <a:endParaRPr lang="en-US" sz="7200" b="1" dirty="0">
              <a:solidFill>
                <a:srgbClr val="00B050"/>
              </a:solidFill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3086893"/>
            <a:ext cx="2032000" cy="1231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21872" tIns="60936" rIns="121872" bIns="60936" rtlCol="0">
            <a:spAutoFit/>
          </a:bodyPr>
          <a:lstStyle/>
          <a:p>
            <a:pPr algn="ctr" defTabSz="1218720"/>
            <a:r>
              <a:rPr lang="en-US" sz="7200" b="1" dirty="0">
                <a:solidFill>
                  <a:prstClr val="black"/>
                </a:solidFill>
                <a:latin typeface="UTM Avo" pitchFamily="18" charset="0"/>
              </a:rPr>
              <a:t>ế</a:t>
            </a:r>
          </a:p>
        </p:txBody>
      </p:sp>
    </p:spTree>
    <p:extLst>
      <p:ext uri="{BB962C8B-B14F-4D97-AF65-F5344CB8AC3E}">
        <p14:creationId xmlns:p14="http://schemas.microsoft.com/office/powerpoint/2010/main" val="36644488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8023" t="17708" r="35709" b="44792"/>
          <a:stretch>
            <a:fillRect/>
          </a:stretch>
        </p:blipFill>
        <p:spPr bwMode="auto">
          <a:xfrm>
            <a:off x="8321040" y="1859280"/>
            <a:ext cx="3870960" cy="499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99921" y="2500367"/>
            <a:ext cx="5750559" cy="16003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866" tIns="60933" rIns="121866" bIns="60933" rtlCol="0">
            <a:spAutoFit/>
          </a:bodyPr>
          <a:lstStyle/>
          <a:p>
            <a:pPr algn="ctr" defTabSz="1218660"/>
            <a:r>
              <a:rPr lang="en-US" sz="9600" b="1" dirty="0" err="1">
                <a:solidFill>
                  <a:srgbClr val="00B050"/>
                </a:solidFill>
                <a:latin typeface="UTM Avo" pitchFamily="18" charset="0"/>
              </a:rPr>
              <a:t>gh</a:t>
            </a:r>
            <a:r>
              <a:rPr lang="en-US" sz="9600" b="1" dirty="0" err="1">
                <a:solidFill>
                  <a:prstClr val="black"/>
                </a:solidFill>
                <a:latin typeface="UTM Avo" pitchFamily="18" charset="0"/>
              </a:rPr>
              <a:t>ế</a:t>
            </a:r>
            <a:r>
              <a:rPr lang="en-US" sz="96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9600" b="1" dirty="0" err="1">
                <a:solidFill>
                  <a:prstClr val="black"/>
                </a:solidFill>
                <a:latin typeface="UTM Avo" pitchFamily="18" charset="0"/>
              </a:rPr>
              <a:t>gỗ</a:t>
            </a:r>
            <a:endParaRPr lang="en-US" sz="9600" b="1" dirty="0">
              <a:solidFill>
                <a:prstClr val="black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76643"/>
      </p:ext>
    </p:extLst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6325" t="22916" r="67277" b="52083"/>
          <a:stretch>
            <a:fillRect/>
          </a:stretch>
        </p:blipFill>
        <p:spPr bwMode="auto">
          <a:xfrm>
            <a:off x="914404" y="1112817"/>
            <a:ext cx="2675465" cy="170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42752" t="20833" r="40849" b="52084"/>
          <a:stretch>
            <a:fillRect/>
          </a:stretch>
        </p:blipFill>
        <p:spPr bwMode="auto">
          <a:xfrm>
            <a:off x="5201561" y="1170733"/>
            <a:ext cx="2723241" cy="184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l="69779" t="21505" r="17322" b="54167"/>
          <a:stretch>
            <a:fillRect/>
          </a:stretch>
        </p:blipFill>
        <p:spPr bwMode="auto">
          <a:xfrm>
            <a:off x="9480553" y="1202590"/>
            <a:ext cx="2508249" cy="1921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6398" t="51822" r="67790" b="21094"/>
          <a:stretch>
            <a:fillRect/>
          </a:stretch>
        </p:blipFill>
        <p:spPr bwMode="auto">
          <a:xfrm>
            <a:off x="901199" y="4277953"/>
            <a:ext cx="2643860" cy="1791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43338" t="51042" r="41435" b="22916"/>
          <a:stretch>
            <a:fillRect/>
          </a:stretch>
        </p:blipFill>
        <p:spPr bwMode="auto">
          <a:xfrm>
            <a:off x="5397950" y="4227697"/>
            <a:ext cx="2220489" cy="1719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67936" t="51823" r="16252" b="24218"/>
          <a:stretch>
            <a:fillRect/>
          </a:stretch>
        </p:blipFill>
        <p:spPr bwMode="auto">
          <a:xfrm>
            <a:off x="9347201" y="3937005"/>
            <a:ext cx="2651579" cy="186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625600" y="3108647"/>
            <a:ext cx="1524000" cy="738652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05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gà gô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8574" y="3219852"/>
            <a:ext cx="1146628" cy="738652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05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87693" y="3321451"/>
            <a:ext cx="788307" cy="738652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05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11565" y="6070605"/>
            <a:ext cx="931635" cy="738652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05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37038" y="5963923"/>
            <a:ext cx="1074964" cy="738652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05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68379" y="5948683"/>
            <a:ext cx="1869623" cy="738652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05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gỡ cá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600" y="218823"/>
            <a:ext cx="10633075" cy="738644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01" tIns="60950" rIns="121901" bIns="60950" rtlCol="0">
            <a:spAutoFit/>
          </a:bodyPr>
          <a:lstStyle/>
          <a:p>
            <a:pPr algn="ctr" defTabSz="1219050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nào có chữ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Tiếng nào có chữ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3738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71615"/>
            <a:ext cx="1219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91" y="6275"/>
            <a:ext cx="11248334" cy="1103256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defTabSz="914400">
              <a:defRPr/>
            </a:pP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2.  </a:t>
            </a:r>
            <a:r>
              <a:rPr lang="en-US" sz="3200" b="1" dirty="0" err="1">
                <a:latin typeface=".VnAvant" pitchFamily="34" charset="0"/>
              </a:rPr>
              <a:t>Nèi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víi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tiÕng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cã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3200" b="1" dirty="0">
                <a:latin typeface=".VnAvant" pitchFamily="34" charset="0"/>
              </a:rPr>
              <a:t> . </a:t>
            </a:r>
          </a:p>
          <a:p>
            <a:pPr defTabSz="914400">
              <a:defRPr/>
            </a:pPr>
            <a:r>
              <a:rPr lang="en-US" sz="3200" b="1" dirty="0">
                <a:latin typeface=".VnAvant" pitchFamily="34" charset="0"/>
              </a:rPr>
              <a:t>    </a:t>
            </a:r>
            <a:r>
              <a:rPr lang="en-US" sz="3200" b="1" dirty="0" err="1">
                <a:latin typeface=".VnAvant" pitchFamily="34" charset="0"/>
              </a:rPr>
              <a:t>Nèi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víi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tiÕng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cã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r>
              <a:rPr lang="en-US" sz="3200" b="1" dirty="0">
                <a:latin typeface=".VnAvant" pitchFamily="34" charset="0"/>
              </a:rPr>
              <a:t> 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799" y="1951760"/>
            <a:ext cx="2064328" cy="76944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gµ g«</a:t>
            </a:r>
            <a:endParaRPr lang="en-US" sz="40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70462" y="1611228"/>
            <a:ext cx="381001" cy="4377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4219" y="3503906"/>
            <a:ext cx="1925783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sz="3600" b="1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800" b="1">
                <a:solidFill>
                  <a:schemeClr val="tx1"/>
                </a:solidFill>
                <a:latin typeface=".VnAvant" panose="020B7200000000000000" pitchFamily="34" charset="0"/>
              </a:rPr>
              <a:t>gâ</a:t>
            </a:r>
          </a:p>
        </p:txBody>
      </p:sp>
      <p:sp>
        <p:nvSpPr>
          <p:cNvPr id="9" name="Oval 8"/>
          <p:cNvSpPr/>
          <p:nvPr/>
        </p:nvSpPr>
        <p:spPr>
          <a:xfrm>
            <a:off x="2722422" y="3164906"/>
            <a:ext cx="381001" cy="4377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799" y="5256502"/>
            <a:ext cx="1925783" cy="76944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sz="36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ghÑ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70017" y="4917502"/>
            <a:ext cx="381001" cy="4377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6690" y="1951759"/>
            <a:ext cx="1925783" cy="76944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sz="36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ghi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372603" y="1627703"/>
            <a:ext cx="381001" cy="4377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6690" y="3622105"/>
            <a:ext cx="1925783" cy="76944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00"/>
            <a:r>
              <a:rPr lang="en-US" sz="3600" b="1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4400" b="1">
                <a:solidFill>
                  <a:schemeClr val="tx1"/>
                </a:solidFill>
                <a:latin typeface=".VnAvant" panose="020B7200000000000000" pitchFamily="34" charset="0"/>
              </a:rPr>
              <a:t>gç</a:t>
            </a:r>
          </a:p>
        </p:txBody>
      </p:sp>
      <p:sp>
        <p:nvSpPr>
          <p:cNvPr id="16" name="Oval 15"/>
          <p:cNvSpPr/>
          <p:nvPr/>
        </p:nvSpPr>
        <p:spPr>
          <a:xfrm>
            <a:off x="9247908" y="3283105"/>
            <a:ext cx="381001" cy="4377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23563" y="5355216"/>
            <a:ext cx="2230584" cy="76944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gì</a:t>
            </a:r>
            <a:r>
              <a:rPr lang="en-US" sz="44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c¸</a:t>
            </a:r>
          </a:p>
        </p:txBody>
      </p:sp>
      <p:sp>
        <p:nvSpPr>
          <p:cNvPr id="18" name="Oval 17"/>
          <p:cNvSpPr/>
          <p:nvPr/>
        </p:nvSpPr>
        <p:spPr>
          <a:xfrm>
            <a:off x="9317182" y="5016216"/>
            <a:ext cx="381001" cy="4377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>
                <a:solidFill>
                  <a:prstClr val="black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5514107" y="2258285"/>
            <a:ext cx="1607129" cy="11577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2766" y="1998324"/>
            <a:ext cx="6511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424053" y="4380344"/>
            <a:ext cx="1607129" cy="133003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90309" y="4306697"/>
            <a:ext cx="2057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</a:endParaRPr>
          </a:p>
        </p:txBody>
      </p:sp>
      <p:cxnSp>
        <p:nvCxnSpPr>
          <p:cNvPr id="28" name="Straight Connector 27"/>
          <p:cNvCxnSpPr>
            <a:stCxn id="3" idx="3"/>
            <a:endCxn id="5" idx="2"/>
          </p:cNvCxnSpPr>
          <p:nvPr/>
        </p:nvCxnSpPr>
        <p:spPr>
          <a:xfrm>
            <a:off x="3893127" y="2336481"/>
            <a:ext cx="1620980" cy="500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" idx="3"/>
            <a:endCxn id="5" idx="3"/>
          </p:cNvCxnSpPr>
          <p:nvPr/>
        </p:nvCxnSpPr>
        <p:spPr>
          <a:xfrm flipV="1">
            <a:off x="3810002" y="3246468"/>
            <a:ext cx="1939464" cy="672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105996" y="2837149"/>
            <a:ext cx="1420150" cy="12196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3" idx="1"/>
          </p:cNvCxnSpPr>
          <p:nvPr/>
        </p:nvCxnSpPr>
        <p:spPr>
          <a:xfrm flipV="1">
            <a:off x="6534120" y="2336480"/>
            <a:ext cx="1972570" cy="21461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758101" y="5136359"/>
            <a:ext cx="1756006" cy="438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768910" y="3338636"/>
            <a:ext cx="1654653" cy="2247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88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3" grpId="0" animBg="1"/>
      <p:bldP spid="4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" grpId="0" animBg="1"/>
      <p:bldP spid="6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7594" y="707948"/>
            <a:ext cx="5105400" cy="4428449"/>
            <a:chOff x="0" y="-76200"/>
            <a:chExt cx="2971800" cy="3196600"/>
          </a:xfrm>
        </p:grpSpPr>
        <p:pic>
          <p:nvPicPr>
            <p:cNvPr id="3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8094"/>
              <a:ext cx="2971800" cy="318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43000" y="1066800"/>
              <a:ext cx="1066800" cy="51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</a:rPr>
                <a:t>ua</a:t>
              </a:r>
            </a:p>
          </p:txBody>
        </p:sp>
        <p:pic>
          <p:nvPicPr>
            <p:cNvPr id="5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6200"/>
              <a:ext cx="2971800" cy="318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065098" y="593937"/>
              <a:ext cx="1046783" cy="11330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0000"/>
                  </a:solidFill>
                </a:rPr>
                <a:t> </a:t>
              </a:r>
              <a:r>
                <a:rPr lang="en-US" sz="96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g</a:t>
              </a:r>
            </a:p>
          </p:txBody>
        </p:sp>
      </p:grpSp>
      <p:pic>
        <p:nvPicPr>
          <p:cNvPr id="7" name="Picture 4" descr="CH.B *✿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5226321"/>
            <a:ext cx="7010400" cy="1660112"/>
          </a:xfrm>
          <a:prstGeom prst="rect">
            <a:avLst/>
          </a:prstGeom>
          <a:noFill/>
        </p:spPr>
      </p:pic>
      <p:pic>
        <p:nvPicPr>
          <p:cNvPr id="8" name="Picture 2" descr="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0600" y="5344537"/>
            <a:ext cx="1905000" cy="1631411"/>
          </a:xfrm>
          <a:prstGeom prst="rect">
            <a:avLst/>
          </a:prstGeom>
          <a:noFill/>
        </p:spPr>
      </p:pic>
      <p:sp>
        <p:nvSpPr>
          <p:cNvPr id="9" name="Cloud Callout 8"/>
          <p:cNvSpPr/>
          <p:nvPr/>
        </p:nvSpPr>
        <p:spPr>
          <a:xfrm>
            <a:off x="7699761" y="408278"/>
            <a:ext cx="1123233" cy="798535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0" b="99761" l="290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733"/>
            <a:ext cx="1025912" cy="9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55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63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98896" y="629265"/>
            <a:ext cx="4953000" cy="4724400"/>
            <a:chOff x="5791200" y="25940"/>
            <a:chExt cx="3048000" cy="3270250"/>
          </a:xfrm>
        </p:grpSpPr>
        <p:pic>
          <p:nvPicPr>
            <p:cNvPr id="6" name="Picture 5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25940"/>
              <a:ext cx="3048000" cy="327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634084" y="792521"/>
              <a:ext cx="1332967" cy="10013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FF0000"/>
                  </a:solidFill>
                </a:rPr>
                <a:t> </a:t>
              </a:r>
              <a:r>
                <a:rPr lang="en-US" sz="8800" b="1" dirty="0" err="1">
                  <a:solidFill>
                    <a:srgbClr val="FF0000"/>
                  </a:solidFill>
                  <a:latin typeface="Century Gothic" panose="020B0502020202020204" pitchFamily="34" charset="0"/>
                </a:rPr>
                <a:t>gh</a:t>
              </a:r>
              <a:endParaRPr lang="en-US" sz="8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Picture 4" descr="CH.B *✿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5226321"/>
            <a:ext cx="7010400" cy="1660112"/>
          </a:xfrm>
          <a:prstGeom prst="rect">
            <a:avLst/>
          </a:prstGeom>
          <a:noFill/>
        </p:spPr>
      </p:pic>
      <p:pic>
        <p:nvPicPr>
          <p:cNvPr id="9" name="Picture 2" descr="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9319" y="5257803"/>
            <a:ext cx="2006284" cy="1718148"/>
          </a:xfrm>
          <a:prstGeom prst="rect">
            <a:avLst/>
          </a:prstGeom>
          <a:noFill/>
        </p:spPr>
      </p:pic>
      <p:sp>
        <p:nvSpPr>
          <p:cNvPr id="10" name="Cloud Callout 9"/>
          <p:cNvSpPr/>
          <p:nvPr/>
        </p:nvSpPr>
        <p:spPr>
          <a:xfrm>
            <a:off x="7569941" y="330381"/>
            <a:ext cx="1167023" cy="798631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0" b="99761" l="290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733"/>
            <a:ext cx="1025912" cy="9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31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112" y="477851"/>
            <a:ext cx="12920664" cy="66190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373" y="3184937"/>
            <a:ext cx="3878579" cy="2253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113" y="2371558"/>
            <a:ext cx="3965533" cy="431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41" y="583626"/>
            <a:ext cx="2654711" cy="1247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625" y="818377"/>
            <a:ext cx="2754999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14" tIns="45718" rIns="91414" bIns="45718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3</a:t>
            </a:r>
            <a:r>
              <a:rPr lang="en-US" sz="3600" dirty="0" err="1">
                <a:solidFill>
                  <a:srgbClr val="002060"/>
                </a:solidFill>
              </a:rPr>
              <a:t>.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5659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/>
          <a:stretch/>
        </p:blipFill>
        <p:spPr>
          <a:xfrm>
            <a:off x="159283" y="625348"/>
            <a:ext cx="11851804" cy="6052799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1850432" y="2041177"/>
            <a:ext cx="13765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8813275" y="2115335"/>
            <a:ext cx="1341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840808" y="5771745"/>
            <a:ext cx="1376517" cy="275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A60C80-3FE9-4EDF-8AE2-96B9CBA020F0}"/>
              </a:ext>
            </a:extLst>
          </p:cNvPr>
          <p:cNvCxnSpPr/>
          <p:nvPr/>
        </p:nvCxnSpPr>
        <p:spPr>
          <a:xfrm flipV="1">
            <a:off x="8721264" y="6039649"/>
            <a:ext cx="1376517" cy="275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827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hế nhựa đúc mầm non - Nhựa số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0" y="9280"/>
            <a:ext cx="2989406" cy="30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hế xoay tròn hòa phát - Ghế xoay văn phòng giá rẻ nhất hiện 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2" y="194130"/>
            <a:ext cx="308847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ổng hợp các loại vải bọc ghế sofa đẹp, chất lượng nhất hiện nay - Nội Thất  Thăng Long Tổng hợp các loại vải bọc ghế sofa đẹp, chất lượng nhất hiệ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33025" r="11186" b="8375"/>
          <a:stretch/>
        </p:blipFill>
        <p:spPr bwMode="auto">
          <a:xfrm>
            <a:off x="2951018" y="4327680"/>
            <a:ext cx="4566662" cy="222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6553" y="316409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>
                <a:solidFill>
                  <a:prstClr val="black"/>
                </a:solidFill>
                <a:latin typeface=".VnAvant" panose="020B7200000000000000" pitchFamily="34" charset="0"/>
              </a:rPr>
              <a:t>GhÕ nhùa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8989" y="3329992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>
                <a:solidFill>
                  <a:prstClr val="black"/>
                </a:solidFill>
                <a:latin typeface=".VnAvant" panose="020B7200000000000000" pitchFamily="34" charset="0"/>
              </a:rPr>
              <a:t>GhÕ xoay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73393" y="5177328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>
                <a:solidFill>
                  <a:prstClr val="black"/>
                </a:solidFill>
                <a:latin typeface=".VnAvant" panose="020B7200000000000000" pitchFamily="34" charset="0"/>
              </a:rPr>
              <a:t>GhÕ sofa</a:t>
            </a:r>
          </a:p>
        </p:txBody>
      </p:sp>
      <p:pic>
        <p:nvPicPr>
          <p:cNvPr id="1036" name="Picture 12" descr="Ghế Mây Tre Tại TPH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70" y="347572"/>
            <a:ext cx="2781589" cy="278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25462" y="3425707"/>
            <a:ext cx="270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>
                <a:solidFill>
                  <a:prstClr val="black"/>
                </a:solidFill>
                <a:latin typeface=".VnAvant" panose="020B7200000000000000" pitchFamily="34" charset="0"/>
              </a:rPr>
              <a:t>GhÕ m©y tre</a:t>
            </a:r>
          </a:p>
        </p:txBody>
      </p:sp>
    </p:spTree>
    <p:extLst>
      <p:ext uri="{BB962C8B-B14F-4D97-AF65-F5344CB8AC3E}">
        <p14:creationId xmlns:p14="http://schemas.microsoft.com/office/powerpoint/2010/main" val="1438934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 rot="2937827">
            <a:off x="5526341" y="4554642"/>
            <a:ext cx="2277337" cy="913632"/>
          </a:xfrm>
          <a:custGeom>
            <a:avLst/>
            <a:gdLst>
              <a:gd name="connsiteX0" fmla="*/ 0 w 2071040"/>
              <a:gd name="connsiteY0" fmla="*/ 532397 h 532397"/>
              <a:gd name="connsiteX1" fmla="*/ 649706 w 2071040"/>
              <a:gd name="connsiteY1" fmla="*/ 75197 h 532397"/>
              <a:gd name="connsiteX2" fmla="*/ 1997242 w 2071040"/>
              <a:gd name="connsiteY2" fmla="*/ 3007 h 532397"/>
              <a:gd name="connsiteX3" fmla="*/ 1973179 w 2071040"/>
              <a:gd name="connsiteY3" fmla="*/ 27070 h 53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040" h="532397">
                <a:moveTo>
                  <a:pt x="0" y="532397"/>
                </a:moveTo>
                <a:cubicBezTo>
                  <a:pt x="158416" y="347913"/>
                  <a:pt x="316832" y="163429"/>
                  <a:pt x="649706" y="75197"/>
                </a:cubicBezTo>
                <a:cubicBezTo>
                  <a:pt x="982580" y="-13035"/>
                  <a:pt x="1776663" y="11028"/>
                  <a:pt x="1997242" y="3007"/>
                </a:cubicBezTo>
                <a:cubicBezTo>
                  <a:pt x="2217821" y="-5014"/>
                  <a:pt x="1862889" y="3007"/>
                  <a:pt x="1973179" y="27070"/>
                </a:cubicBezTo>
              </a:path>
            </a:pathLst>
          </a:custGeom>
          <a:noFill/>
          <a:ln w="14922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lIns="91414" tIns="45718" rIns="9141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 flipH="1">
            <a:off x="1830941" y="2882978"/>
            <a:ext cx="2616731" cy="598257"/>
          </a:xfrm>
          <a:custGeom>
            <a:avLst/>
            <a:gdLst>
              <a:gd name="connsiteX0" fmla="*/ 0 w 2071040"/>
              <a:gd name="connsiteY0" fmla="*/ 532397 h 532397"/>
              <a:gd name="connsiteX1" fmla="*/ 649706 w 2071040"/>
              <a:gd name="connsiteY1" fmla="*/ 75197 h 532397"/>
              <a:gd name="connsiteX2" fmla="*/ 1997242 w 2071040"/>
              <a:gd name="connsiteY2" fmla="*/ 3007 h 532397"/>
              <a:gd name="connsiteX3" fmla="*/ 1973179 w 2071040"/>
              <a:gd name="connsiteY3" fmla="*/ 27070 h 53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040" h="532397">
                <a:moveTo>
                  <a:pt x="0" y="532397"/>
                </a:moveTo>
                <a:cubicBezTo>
                  <a:pt x="158416" y="347913"/>
                  <a:pt x="316832" y="163429"/>
                  <a:pt x="649706" y="75197"/>
                </a:cubicBezTo>
                <a:cubicBezTo>
                  <a:pt x="982580" y="-13035"/>
                  <a:pt x="1776663" y="11028"/>
                  <a:pt x="1997242" y="3007"/>
                </a:cubicBezTo>
                <a:cubicBezTo>
                  <a:pt x="2217821" y="-5014"/>
                  <a:pt x="1862889" y="3007"/>
                  <a:pt x="1973179" y="27070"/>
                </a:cubicBezTo>
              </a:path>
            </a:pathLst>
          </a:custGeom>
          <a:solidFill>
            <a:schemeClr val="bg1"/>
          </a:solidFill>
          <a:ln w="152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14" tIns="45718" rIns="9141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202681" y="2262165"/>
            <a:ext cx="2712720" cy="620811"/>
          </a:xfrm>
          <a:custGeom>
            <a:avLst/>
            <a:gdLst>
              <a:gd name="connsiteX0" fmla="*/ 0 w 2071040"/>
              <a:gd name="connsiteY0" fmla="*/ 532397 h 532397"/>
              <a:gd name="connsiteX1" fmla="*/ 649706 w 2071040"/>
              <a:gd name="connsiteY1" fmla="*/ 75197 h 532397"/>
              <a:gd name="connsiteX2" fmla="*/ 1997242 w 2071040"/>
              <a:gd name="connsiteY2" fmla="*/ 3007 h 532397"/>
              <a:gd name="connsiteX3" fmla="*/ 1973179 w 2071040"/>
              <a:gd name="connsiteY3" fmla="*/ 27070 h 53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1040" h="532397">
                <a:moveTo>
                  <a:pt x="0" y="532397"/>
                </a:moveTo>
                <a:cubicBezTo>
                  <a:pt x="158416" y="347913"/>
                  <a:pt x="316832" y="163429"/>
                  <a:pt x="649706" y="75197"/>
                </a:cubicBezTo>
                <a:cubicBezTo>
                  <a:pt x="982580" y="-13035"/>
                  <a:pt x="1776663" y="11028"/>
                  <a:pt x="1997242" y="3007"/>
                </a:cubicBezTo>
                <a:cubicBezTo>
                  <a:pt x="2217821" y="-5014"/>
                  <a:pt x="1862889" y="3007"/>
                  <a:pt x="1973179" y="27070"/>
                </a:cubicBezTo>
              </a:path>
            </a:pathLst>
          </a:custGeom>
          <a:noFill/>
          <a:ln w="149225" cap="flat" cmpd="sng" algn="ctr">
            <a:solidFill>
              <a:srgbClr val="F412D4"/>
            </a:solidFill>
            <a:prstDash val="solid"/>
            <a:miter lim="800000"/>
          </a:ln>
          <a:effectLst/>
        </p:spPr>
        <p:txBody>
          <a:bodyPr lIns="91414" tIns="45718" rIns="9141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4447673" y="2550688"/>
            <a:ext cx="1961152" cy="1866278"/>
          </a:xfrm>
          <a:prstGeom prst="ellipse">
            <a:avLst/>
          </a:prstGeom>
          <a:solidFill>
            <a:sysClr val="window" lastClr="FFFFFF"/>
          </a:solidFill>
          <a:ln w="1778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lIns="91414" tIns="45718" rIns="91414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3728" y="1724098"/>
            <a:ext cx="1097280" cy="923326"/>
          </a:xfrm>
          <a:prstGeom prst="rect">
            <a:avLst/>
          </a:prstGeom>
          <a:noFill/>
          <a:ln>
            <a:noFill/>
          </a:ln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412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endParaRPr lang="en-US" sz="5400" dirty="0">
              <a:solidFill>
                <a:srgbClr val="F412D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1" y="5371638"/>
            <a:ext cx="1097280" cy="923326"/>
          </a:xfrm>
          <a:prstGeom prst="rect">
            <a:avLst/>
          </a:prstGeom>
          <a:noFill/>
          <a:ln>
            <a:noFill/>
          </a:ln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5400" dirty="0">
                <a:solidFill>
                  <a:srgbClr val="F412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8362" y="2261512"/>
            <a:ext cx="2277859" cy="646327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8920" y="1661099"/>
            <a:ext cx="2316479" cy="646327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412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412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412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F412D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482832">
            <a:off x="6215476" y="4279424"/>
            <a:ext cx="2194560" cy="646327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7443" y="2403605"/>
            <a:ext cx="823498" cy="6702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200691" y="2723475"/>
            <a:ext cx="336884" cy="288523"/>
          </a:xfrm>
          <a:prstGeom prst="line">
            <a:avLst/>
          </a:prstGeom>
          <a:noFill/>
          <a:ln w="889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674524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0" y="3886200"/>
            <a:ext cx="741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48"/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68330333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"/>
            <a:ext cx="62992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591"/>
            <a:ext cx="589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7140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2108201"/>
            <a:ext cx="12090400" cy="3053164"/>
          </a:xfrm>
        </p:spPr>
      </p:pic>
      <p:sp>
        <p:nvSpPr>
          <p:cNvPr id="4" name="TextBox 3"/>
          <p:cNvSpPr txBox="1"/>
          <p:nvPr/>
        </p:nvSpPr>
        <p:spPr>
          <a:xfrm>
            <a:off x="1574800" y="47847"/>
            <a:ext cx="9042400" cy="1025976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ctr" defTabSz="1219048"/>
            <a:r>
              <a:rPr lang="en-US" sz="58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HP-222" panose="020B0803050302020204" pitchFamily="34" charset="0"/>
              </a:rPr>
              <a:t>Tập</a:t>
            </a:r>
            <a:r>
              <a:rPr lang="en-US" sz="5867" dirty="0">
                <a:solidFill>
                  <a:prstClr val="black">
                    <a:lumMod val="85000"/>
                    <a:lumOff val="15000"/>
                  </a:prstClr>
                </a:solidFill>
                <a:latin typeface="HP-222" panose="020B0803050302020204" pitchFamily="34" charset="0"/>
              </a:rPr>
              <a:t> </a:t>
            </a:r>
            <a:r>
              <a:rPr lang="en-US" sz="58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HP-222" panose="020B0803050302020204" pitchFamily="34" charset="0"/>
              </a:rPr>
              <a:t>viết</a:t>
            </a:r>
            <a:r>
              <a:rPr lang="en-US" sz="5867" dirty="0">
                <a:solidFill>
                  <a:prstClr val="black">
                    <a:lumMod val="85000"/>
                    <a:lumOff val="15000"/>
                  </a:prstClr>
                </a:solidFill>
                <a:latin typeface="HP-222" panose="020B0803050302020204" pitchFamily="34" charset="0"/>
              </a:rPr>
              <a:t> </a:t>
            </a:r>
            <a:r>
              <a:rPr lang="en-US" sz="58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HP-222" panose="020B0803050302020204" pitchFamily="34" charset="0"/>
              </a:rPr>
              <a:t>bảng</a:t>
            </a:r>
            <a:r>
              <a:rPr lang="en-US" sz="5867" dirty="0">
                <a:solidFill>
                  <a:prstClr val="black">
                    <a:lumMod val="85000"/>
                    <a:lumOff val="15000"/>
                  </a:prstClr>
                </a:solidFill>
                <a:latin typeface="HP-222" panose="020B0803050302020204" pitchFamily="34" charset="0"/>
              </a:rPr>
              <a:t> con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2108200"/>
            <a:ext cx="1930400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48"/>
            <a:endParaRPr lang="en-US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3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cdf3495-6797-488f-8bcf-d81e2784758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76200"/>
            <a:ext cx="11887200" cy="6686355"/>
          </a:xfrm>
        </p:spPr>
      </p:pic>
    </p:spTree>
    <p:extLst>
      <p:ext uri="{BB962C8B-B14F-4D97-AF65-F5344CB8AC3E}">
        <p14:creationId xmlns:p14="http://schemas.microsoft.com/office/powerpoint/2010/main" val="30758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ập viết số 6 - Writing Numb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8578" y="1498600"/>
            <a:ext cx="6183423" cy="3759200"/>
          </a:xfrm>
          <a:prstGeom prst="rect">
            <a:avLst/>
          </a:prstGeom>
        </p:spPr>
      </p:pic>
      <p:pic>
        <p:nvPicPr>
          <p:cNvPr id="6" name="Tập viết số 7 🍎🍎🍎🍎🍎🍎🍎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54" y="1498600"/>
            <a:ext cx="5966047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7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9" y="3574515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3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15705" y="5555689"/>
            <a:ext cx="165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5400" b="1" kern="0" spc="51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47422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3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49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48"/>
            <a:r>
              <a:rPr lang="en-US" sz="11733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1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28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70791" y="1718609"/>
            <a:ext cx="62536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48"/>
            <a:r>
              <a:rPr lang="en-US" altLang="zh-CN" sz="8000" b="1">
                <a:solidFill>
                  <a:srgbClr val="92A028"/>
                </a:solidFill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Tạm biệt và </a:t>
            </a:r>
          </a:p>
          <a:p>
            <a:pPr algn="ctr" defTabSz="1219048"/>
            <a:r>
              <a:rPr lang="en-US" altLang="zh-CN" sz="8000" b="1">
                <a:solidFill>
                  <a:srgbClr val="92A028"/>
                </a:solidFill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hẹn gặp lại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!</a:t>
            </a:r>
            <a:endParaRPr lang="en-US" altLang="zh-CN" sz="8000" b="1">
              <a:solidFill>
                <a:srgbClr val="92A028"/>
              </a:solidFill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 kern="0" dirty="0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en-US" sz="5333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</a:t>
            </a:r>
            <a:r>
              <a:rPr lang="en-US" sz="5333" b="1" kern="0" dirty="0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6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endParaRPr lang="en-US" sz="1800" kern="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800" b="1" kern="0" dirty="0">
                <a:solidFill>
                  <a:srgbClr val="002060"/>
                </a:solidFill>
                <a:latin typeface="Calibri" panose="020F0502020204030204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800" b="1" kern="0" dirty="0">
                <a:solidFill>
                  <a:srgbClr val="00206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sz="5333" b="1" kern="0" dirty="0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333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endParaRPr lang="en-US" sz="5333" b="1" kern="0" dirty="0">
              <a:solidFill>
                <a:srgbClr val="FF0000"/>
              </a:solidFill>
              <a:latin typeface="HP-222" panose="020B08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800" b="1" kern="0" dirty="0">
                <a:solidFill>
                  <a:srgbClr val="002060"/>
                </a:solidFill>
                <a:latin typeface="Calibri" panose="020F0502020204030204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800" b="1" kern="0" dirty="0">
                <a:solidFill>
                  <a:srgbClr val="00206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58085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1" cy="239816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</a:t>
            </a:r>
            <a:r>
              <a:rPr lang="en-US" sz="5333" b="1" kern="0" dirty="0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333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endParaRPr lang="en-US" sz="5333" b="1" kern="0" dirty="0">
              <a:solidFill>
                <a:srgbClr val="FF0000"/>
              </a:solidFill>
              <a:latin typeface="HP-222" panose="020B08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800" b="1" kern="0" dirty="0">
                <a:solidFill>
                  <a:srgbClr val="002060"/>
                </a:solidFill>
                <a:latin typeface="Calibri" panose="020F0502020204030204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800" b="1" kern="0" dirty="0">
                <a:solidFill>
                  <a:srgbClr val="00206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066752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đĩa</a:t>
            </a:r>
            <a:endParaRPr lang="en-US" sz="5333" b="1" kern="0" dirty="0">
              <a:solidFill>
                <a:srgbClr val="FF0000"/>
              </a:solidFill>
              <a:latin typeface="HP-222" panose="020B08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800" b="1" kern="0" dirty="0">
                <a:solidFill>
                  <a:srgbClr val="002060"/>
                </a:solidFill>
                <a:latin typeface="Calibri" panose="020F0502020204030204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800" b="1" kern="0" dirty="0">
                <a:solidFill>
                  <a:srgbClr val="00206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6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hổ</a:t>
            </a:r>
            <a:r>
              <a:rPr lang="en-US" sz="5333" b="1" kern="0" dirty="0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5333" b="1" kern="0" dirty="0" err="1">
                <a:solidFill>
                  <a:srgbClr val="FF0000"/>
                </a:solidFill>
                <a:latin typeface="HP-222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endParaRPr lang="en-US" sz="5333" b="1" kern="0" dirty="0">
              <a:solidFill>
                <a:srgbClr val="FF0000"/>
              </a:solidFill>
              <a:latin typeface="HP-222" panose="020B08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6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endParaRPr lang="en-US" sz="1800" kern="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800" b="1" kern="0" dirty="0">
                <a:solidFill>
                  <a:srgbClr val="002060"/>
                </a:solidFill>
                <a:latin typeface="Calibri" panose="020F0502020204030204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1800" b="1" kern="0" dirty="0">
                <a:solidFill>
                  <a:srgbClr val="00206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B485-4E19-C7B5-41A5-4C746044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CFB198-0AD2-BA17-CC97-92AA66043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2" y="0"/>
            <a:ext cx="11936787" cy="6719299"/>
          </a:xfrm>
        </p:spPr>
      </p:pic>
    </p:spTree>
    <p:extLst>
      <p:ext uri="{BB962C8B-B14F-4D97-AF65-F5344CB8AC3E}">
        <p14:creationId xmlns:p14="http://schemas.microsoft.com/office/powerpoint/2010/main" val="8892239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231414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242</Words>
  <Application>Microsoft Office PowerPoint</Application>
  <PresentationFormat>Widescreen</PresentationFormat>
  <Paragraphs>89</Paragraphs>
  <Slides>32</Slides>
  <Notes>5</Notes>
  <HiddenSlides>0</HiddenSlides>
  <MMClips>23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32</vt:i4>
      </vt:variant>
    </vt:vector>
  </HeadingPairs>
  <TitlesOfParts>
    <vt:vector size="60" baseType="lpstr">
      <vt:lpstr>HP-222</vt:lpstr>
      <vt:lpstr>HP001 4 hàng</vt:lpstr>
      <vt:lpstr>.VnAvant</vt:lpstr>
      <vt:lpstr>Tahoma</vt:lpstr>
      <vt:lpstr>HP001 5 hàng</vt:lpstr>
      <vt:lpstr>UTM Avo</vt:lpstr>
      <vt:lpstr>Calibri</vt:lpstr>
      <vt:lpstr>Arial</vt:lpstr>
      <vt:lpstr>Calibri Light</vt:lpstr>
      <vt:lpstr>Times New Roman</vt:lpstr>
      <vt:lpstr>VNI-Avo</vt:lpstr>
      <vt:lpstr>Century Gothic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11_Office Theme</vt:lpstr>
      <vt:lpstr>12_Office Theme</vt:lpstr>
      <vt:lpstr>8_Office Theme</vt:lpstr>
      <vt:lpstr>14_Office Theme</vt:lpstr>
      <vt:lpstr>13_Office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Tiếng Việt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LE VE</cp:lastModifiedBy>
  <cp:revision>120</cp:revision>
  <dcterms:created xsi:type="dcterms:W3CDTF">2021-11-01T08:16:43Z</dcterms:created>
  <dcterms:modified xsi:type="dcterms:W3CDTF">2024-09-29T22:24:25Z</dcterms:modified>
</cp:coreProperties>
</file>