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  <p:sldMasterId id="2147483671" r:id="rId3"/>
    <p:sldMasterId id="2147483683" r:id="rId4"/>
    <p:sldMasterId id="2147483695" r:id="rId5"/>
    <p:sldMasterId id="2147483708" r:id="rId6"/>
  </p:sldMasterIdLst>
  <p:notesMasterIdLst>
    <p:notesMasterId r:id="rId39"/>
  </p:notesMasterIdLst>
  <p:sldIdLst>
    <p:sldId id="585" r:id="rId7"/>
    <p:sldId id="257" r:id="rId8"/>
    <p:sldId id="258" r:id="rId9"/>
    <p:sldId id="259" r:id="rId10"/>
    <p:sldId id="260" r:id="rId11"/>
    <p:sldId id="261" r:id="rId12"/>
    <p:sldId id="586" r:id="rId13"/>
    <p:sldId id="424" r:id="rId14"/>
    <p:sldId id="395" r:id="rId15"/>
    <p:sldId id="427" r:id="rId16"/>
    <p:sldId id="426" r:id="rId17"/>
    <p:sldId id="429" r:id="rId18"/>
    <p:sldId id="283" r:id="rId19"/>
    <p:sldId id="284" r:id="rId20"/>
    <p:sldId id="285" r:id="rId21"/>
    <p:sldId id="278" r:id="rId22"/>
    <p:sldId id="430" r:id="rId23"/>
    <p:sldId id="431" r:id="rId24"/>
    <p:sldId id="432" r:id="rId25"/>
    <p:sldId id="433" r:id="rId26"/>
    <p:sldId id="434" r:id="rId27"/>
    <p:sldId id="435" r:id="rId28"/>
    <p:sldId id="439" r:id="rId29"/>
    <p:sldId id="436" r:id="rId30"/>
    <p:sldId id="437" r:id="rId31"/>
    <p:sldId id="438" r:id="rId32"/>
    <p:sldId id="448" r:id="rId33"/>
    <p:sldId id="449" r:id="rId34"/>
    <p:sldId id="443" r:id="rId35"/>
    <p:sldId id="444" r:id="rId36"/>
    <p:sldId id="445" r:id="rId37"/>
    <p:sldId id="584" r:id="rId38"/>
  </p:sldIdLst>
  <p:sldSz cx="12192000" cy="6858000"/>
  <p:notesSz cx="6858000" cy="9144000"/>
  <p:embeddedFontLst>
    <p:embeddedFont>
      <p:font typeface="Gill Sans MT" panose="020B0502020104020203" pitchFamily="34" charset="0"/>
      <p:regular r:id="rId40"/>
      <p:bold r:id="rId41"/>
      <p:italic r:id="rId42"/>
      <p:boldItalic r:id="rId43"/>
    </p:embeddedFont>
    <p:embeddedFont>
      <p:font typeface="Goudy Old Style" panose="02020502050305020303" pitchFamily="18" charset="0"/>
      <p:regular r:id="rId44"/>
      <p:bold r:id="rId45"/>
      <p:italic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UTM Avo" panose="020406030505060202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B9D6A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1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6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6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22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41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0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3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08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1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14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02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8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898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25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06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79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998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3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65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976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1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91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38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2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87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76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02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52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33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11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5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88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1" y="685801"/>
            <a:ext cx="8115300" cy="3046228"/>
          </a:xfrm>
        </p:spPr>
        <p:txBody>
          <a:bodyPr>
            <a:normAutofit/>
          </a:bodyPr>
          <a:lstStyle>
            <a:lvl1pPr algn="ctr">
              <a:defRPr sz="27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4114800"/>
            <a:ext cx="8115300" cy="20574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402D-D8F7-47A6-B8DA-8B433080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9C39D-35AB-4A96-A87E-200D9A0B2C12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89E25-2E0C-4F2A-9A8D-45D7787B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B096E-E8B9-4186-B079-BED6F017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DF8B9-E897-4ABB-B3D4-531C0D67A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209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9486900" cy="13716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B23F3-0CE5-44D2-A318-7E533E4C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5A6C1-D31C-465D-90D4-727DCDC90A38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8708-6654-4EA0-9131-A993B11A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D4D4-F086-46BE-AC31-94F8167C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5043-D2C5-42A2-A103-183984786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857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774071"/>
          </a:xfrm>
        </p:spPr>
        <p:txBody>
          <a:bodyPr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F381-CED7-4C3E-9CEA-210D8635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F57A-DDC2-4C1E-95FC-716546E7D815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1F48-33E1-4113-B061-9B929606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93310-DE4B-4AA7-BB38-4447DAC8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8A48-18EF-45D8-974C-FA87B713C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DFB7DF-0ADE-413E-8FF3-D0CC9FA7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8CA2-46FE-4EA0-B83F-B6DDD82B4191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C911F3-0996-4D2B-88EE-891994B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EDF9C0-FD63-4C13-8071-D110914D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AE72-1675-4C60-BA63-82A86597D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504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2400" cap="all" spc="22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B47DD3D-96CC-4629-99C3-2D4EA466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B33E-2E1B-44F2-8E28-921AF2AA20B6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51EB8-2CCC-453D-AE97-BB8578B6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6D2E7C-89C5-4CDF-8AEA-34AD2F65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BFC-9143-4E49-A2D5-83BE9E270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383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CBD8DF-D7CE-4086-8C5E-38501BFE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A8C4-1DA9-42FC-84A9-642C39C9A224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856050-9A93-4526-9EC6-40F80533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B8392C-88F9-4151-A855-5E96E6EB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9B8E-54D8-409F-977D-67CBFA730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471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3044F7-49D5-42F8-9133-4FCE051D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CAB5-3630-42CE-88B3-391DA7F21619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DEC0A4-B41F-46F2-9715-13FB1B58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99FD65-1A8E-4C16-A656-E84CD369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1113-B234-4766-AA8B-2EEB01238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738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864FD-614A-4250-87BE-A16525E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E38A-092D-47D5-AE0C-F6E266DAFD86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598804-C0A5-481E-A67B-6777C80E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AB9182-1FB2-4D8B-B785-47A4448A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1AA2-AA1F-4DFC-94D1-6D6A35124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6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7962BD-33AE-4784-A14E-9E10BCAD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44B9E-0E67-4DF5-BCDB-8AC377253884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0A309-D327-41BA-BAA8-655D9E2C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7B1270-F7E6-46CF-8556-99FED9CB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F570-719A-4B77-ABE2-9398AB1C8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555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E73FB-A4E9-47C5-941A-3B1750F2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2D31-3649-4CD7-8919-76F574B4AABA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74AE-70E4-4FAB-A983-27D70D72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D394D-8536-4A74-A517-443C9D6F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8C548-43F4-4D21-8ED7-8B5EA166E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787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BA985-1965-492E-B479-78A542F2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A360-45E5-4665-BA9A-78185BE84954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18559-AC76-44AD-85F9-9BAB5295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5D918-4F2D-4E75-BC99-3211571A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2D1-BB34-48E4-97ED-51E19DF61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421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953022"/>
      </p:ext>
    </p:extLst>
  </p:cSld>
  <p:clrMapOvr>
    <a:masterClrMapping/>
  </p:clrMapOvr>
  <p:transition spd="slow" advClick="0" advTm="2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3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946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1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04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97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49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081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404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738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65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1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03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3/29/2025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41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F4DEF-6A8D-4985-9BF4-40FA395CBA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2DF2-5A7E-480C-8605-457E30FFD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2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2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A43C456-84D4-44C9-8333-AA13FA7C7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1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F0E55ED-2C19-4E4F-8F97-4F6D8FBF8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1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B773-95E4-4DEF-8432-3443403FB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168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28FE11-BED6-4893-88EC-E2AA03898F5E}" type="datetime1">
              <a:rPr lang="en-US"/>
              <a:pPr>
                <a:defRPr/>
              </a:pPr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3C571-B6B3-46DF-AF7D-307D3513E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3684"/>
            <a:ext cx="4114800" cy="410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2A2B6-255B-46FB-B7C8-9A5F4B6D5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733" y="6356351"/>
            <a:ext cx="8720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614883"/>
                </a:solidFill>
              </a:defRPr>
            </a:lvl1pPr>
          </a:lstStyle>
          <a:p>
            <a:pPr>
              <a:defRPr/>
            </a:pPr>
            <a:fld id="{84E946FB-ACED-4B2F-962A-C9682C0ED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77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Goudy Old Style" pitchFamily="18" charset="0"/>
        </a:defRPr>
      </a:lvl9pPr>
    </p:titleStyle>
    <p:bodyStyle>
      <a:lvl1pPr marL="171450" indent="-171450" algn="l" rtl="0" eaLnBrk="0" fontAlgn="base" hangingPunct="0">
        <a:spcBef>
          <a:spcPts val="75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1pPr>
      <a:lvl2pPr marL="5143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j-lt"/>
          <a:ea typeface="+mn-ea"/>
          <a:cs typeface="+mn-cs"/>
        </a:defRPr>
      </a:lvl2pPr>
      <a:lvl3pPr marL="8572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2001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1543050" indent="-171450" algn="l" rtl="0" eaLnBrk="0" fontAlgn="base" hangingPunct="0">
        <a:spcBef>
          <a:spcPts val="375"/>
        </a:spcBef>
        <a:spcAft>
          <a:spcPct val="0"/>
        </a:spcAft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GIF"/><Relationship Id="rId18" Type="http://schemas.openxmlformats.org/officeDocument/2006/relationships/image" Target="../media/image41.GI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17" Type="http://schemas.openxmlformats.org/officeDocument/2006/relationships/image" Target="../media/image40.GIF"/><Relationship Id="rId2" Type="http://schemas.openxmlformats.org/officeDocument/2006/relationships/audio" Target="../media/media3.mp3"/><Relationship Id="rId16" Type="http://schemas.openxmlformats.org/officeDocument/2006/relationships/image" Target="../media/image39.GIF"/><Relationship Id="rId20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38.GIF"/><Relationship Id="rId10" Type="http://schemas.openxmlformats.org/officeDocument/2006/relationships/audio" Target="../media/media7.mp3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2.GIF"/><Relationship Id="rId12" Type="http://schemas.openxmlformats.org/officeDocument/2006/relationships/image" Target="../media/image44.GIF"/><Relationship Id="rId2" Type="http://schemas.openxmlformats.org/officeDocument/2006/relationships/audio" Target="../media/audio4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1.GIF"/><Relationship Id="rId5" Type="http://schemas.openxmlformats.org/officeDocument/2006/relationships/audio" Target="../media/audio7.wav"/><Relationship Id="rId15" Type="http://schemas.openxmlformats.org/officeDocument/2006/relationships/image" Target="../media/image36.png"/><Relationship Id="rId10" Type="http://schemas.openxmlformats.org/officeDocument/2006/relationships/image" Target="../media/image43.GIF"/><Relationship Id="rId4" Type="http://schemas.openxmlformats.org/officeDocument/2006/relationships/audio" Target="../media/audio6.wav"/><Relationship Id="rId9" Type="http://schemas.openxmlformats.org/officeDocument/2006/relationships/image" Target="../media/image32.GIF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33.GIF"/><Relationship Id="rId12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GIF"/><Relationship Id="rId11" Type="http://schemas.openxmlformats.org/officeDocument/2006/relationships/image" Target="../media/image44.GIF"/><Relationship Id="rId5" Type="http://schemas.openxmlformats.org/officeDocument/2006/relationships/image" Target="../media/image31.png"/><Relationship Id="rId15" Type="http://schemas.openxmlformats.org/officeDocument/2006/relationships/image" Target="../media/image47.GIF"/><Relationship Id="rId10" Type="http://schemas.openxmlformats.org/officeDocument/2006/relationships/image" Target="../media/image41.GIF"/><Relationship Id="rId4" Type="http://schemas.openxmlformats.org/officeDocument/2006/relationships/audio" Target="../media/audio7.wav"/><Relationship Id="rId9" Type="http://schemas.openxmlformats.org/officeDocument/2006/relationships/image" Target="../media/image43.GIF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44.GIF"/><Relationship Id="rId12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GIF"/><Relationship Id="rId11" Type="http://schemas.openxmlformats.org/officeDocument/2006/relationships/image" Target="../media/image41.GIF"/><Relationship Id="rId5" Type="http://schemas.openxmlformats.org/officeDocument/2006/relationships/image" Target="../media/image31.png"/><Relationship Id="rId15" Type="http://schemas.openxmlformats.org/officeDocument/2006/relationships/image" Target="../media/image48.GIF"/><Relationship Id="rId10" Type="http://schemas.openxmlformats.org/officeDocument/2006/relationships/image" Target="../media/image43.GIF"/><Relationship Id="rId4" Type="http://schemas.openxmlformats.org/officeDocument/2006/relationships/audio" Target="../media/audio7.wav"/><Relationship Id="rId9" Type="http://schemas.openxmlformats.org/officeDocument/2006/relationships/image" Target="../media/image32.GIF"/><Relationship Id="rId1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ữ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all" spc="300" normalizeH="0" baseline="0" noProof="0" dirty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41 </a:t>
            </a:r>
            <a:r>
              <a:rPr kumimoji="0" lang="en-US" sz="3200" b="1" i="0" u="none" strike="noStrike" kern="1200" cap="all" spc="300" normalizeH="0" baseline="0" noProof="0" dirty="0" err="1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70)</a:t>
            </a:r>
            <a:endParaRPr kumimoji="0" lang="en-SG" sz="3200" b="1" i="0" u="none" strike="noStrike" kern="1200" cap="all" spc="300" normalizeH="0" baseline="0" noProof="0" dirty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851818" y="437324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5" y="5226050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200072" y="436943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5" y="5199380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9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2" y="510762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7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8" y="5107622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120" y="1156771"/>
            <a:ext cx="6025226" cy="2159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2"/>
          <p:cNvGrpSpPr>
            <a:grpSpLocks/>
          </p:cNvGrpSpPr>
          <p:nvPr/>
        </p:nvGrpSpPr>
        <p:grpSpPr bwMode="auto">
          <a:xfrm>
            <a:off x="2872866" y="1360899"/>
            <a:ext cx="696383" cy="615950"/>
            <a:chOff x="857" y="899"/>
            <a:chExt cx="656" cy="860"/>
          </a:xfrm>
        </p:grpSpPr>
        <p:sp>
          <p:nvSpPr>
            <p:cNvPr id="13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39"/>
          <p:cNvGrpSpPr>
            <a:grpSpLocks/>
          </p:cNvGrpSpPr>
          <p:nvPr/>
        </p:nvGrpSpPr>
        <p:grpSpPr bwMode="auto">
          <a:xfrm>
            <a:off x="2084410" y="2364037"/>
            <a:ext cx="696383" cy="615950"/>
            <a:chOff x="857" y="899"/>
            <a:chExt cx="656" cy="860"/>
          </a:xfrm>
        </p:grpSpPr>
        <p:sp>
          <p:nvSpPr>
            <p:cNvPr id="30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10653" y="371798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40,</a:t>
            </a:r>
          </a:p>
        </p:txBody>
      </p:sp>
      <p:grpSp>
        <p:nvGrpSpPr>
          <p:cNvPr id="49" name="Group 156"/>
          <p:cNvGrpSpPr>
            <a:grpSpLocks/>
          </p:cNvGrpSpPr>
          <p:nvPr/>
        </p:nvGrpSpPr>
        <p:grpSpPr bwMode="auto">
          <a:xfrm>
            <a:off x="5572090" y="1568863"/>
            <a:ext cx="486833" cy="569913"/>
            <a:chOff x="2499" y="940"/>
            <a:chExt cx="230" cy="359"/>
          </a:xfrm>
        </p:grpSpPr>
        <p:sp>
          <p:nvSpPr>
            <p:cNvPr id="50" name="AutoShape 15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Oval 15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257235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41,</a:t>
            </a:r>
          </a:p>
        </p:txBody>
      </p:sp>
      <p:grpSp>
        <p:nvGrpSpPr>
          <p:cNvPr id="54" name="Group 159"/>
          <p:cNvGrpSpPr>
            <a:grpSpLocks/>
          </p:cNvGrpSpPr>
          <p:nvPr/>
        </p:nvGrpSpPr>
        <p:grpSpPr bwMode="auto">
          <a:xfrm>
            <a:off x="6034799" y="1611829"/>
            <a:ext cx="486833" cy="569912"/>
            <a:chOff x="2499" y="940"/>
            <a:chExt cx="230" cy="359"/>
          </a:xfrm>
        </p:grpSpPr>
        <p:sp>
          <p:nvSpPr>
            <p:cNvPr id="55" name="AutoShape 16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Oval 16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07534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42,</a:t>
            </a:r>
          </a:p>
        </p:txBody>
      </p:sp>
      <p:grpSp>
        <p:nvGrpSpPr>
          <p:cNvPr id="59" name="Group 177"/>
          <p:cNvGrpSpPr>
            <a:grpSpLocks/>
          </p:cNvGrpSpPr>
          <p:nvPr/>
        </p:nvGrpSpPr>
        <p:grpSpPr bwMode="auto">
          <a:xfrm>
            <a:off x="6461356" y="1632241"/>
            <a:ext cx="486833" cy="569912"/>
            <a:chOff x="2499" y="940"/>
            <a:chExt cx="230" cy="359"/>
          </a:xfrm>
        </p:grpSpPr>
        <p:sp>
          <p:nvSpPr>
            <p:cNvPr id="60" name="AutoShape 17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Oval 17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526751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43,</a:t>
            </a:r>
          </a:p>
        </p:txBody>
      </p:sp>
      <p:grpSp>
        <p:nvGrpSpPr>
          <p:cNvPr id="64" name="Group 264"/>
          <p:cNvGrpSpPr>
            <a:grpSpLocks/>
          </p:cNvGrpSpPr>
          <p:nvPr/>
        </p:nvGrpSpPr>
        <p:grpSpPr bwMode="auto">
          <a:xfrm>
            <a:off x="6950752" y="1659349"/>
            <a:ext cx="486833" cy="569913"/>
            <a:chOff x="2499" y="940"/>
            <a:chExt cx="230" cy="359"/>
          </a:xfrm>
        </p:grpSpPr>
        <p:sp>
          <p:nvSpPr>
            <p:cNvPr id="65" name="AutoShape 265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Oval 266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151838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44,</a:t>
            </a:r>
          </a:p>
        </p:txBody>
      </p:sp>
      <p:grpSp>
        <p:nvGrpSpPr>
          <p:cNvPr id="89" name="Group 267"/>
          <p:cNvGrpSpPr>
            <a:grpSpLocks/>
          </p:cNvGrpSpPr>
          <p:nvPr/>
        </p:nvGrpSpPr>
        <p:grpSpPr bwMode="auto">
          <a:xfrm>
            <a:off x="7386774" y="1659349"/>
            <a:ext cx="486833" cy="569912"/>
            <a:chOff x="2499" y="940"/>
            <a:chExt cx="230" cy="359"/>
          </a:xfrm>
        </p:grpSpPr>
        <p:sp>
          <p:nvSpPr>
            <p:cNvPr id="90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4863124" y="3645249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45,</a:t>
            </a:r>
          </a:p>
        </p:txBody>
      </p:sp>
      <p:grpSp>
        <p:nvGrpSpPr>
          <p:cNvPr id="94" name="Group 267"/>
          <p:cNvGrpSpPr>
            <a:grpSpLocks/>
          </p:cNvGrpSpPr>
          <p:nvPr/>
        </p:nvGrpSpPr>
        <p:grpSpPr bwMode="auto">
          <a:xfrm>
            <a:off x="5644800" y="2455795"/>
            <a:ext cx="486833" cy="569912"/>
            <a:chOff x="2499" y="940"/>
            <a:chExt cx="230" cy="359"/>
          </a:xfrm>
        </p:grpSpPr>
        <p:sp>
          <p:nvSpPr>
            <p:cNvPr id="95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5478534" y="3652001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46,</a:t>
            </a:r>
          </a:p>
        </p:txBody>
      </p:sp>
      <p:grpSp>
        <p:nvGrpSpPr>
          <p:cNvPr id="99" name="Group 270"/>
          <p:cNvGrpSpPr>
            <a:grpSpLocks/>
          </p:cNvGrpSpPr>
          <p:nvPr/>
        </p:nvGrpSpPr>
        <p:grpSpPr bwMode="auto">
          <a:xfrm>
            <a:off x="5890333" y="2560368"/>
            <a:ext cx="486833" cy="569912"/>
            <a:chOff x="2499" y="940"/>
            <a:chExt cx="230" cy="359"/>
          </a:xfrm>
        </p:grpSpPr>
        <p:sp>
          <p:nvSpPr>
            <p:cNvPr id="100" name="AutoShape 271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Oval 272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160055" y="3634858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47,</a:t>
            </a:r>
          </a:p>
        </p:txBody>
      </p:sp>
      <p:grpSp>
        <p:nvGrpSpPr>
          <p:cNvPr id="104" name="Group 273"/>
          <p:cNvGrpSpPr>
            <a:grpSpLocks/>
          </p:cNvGrpSpPr>
          <p:nvPr/>
        </p:nvGrpSpPr>
        <p:grpSpPr bwMode="auto">
          <a:xfrm>
            <a:off x="6276099" y="2573708"/>
            <a:ext cx="486833" cy="569912"/>
            <a:chOff x="2499" y="940"/>
            <a:chExt cx="230" cy="359"/>
          </a:xfrm>
        </p:grpSpPr>
        <p:sp>
          <p:nvSpPr>
            <p:cNvPr id="105" name="AutoShape 274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Oval 275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818602" y="3641482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48,</a:t>
            </a:r>
          </a:p>
        </p:txBody>
      </p:sp>
      <p:grpSp>
        <p:nvGrpSpPr>
          <p:cNvPr id="109" name="Group 276"/>
          <p:cNvGrpSpPr>
            <a:grpSpLocks/>
          </p:cNvGrpSpPr>
          <p:nvPr/>
        </p:nvGrpSpPr>
        <p:grpSpPr bwMode="auto">
          <a:xfrm>
            <a:off x="6643389" y="2573708"/>
            <a:ext cx="486833" cy="569913"/>
            <a:chOff x="2499" y="940"/>
            <a:chExt cx="230" cy="359"/>
          </a:xfrm>
        </p:grpSpPr>
        <p:sp>
          <p:nvSpPr>
            <p:cNvPr id="110" name="AutoShape 27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Oval 27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7484247" y="3662264"/>
            <a:ext cx="71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49,</a:t>
            </a:r>
          </a:p>
        </p:txBody>
      </p:sp>
      <p:grpSp>
        <p:nvGrpSpPr>
          <p:cNvPr id="114" name="Group 279"/>
          <p:cNvGrpSpPr>
            <a:grpSpLocks/>
          </p:cNvGrpSpPr>
          <p:nvPr/>
        </p:nvGrpSpPr>
        <p:grpSpPr bwMode="auto">
          <a:xfrm>
            <a:off x="6950752" y="2629471"/>
            <a:ext cx="486833" cy="569912"/>
            <a:chOff x="2499" y="940"/>
            <a:chExt cx="230" cy="359"/>
          </a:xfrm>
        </p:grpSpPr>
        <p:sp>
          <p:nvSpPr>
            <p:cNvPr id="115" name="AutoShape 28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8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8067100" y="3655640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grpSp>
        <p:nvGrpSpPr>
          <p:cNvPr id="120" name="Group 122"/>
          <p:cNvGrpSpPr>
            <a:grpSpLocks/>
          </p:cNvGrpSpPr>
          <p:nvPr/>
        </p:nvGrpSpPr>
        <p:grpSpPr bwMode="auto">
          <a:xfrm>
            <a:off x="3662849" y="1903928"/>
            <a:ext cx="696383" cy="615950"/>
            <a:chOff x="857" y="899"/>
            <a:chExt cx="656" cy="860"/>
          </a:xfrm>
        </p:grpSpPr>
        <p:sp>
          <p:nvSpPr>
            <p:cNvPr id="121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7" name="Group 139"/>
          <p:cNvGrpSpPr>
            <a:grpSpLocks/>
          </p:cNvGrpSpPr>
          <p:nvPr/>
        </p:nvGrpSpPr>
        <p:grpSpPr bwMode="auto">
          <a:xfrm>
            <a:off x="2279737" y="1279938"/>
            <a:ext cx="696383" cy="615950"/>
            <a:chOff x="857" y="899"/>
            <a:chExt cx="656" cy="860"/>
          </a:xfrm>
        </p:grpSpPr>
        <p:sp>
          <p:nvSpPr>
            <p:cNvPr id="137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3" name="Group 139"/>
          <p:cNvGrpSpPr>
            <a:grpSpLocks/>
          </p:cNvGrpSpPr>
          <p:nvPr/>
        </p:nvGrpSpPr>
        <p:grpSpPr bwMode="auto">
          <a:xfrm>
            <a:off x="2636774" y="2447950"/>
            <a:ext cx="696383" cy="615950"/>
            <a:chOff x="857" y="899"/>
            <a:chExt cx="656" cy="860"/>
          </a:xfrm>
        </p:grpSpPr>
        <p:sp>
          <p:nvSpPr>
            <p:cNvPr id="154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8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7" grpId="0"/>
      <p:bldP spid="62" grpId="0"/>
      <p:bldP spid="87" grpId="0"/>
      <p:bldP spid="92" grpId="0"/>
      <p:bldP spid="97" grpId="0"/>
      <p:bldP spid="102" grpId="0"/>
      <p:bldP spid="107" grpId="0"/>
      <p:bldP spid="112" grpId="0"/>
      <p:bldP spid="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120" y="1156771"/>
            <a:ext cx="6025226" cy="2159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2"/>
          <p:cNvGrpSpPr>
            <a:grpSpLocks/>
          </p:cNvGrpSpPr>
          <p:nvPr/>
        </p:nvGrpSpPr>
        <p:grpSpPr bwMode="auto">
          <a:xfrm>
            <a:off x="2872866" y="1360899"/>
            <a:ext cx="696383" cy="615950"/>
            <a:chOff x="857" y="899"/>
            <a:chExt cx="656" cy="860"/>
          </a:xfrm>
        </p:grpSpPr>
        <p:sp>
          <p:nvSpPr>
            <p:cNvPr id="13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39"/>
          <p:cNvGrpSpPr>
            <a:grpSpLocks/>
          </p:cNvGrpSpPr>
          <p:nvPr/>
        </p:nvGrpSpPr>
        <p:grpSpPr bwMode="auto">
          <a:xfrm>
            <a:off x="2084410" y="2364037"/>
            <a:ext cx="696383" cy="615950"/>
            <a:chOff x="857" y="899"/>
            <a:chExt cx="656" cy="860"/>
          </a:xfrm>
        </p:grpSpPr>
        <p:sp>
          <p:nvSpPr>
            <p:cNvPr id="30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10653" y="371798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50,</a:t>
            </a:r>
          </a:p>
        </p:txBody>
      </p:sp>
      <p:grpSp>
        <p:nvGrpSpPr>
          <p:cNvPr id="49" name="Group 156"/>
          <p:cNvGrpSpPr>
            <a:grpSpLocks/>
          </p:cNvGrpSpPr>
          <p:nvPr/>
        </p:nvGrpSpPr>
        <p:grpSpPr bwMode="auto">
          <a:xfrm>
            <a:off x="5572090" y="1568863"/>
            <a:ext cx="486833" cy="569913"/>
            <a:chOff x="2499" y="940"/>
            <a:chExt cx="230" cy="359"/>
          </a:xfrm>
        </p:grpSpPr>
        <p:sp>
          <p:nvSpPr>
            <p:cNvPr id="50" name="AutoShape 15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Oval 15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257235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51,</a:t>
            </a:r>
          </a:p>
        </p:txBody>
      </p:sp>
      <p:grpSp>
        <p:nvGrpSpPr>
          <p:cNvPr id="54" name="Group 159"/>
          <p:cNvGrpSpPr>
            <a:grpSpLocks/>
          </p:cNvGrpSpPr>
          <p:nvPr/>
        </p:nvGrpSpPr>
        <p:grpSpPr bwMode="auto">
          <a:xfrm>
            <a:off x="6034799" y="1611829"/>
            <a:ext cx="486833" cy="569912"/>
            <a:chOff x="2499" y="940"/>
            <a:chExt cx="230" cy="359"/>
          </a:xfrm>
        </p:grpSpPr>
        <p:sp>
          <p:nvSpPr>
            <p:cNvPr id="55" name="AutoShape 16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Oval 16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07534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52,</a:t>
            </a:r>
          </a:p>
        </p:txBody>
      </p:sp>
      <p:grpSp>
        <p:nvGrpSpPr>
          <p:cNvPr id="59" name="Group 177"/>
          <p:cNvGrpSpPr>
            <a:grpSpLocks/>
          </p:cNvGrpSpPr>
          <p:nvPr/>
        </p:nvGrpSpPr>
        <p:grpSpPr bwMode="auto">
          <a:xfrm>
            <a:off x="6461356" y="1632241"/>
            <a:ext cx="486833" cy="569912"/>
            <a:chOff x="2499" y="940"/>
            <a:chExt cx="230" cy="359"/>
          </a:xfrm>
        </p:grpSpPr>
        <p:sp>
          <p:nvSpPr>
            <p:cNvPr id="60" name="AutoShape 17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Oval 17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526751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53,</a:t>
            </a:r>
          </a:p>
        </p:txBody>
      </p:sp>
      <p:grpSp>
        <p:nvGrpSpPr>
          <p:cNvPr id="64" name="Group 264"/>
          <p:cNvGrpSpPr>
            <a:grpSpLocks/>
          </p:cNvGrpSpPr>
          <p:nvPr/>
        </p:nvGrpSpPr>
        <p:grpSpPr bwMode="auto">
          <a:xfrm>
            <a:off x="6950752" y="1659349"/>
            <a:ext cx="486833" cy="569913"/>
            <a:chOff x="2499" y="940"/>
            <a:chExt cx="230" cy="359"/>
          </a:xfrm>
        </p:grpSpPr>
        <p:sp>
          <p:nvSpPr>
            <p:cNvPr id="65" name="AutoShape 265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Oval 266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151838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54,</a:t>
            </a:r>
          </a:p>
        </p:txBody>
      </p:sp>
      <p:grpSp>
        <p:nvGrpSpPr>
          <p:cNvPr id="89" name="Group 267"/>
          <p:cNvGrpSpPr>
            <a:grpSpLocks/>
          </p:cNvGrpSpPr>
          <p:nvPr/>
        </p:nvGrpSpPr>
        <p:grpSpPr bwMode="auto">
          <a:xfrm>
            <a:off x="7386774" y="1659349"/>
            <a:ext cx="486833" cy="569912"/>
            <a:chOff x="2499" y="940"/>
            <a:chExt cx="230" cy="359"/>
          </a:xfrm>
        </p:grpSpPr>
        <p:sp>
          <p:nvSpPr>
            <p:cNvPr id="90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4863124" y="3645249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</a:t>
            </a:r>
          </a:p>
        </p:txBody>
      </p:sp>
      <p:grpSp>
        <p:nvGrpSpPr>
          <p:cNvPr id="94" name="Group 267"/>
          <p:cNvGrpSpPr>
            <a:grpSpLocks/>
          </p:cNvGrpSpPr>
          <p:nvPr/>
        </p:nvGrpSpPr>
        <p:grpSpPr bwMode="auto">
          <a:xfrm>
            <a:off x="5644800" y="2455795"/>
            <a:ext cx="486833" cy="569912"/>
            <a:chOff x="2499" y="940"/>
            <a:chExt cx="230" cy="359"/>
          </a:xfrm>
        </p:grpSpPr>
        <p:sp>
          <p:nvSpPr>
            <p:cNvPr id="95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5478534" y="3652001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56,</a:t>
            </a:r>
          </a:p>
        </p:txBody>
      </p:sp>
      <p:grpSp>
        <p:nvGrpSpPr>
          <p:cNvPr id="99" name="Group 270"/>
          <p:cNvGrpSpPr>
            <a:grpSpLocks/>
          </p:cNvGrpSpPr>
          <p:nvPr/>
        </p:nvGrpSpPr>
        <p:grpSpPr bwMode="auto">
          <a:xfrm>
            <a:off x="5890333" y="2560368"/>
            <a:ext cx="486833" cy="569912"/>
            <a:chOff x="2499" y="940"/>
            <a:chExt cx="230" cy="359"/>
          </a:xfrm>
        </p:grpSpPr>
        <p:sp>
          <p:nvSpPr>
            <p:cNvPr id="100" name="AutoShape 271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Oval 272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160055" y="3634858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57,</a:t>
            </a:r>
          </a:p>
        </p:txBody>
      </p:sp>
      <p:grpSp>
        <p:nvGrpSpPr>
          <p:cNvPr id="104" name="Group 273"/>
          <p:cNvGrpSpPr>
            <a:grpSpLocks/>
          </p:cNvGrpSpPr>
          <p:nvPr/>
        </p:nvGrpSpPr>
        <p:grpSpPr bwMode="auto">
          <a:xfrm>
            <a:off x="6276099" y="2573708"/>
            <a:ext cx="486833" cy="569912"/>
            <a:chOff x="2499" y="940"/>
            <a:chExt cx="230" cy="359"/>
          </a:xfrm>
        </p:grpSpPr>
        <p:sp>
          <p:nvSpPr>
            <p:cNvPr id="105" name="AutoShape 274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Oval 275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818602" y="3641482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58,</a:t>
            </a:r>
          </a:p>
        </p:txBody>
      </p:sp>
      <p:grpSp>
        <p:nvGrpSpPr>
          <p:cNvPr id="109" name="Group 276"/>
          <p:cNvGrpSpPr>
            <a:grpSpLocks/>
          </p:cNvGrpSpPr>
          <p:nvPr/>
        </p:nvGrpSpPr>
        <p:grpSpPr bwMode="auto">
          <a:xfrm>
            <a:off x="6643389" y="2573708"/>
            <a:ext cx="486833" cy="569913"/>
            <a:chOff x="2499" y="940"/>
            <a:chExt cx="230" cy="359"/>
          </a:xfrm>
        </p:grpSpPr>
        <p:sp>
          <p:nvSpPr>
            <p:cNvPr id="110" name="AutoShape 27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Oval 27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7484247" y="3662264"/>
            <a:ext cx="71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59,</a:t>
            </a:r>
          </a:p>
        </p:txBody>
      </p:sp>
      <p:grpSp>
        <p:nvGrpSpPr>
          <p:cNvPr id="114" name="Group 279"/>
          <p:cNvGrpSpPr>
            <a:grpSpLocks/>
          </p:cNvGrpSpPr>
          <p:nvPr/>
        </p:nvGrpSpPr>
        <p:grpSpPr bwMode="auto">
          <a:xfrm>
            <a:off x="6950752" y="2629471"/>
            <a:ext cx="486833" cy="569912"/>
            <a:chOff x="2499" y="940"/>
            <a:chExt cx="230" cy="359"/>
          </a:xfrm>
        </p:grpSpPr>
        <p:sp>
          <p:nvSpPr>
            <p:cNvPr id="115" name="AutoShape 28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8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8067100" y="3655640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grpSp>
        <p:nvGrpSpPr>
          <p:cNvPr id="120" name="Group 122"/>
          <p:cNvGrpSpPr>
            <a:grpSpLocks/>
          </p:cNvGrpSpPr>
          <p:nvPr/>
        </p:nvGrpSpPr>
        <p:grpSpPr bwMode="auto">
          <a:xfrm>
            <a:off x="3335659" y="2380205"/>
            <a:ext cx="696383" cy="615950"/>
            <a:chOff x="857" y="899"/>
            <a:chExt cx="656" cy="860"/>
          </a:xfrm>
        </p:grpSpPr>
        <p:sp>
          <p:nvSpPr>
            <p:cNvPr id="121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7" name="Group 139"/>
          <p:cNvGrpSpPr>
            <a:grpSpLocks/>
          </p:cNvGrpSpPr>
          <p:nvPr/>
        </p:nvGrpSpPr>
        <p:grpSpPr bwMode="auto">
          <a:xfrm>
            <a:off x="2279737" y="1279938"/>
            <a:ext cx="696383" cy="615950"/>
            <a:chOff x="857" y="899"/>
            <a:chExt cx="656" cy="860"/>
          </a:xfrm>
        </p:grpSpPr>
        <p:sp>
          <p:nvSpPr>
            <p:cNvPr id="137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3" name="Group 139"/>
          <p:cNvGrpSpPr>
            <a:grpSpLocks/>
          </p:cNvGrpSpPr>
          <p:nvPr/>
        </p:nvGrpSpPr>
        <p:grpSpPr bwMode="auto">
          <a:xfrm>
            <a:off x="2636774" y="2447950"/>
            <a:ext cx="696383" cy="615950"/>
            <a:chOff x="857" y="899"/>
            <a:chExt cx="656" cy="860"/>
          </a:xfrm>
        </p:grpSpPr>
        <p:sp>
          <p:nvSpPr>
            <p:cNvPr id="154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0" name="Group 122"/>
          <p:cNvGrpSpPr>
            <a:grpSpLocks/>
          </p:cNvGrpSpPr>
          <p:nvPr/>
        </p:nvGrpSpPr>
        <p:grpSpPr bwMode="auto">
          <a:xfrm>
            <a:off x="3481163" y="1428739"/>
            <a:ext cx="696383" cy="615950"/>
            <a:chOff x="857" y="899"/>
            <a:chExt cx="656" cy="860"/>
          </a:xfrm>
        </p:grpSpPr>
        <p:sp>
          <p:nvSpPr>
            <p:cNvPr id="171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0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7" grpId="0"/>
      <p:bldP spid="62" grpId="0"/>
      <p:bldP spid="87" grpId="0"/>
      <p:bldP spid="92" grpId="0"/>
      <p:bldP spid="97" grpId="0"/>
      <p:bldP spid="102" grpId="0"/>
      <p:bldP spid="107" grpId="0"/>
      <p:bldP spid="112" grpId="0"/>
      <p:bldP spid="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120" y="1156771"/>
            <a:ext cx="6025226" cy="2159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2"/>
          <p:cNvGrpSpPr>
            <a:grpSpLocks/>
          </p:cNvGrpSpPr>
          <p:nvPr/>
        </p:nvGrpSpPr>
        <p:grpSpPr bwMode="auto">
          <a:xfrm>
            <a:off x="2872866" y="1360899"/>
            <a:ext cx="696383" cy="615950"/>
            <a:chOff x="857" y="899"/>
            <a:chExt cx="656" cy="860"/>
          </a:xfrm>
        </p:grpSpPr>
        <p:sp>
          <p:nvSpPr>
            <p:cNvPr id="13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39"/>
          <p:cNvGrpSpPr>
            <a:grpSpLocks/>
          </p:cNvGrpSpPr>
          <p:nvPr/>
        </p:nvGrpSpPr>
        <p:grpSpPr bwMode="auto">
          <a:xfrm>
            <a:off x="2084410" y="2364037"/>
            <a:ext cx="696383" cy="615950"/>
            <a:chOff x="857" y="899"/>
            <a:chExt cx="656" cy="860"/>
          </a:xfrm>
        </p:grpSpPr>
        <p:sp>
          <p:nvSpPr>
            <p:cNvPr id="30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10653" y="371798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60,</a:t>
            </a:r>
          </a:p>
        </p:txBody>
      </p:sp>
      <p:grpSp>
        <p:nvGrpSpPr>
          <p:cNvPr id="49" name="Group 156"/>
          <p:cNvGrpSpPr>
            <a:grpSpLocks/>
          </p:cNvGrpSpPr>
          <p:nvPr/>
        </p:nvGrpSpPr>
        <p:grpSpPr bwMode="auto">
          <a:xfrm>
            <a:off x="5572090" y="1568863"/>
            <a:ext cx="486833" cy="569913"/>
            <a:chOff x="2499" y="940"/>
            <a:chExt cx="230" cy="359"/>
          </a:xfrm>
        </p:grpSpPr>
        <p:sp>
          <p:nvSpPr>
            <p:cNvPr id="50" name="AutoShape 15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Oval 15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257235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61,</a:t>
            </a:r>
          </a:p>
        </p:txBody>
      </p:sp>
      <p:grpSp>
        <p:nvGrpSpPr>
          <p:cNvPr id="54" name="Group 159"/>
          <p:cNvGrpSpPr>
            <a:grpSpLocks/>
          </p:cNvGrpSpPr>
          <p:nvPr/>
        </p:nvGrpSpPr>
        <p:grpSpPr bwMode="auto">
          <a:xfrm>
            <a:off x="6034799" y="1611829"/>
            <a:ext cx="486833" cy="569912"/>
            <a:chOff x="2499" y="940"/>
            <a:chExt cx="230" cy="359"/>
          </a:xfrm>
        </p:grpSpPr>
        <p:sp>
          <p:nvSpPr>
            <p:cNvPr id="55" name="AutoShape 16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Oval 16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07534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62,</a:t>
            </a:r>
          </a:p>
        </p:txBody>
      </p:sp>
      <p:grpSp>
        <p:nvGrpSpPr>
          <p:cNvPr id="59" name="Group 177"/>
          <p:cNvGrpSpPr>
            <a:grpSpLocks/>
          </p:cNvGrpSpPr>
          <p:nvPr/>
        </p:nvGrpSpPr>
        <p:grpSpPr bwMode="auto">
          <a:xfrm>
            <a:off x="6461356" y="1632241"/>
            <a:ext cx="486833" cy="569912"/>
            <a:chOff x="2499" y="940"/>
            <a:chExt cx="230" cy="359"/>
          </a:xfrm>
        </p:grpSpPr>
        <p:sp>
          <p:nvSpPr>
            <p:cNvPr id="60" name="AutoShape 17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Oval 17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526751" y="3686813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63,</a:t>
            </a:r>
          </a:p>
        </p:txBody>
      </p:sp>
      <p:grpSp>
        <p:nvGrpSpPr>
          <p:cNvPr id="64" name="Group 264"/>
          <p:cNvGrpSpPr>
            <a:grpSpLocks/>
          </p:cNvGrpSpPr>
          <p:nvPr/>
        </p:nvGrpSpPr>
        <p:grpSpPr bwMode="auto">
          <a:xfrm>
            <a:off x="6950752" y="1659349"/>
            <a:ext cx="486833" cy="569913"/>
            <a:chOff x="2499" y="940"/>
            <a:chExt cx="230" cy="359"/>
          </a:xfrm>
        </p:grpSpPr>
        <p:sp>
          <p:nvSpPr>
            <p:cNvPr id="65" name="AutoShape 265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Oval 266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151838" y="3672706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64,</a:t>
            </a:r>
          </a:p>
        </p:txBody>
      </p:sp>
      <p:grpSp>
        <p:nvGrpSpPr>
          <p:cNvPr id="89" name="Group 267"/>
          <p:cNvGrpSpPr>
            <a:grpSpLocks/>
          </p:cNvGrpSpPr>
          <p:nvPr/>
        </p:nvGrpSpPr>
        <p:grpSpPr bwMode="auto">
          <a:xfrm>
            <a:off x="7386774" y="1659349"/>
            <a:ext cx="486833" cy="569912"/>
            <a:chOff x="2499" y="940"/>
            <a:chExt cx="230" cy="359"/>
          </a:xfrm>
        </p:grpSpPr>
        <p:sp>
          <p:nvSpPr>
            <p:cNvPr id="90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4863124" y="3645249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65,</a:t>
            </a:r>
          </a:p>
        </p:txBody>
      </p:sp>
      <p:grpSp>
        <p:nvGrpSpPr>
          <p:cNvPr id="94" name="Group 267"/>
          <p:cNvGrpSpPr>
            <a:grpSpLocks/>
          </p:cNvGrpSpPr>
          <p:nvPr/>
        </p:nvGrpSpPr>
        <p:grpSpPr bwMode="auto">
          <a:xfrm>
            <a:off x="5644800" y="2455795"/>
            <a:ext cx="486833" cy="569912"/>
            <a:chOff x="2499" y="940"/>
            <a:chExt cx="230" cy="359"/>
          </a:xfrm>
        </p:grpSpPr>
        <p:sp>
          <p:nvSpPr>
            <p:cNvPr id="95" name="AutoShape 268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Oval 269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5478534" y="3652001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66,</a:t>
            </a:r>
          </a:p>
        </p:txBody>
      </p:sp>
      <p:grpSp>
        <p:nvGrpSpPr>
          <p:cNvPr id="99" name="Group 270"/>
          <p:cNvGrpSpPr>
            <a:grpSpLocks/>
          </p:cNvGrpSpPr>
          <p:nvPr/>
        </p:nvGrpSpPr>
        <p:grpSpPr bwMode="auto">
          <a:xfrm>
            <a:off x="5890333" y="2560368"/>
            <a:ext cx="486833" cy="569912"/>
            <a:chOff x="2499" y="940"/>
            <a:chExt cx="230" cy="359"/>
          </a:xfrm>
        </p:grpSpPr>
        <p:sp>
          <p:nvSpPr>
            <p:cNvPr id="100" name="AutoShape 271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Oval 272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160055" y="3634858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67,</a:t>
            </a:r>
          </a:p>
        </p:txBody>
      </p:sp>
      <p:grpSp>
        <p:nvGrpSpPr>
          <p:cNvPr id="104" name="Group 273"/>
          <p:cNvGrpSpPr>
            <a:grpSpLocks/>
          </p:cNvGrpSpPr>
          <p:nvPr/>
        </p:nvGrpSpPr>
        <p:grpSpPr bwMode="auto">
          <a:xfrm>
            <a:off x="6276099" y="2573708"/>
            <a:ext cx="486833" cy="569912"/>
            <a:chOff x="2499" y="940"/>
            <a:chExt cx="230" cy="359"/>
          </a:xfrm>
        </p:grpSpPr>
        <p:sp>
          <p:nvSpPr>
            <p:cNvPr id="105" name="AutoShape 274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Oval 275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818602" y="3641482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68,</a:t>
            </a:r>
          </a:p>
        </p:txBody>
      </p:sp>
      <p:grpSp>
        <p:nvGrpSpPr>
          <p:cNvPr id="109" name="Group 276"/>
          <p:cNvGrpSpPr>
            <a:grpSpLocks/>
          </p:cNvGrpSpPr>
          <p:nvPr/>
        </p:nvGrpSpPr>
        <p:grpSpPr bwMode="auto">
          <a:xfrm>
            <a:off x="6643389" y="2573708"/>
            <a:ext cx="486833" cy="569913"/>
            <a:chOff x="2499" y="940"/>
            <a:chExt cx="230" cy="359"/>
          </a:xfrm>
        </p:grpSpPr>
        <p:sp>
          <p:nvSpPr>
            <p:cNvPr id="110" name="AutoShape 277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Oval 278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7484247" y="3662264"/>
            <a:ext cx="71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69,</a:t>
            </a:r>
          </a:p>
        </p:txBody>
      </p:sp>
      <p:grpSp>
        <p:nvGrpSpPr>
          <p:cNvPr id="114" name="Group 279"/>
          <p:cNvGrpSpPr>
            <a:grpSpLocks/>
          </p:cNvGrpSpPr>
          <p:nvPr/>
        </p:nvGrpSpPr>
        <p:grpSpPr bwMode="auto">
          <a:xfrm>
            <a:off x="6950752" y="2629471"/>
            <a:ext cx="486833" cy="569912"/>
            <a:chOff x="2499" y="940"/>
            <a:chExt cx="230" cy="359"/>
          </a:xfrm>
        </p:grpSpPr>
        <p:sp>
          <p:nvSpPr>
            <p:cNvPr id="115" name="AutoShape 280"/>
            <p:cNvSpPr>
              <a:spLocks noChangeArrowheads="1"/>
            </p:cNvSpPr>
            <p:nvPr/>
          </p:nvSpPr>
          <p:spPr bwMode="auto">
            <a:xfrm>
              <a:off x="2499" y="949"/>
              <a:ext cx="228" cy="350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81"/>
            <p:cNvSpPr>
              <a:spLocks noChangeArrowheads="1"/>
            </p:cNvSpPr>
            <p:nvPr/>
          </p:nvSpPr>
          <p:spPr bwMode="auto">
            <a:xfrm>
              <a:off x="2700" y="940"/>
              <a:ext cx="29" cy="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8067100" y="3655640"/>
            <a:ext cx="92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grpSp>
        <p:nvGrpSpPr>
          <p:cNvPr id="120" name="Group 122"/>
          <p:cNvGrpSpPr>
            <a:grpSpLocks/>
          </p:cNvGrpSpPr>
          <p:nvPr/>
        </p:nvGrpSpPr>
        <p:grpSpPr bwMode="auto">
          <a:xfrm>
            <a:off x="3935203" y="1878912"/>
            <a:ext cx="696383" cy="615950"/>
            <a:chOff x="857" y="899"/>
            <a:chExt cx="656" cy="860"/>
          </a:xfrm>
        </p:grpSpPr>
        <p:sp>
          <p:nvSpPr>
            <p:cNvPr id="121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7" name="Group 139"/>
          <p:cNvGrpSpPr>
            <a:grpSpLocks/>
          </p:cNvGrpSpPr>
          <p:nvPr/>
        </p:nvGrpSpPr>
        <p:grpSpPr bwMode="auto">
          <a:xfrm>
            <a:off x="2279737" y="1279938"/>
            <a:ext cx="696383" cy="615950"/>
            <a:chOff x="857" y="899"/>
            <a:chExt cx="656" cy="860"/>
          </a:xfrm>
        </p:grpSpPr>
        <p:sp>
          <p:nvSpPr>
            <p:cNvPr id="137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3" name="Group 139"/>
          <p:cNvGrpSpPr>
            <a:grpSpLocks/>
          </p:cNvGrpSpPr>
          <p:nvPr/>
        </p:nvGrpSpPr>
        <p:grpSpPr bwMode="auto">
          <a:xfrm>
            <a:off x="2636774" y="2447950"/>
            <a:ext cx="696383" cy="615950"/>
            <a:chOff x="857" y="899"/>
            <a:chExt cx="656" cy="860"/>
          </a:xfrm>
        </p:grpSpPr>
        <p:sp>
          <p:nvSpPr>
            <p:cNvPr id="154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0" name="Group 122"/>
          <p:cNvGrpSpPr>
            <a:grpSpLocks/>
          </p:cNvGrpSpPr>
          <p:nvPr/>
        </p:nvGrpSpPr>
        <p:grpSpPr bwMode="auto">
          <a:xfrm>
            <a:off x="3481163" y="1428739"/>
            <a:ext cx="696383" cy="615950"/>
            <a:chOff x="857" y="899"/>
            <a:chExt cx="656" cy="860"/>
          </a:xfrm>
        </p:grpSpPr>
        <p:sp>
          <p:nvSpPr>
            <p:cNvPr id="171" name="AutoShape 123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AutoShape 124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AutoShape 125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AutoShape 126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AutoShape 127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Oval 128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Oval 129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Oval 130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Oval 131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Oval 132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Oval 133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Oval 134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135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Oval 136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Oval 137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138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7" name="Group 139"/>
          <p:cNvGrpSpPr>
            <a:grpSpLocks/>
          </p:cNvGrpSpPr>
          <p:nvPr/>
        </p:nvGrpSpPr>
        <p:grpSpPr bwMode="auto">
          <a:xfrm>
            <a:off x="3191368" y="2434341"/>
            <a:ext cx="696383" cy="615950"/>
            <a:chOff x="857" y="899"/>
            <a:chExt cx="656" cy="860"/>
          </a:xfrm>
        </p:grpSpPr>
        <p:sp>
          <p:nvSpPr>
            <p:cNvPr id="188" name="AutoShape 140"/>
            <p:cNvSpPr>
              <a:spLocks noChangeArrowheads="1"/>
            </p:cNvSpPr>
            <p:nvPr/>
          </p:nvSpPr>
          <p:spPr bwMode="auto">
            <a:xfrm>
              <a:off x="857" y="935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AutoShape 141"/>
            <p:cNvSpPr>
              <a:spLocks noChangeArrowheads="1"/>
            </p:cNvSpPr>
            <p:nvPr/>
          </p:nvSpPr>
          <p:spPr bwMode="auto">
            <a:xfrm>
              <a:off x="896" y="964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AutoShape 142"/>
            <p:cNvSpPr>
              <a:spLocks noChangeArrowheads="1"/>
            </p:cNvSpPr>
            <p:nvPr/>
          </p:nvSpPr>
          <p:spPr bwMode="auto">
            <a:xfrm>
              <a:off x="939" y="98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AutoShape 143"/>
            <p:cNvSpPr>
              <a:spLocks noChangeArrowheads="1"/>
            </p:cNvSpPr>
            <p:nvPr/>
          </p:nvSpPr>
          <p:spPr bwMode="auto">
            <a:xfrm>
              <a:off x="1001" y="963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AutoShape 144"/>
            <p:cNvSpPr>
              <a:spLocks noChangeArrowheads="1"/>
            </p:cNvSpPr>
            <p:nvPr/>
          </p:nvSpPr>
          <p:spPr bwMode="auto">
            <a:xfrm>
              <a:off x="1059" y="951"/>
              <a:ext cx="454" cy="776"/>
            </a:xfrm>
            <a:prstGeom prst="parallelogram">
              <a:avLst>
                <a:gd name="adj" fmla="val 88324"/>
              </a:avLst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Oval 145"/>
            <p:cNvSpPr>
              <a:spLocks noChangeArrowheads="1"/>
            </p:cNvSpPr>
            <p:nvPr/>
          </p:nvSpPr>
          <p:spPr bwMode="auto">
            <a:xfrm>
              <a:off x="1259" y="922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Oval 146"/>
            <p:cNvSpPr>
              <a:spLocks noChangeArrowheads="1"/>
            </p:cNvSpPr>
            <p:nvPr/>
          </p:nvSpPr>
          <p:spPr bwMode="auto">
            <a:xfrm>
              <a:off x="1300" y="953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Oval 147"/>
            <p:cNvSpPr>
              <a:spLocks noChangeArrowheads="1"/>
            </p:cNvSpPr>
            <p:nvPr/>
          </p:nvSpPr>
          <p:spPr bwMode="auto">
            <a:xfrm>
              <a:off x="1347" y="964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Oval 148"/>
            <p:cNvSpPr>
              <a:spLocks noChangeArrowheads="1"/>
            </p:cNvSpPr>
            <p:nvPr/>
          </p:nvSpPr>
          <p:spPr bwMode="auto">
            <a:xfrm>
              <a:off x="1403" y="94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Oval 149"/>
            <p:cNvSpPr>
              <a:spLocks noChangeArrowheads="1"/>
            </p:cNvSpPr>
            <p:nvPr/>
          </p:nvSpPr>
          <p:spPr bwMode="auto">
            <a:xfrm>
              <a:off x="1464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Oval 150"/>
            <p:cNvSpPr>
              <a:spLocks noChangeArrowheads="1"/>
            </p:cNvSpPr>
            <p:nvPr/>
          </p:nvSpPr>
          <p:spPr bwMode="auto">
            <a:xfrm>
              <a:off x="1328" y="89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Oval 151"/>
            <p:cNvSpPr>
              <a:spLocks noChangeArrowheads="1"/>
            </p:cNvSpPr>
            <p:nvPr/>
          </p:nvSpPr>
          <p:spPr bwMode="auto">
            <a:xfrm>
              <a:off x="1372" y="910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Oval 152"/>
            <p:cNvSpPr>
              <a:spLocks noChangeArrowheads="1"/>
            </p:cNvSpPr>
            <p:nvPr/>
          </p:nvSpPr>
          <p:spPr bwMode="auto">
            <a:xfrm>
              <a:off x="1414" y="919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Oval 153"/>
            <p:cNvSpPr>
              <a:spLocks noChangeArrowheads="1"/>
            </p:cNvSpPr>
            <p:nvPr/>
          </p:nvSpPr>
          <p:spPr bwMode="auto">
            <a:xfrm>
              <a:off x="1356" y="937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Oval 154"/>
            <p:cNvSpPr>
              <a:spLocks noChangeArrowheads="1"/>
            </p:cNvSpPr>
            <p:nvPr/>
          </p:nvSpPr>
          <p:spPr bwMode="auto">
            <a:xfrm>
              <a:off x="1310" y="926"/>
              <a:ext cx="45" cy="2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155"/>
            <p:cNvSpPr>
              <a:spLocks/>
            </p:cNvSpPr>
            <p:nvPr/>
          </p:nvSpPr>
          <p:spPr bwMode="auto">
            <a:xfrm>
              <a:off x="1069" y="1277"/>
              <a:ext cx="239" cy="105"/>
            </a:xfrm>
            <a:custGeom>
              <a:avLst/>
              <a:gdLst>
                <a:gd name="T0" fmla="*/ 12 w 239"/>
                <a:gd name="T1" fmla="*/ 0 h 105"/>
                <a:gd name="T2" fmla="*/ 42 w 239"/>
                <a:gd name="T3" fmla="*/ 63 h 105"/>
                <a:gd name="T4" fmla="*/ 168 w 239"/>
                <a:gd name="T5" fmla="*/ 99 h 105"/>
                <a:gd name="T6" fmla="*/ 228 w 239"/>
                <a:gd name="T7" fmla="*/ 96 h 105"/>
                <a:gd name="T8" fmla="*/ 237 w 239"/>
                <a:gd name="T9" fmla="*/ 7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5"/>
                <a:gd name="T17" fmla="*/ 239 w 239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5">
                  <a:moveTo>
                    <a:pt x="12" y="0"/>
                  </a:moveTo>
                  <a:cubicBezTo>
                    <a:pt x="0" y="24"/>
                    <a:pt x="18" y="55"/>
                    <a:pt x="42" y="63"/>
                  </a:cubicBezTo>
                  <a:cubicBezTo>
                    <a:pt x="85" y="77"/>
                    <a:pt x="123" y="94"/>
                    <a:pt x="168" y="99"/>
                  </a:cubicBezTo>
                  <a:cubicBezTo>
                    <a:pt x="198" y="105"/>
                    <a:pt x="217" y="100"/>
                    <a:pt x="228" y="96"/>
                  </a:cubicBezTo>
                  <a:cubicBezTo>
                    <a:pt x="239" y="92"/>
                    <a:pt x="235" y="79"/>
                    <a:pt x="237" y="7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25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7" grpId="0"/>
      <p:bldP spid="62" grpId="0"/>
      <p:bldP spid="87" grpId="0"/>
      <p:bldP spid="92" grpId="0"/>
      <p:bldP spid="97" grpId="0"/>
      <p:bldP spid="102" grpId="0"/>
      <p:bldP spid="107" grpId="0"/>
      <p:bldP spid="112" grpId="0"/>
      <p:bldP spid="1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 flipH="1">
            <a:off x="1811867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42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 flipH="1">
            <a:off x="2929467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43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 flipH="1">
            <a:off x="4047067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44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5164667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45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6282267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46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flipH="1">
            <a:off x="711200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41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flipH="1">
            <a:off x="7416800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47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 flipH="1">
            <a:off x="8432800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flipH="1">
            <a:off x="9550400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49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flipH="1">
            <a:off x="10668000" y="13716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50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 flipH="1">
            <a:off x="1811867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52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 flipH="1">
            <a:off x="2929467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53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 flipH="1">
            <a:off x="4047067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54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flipH="1">
            <a:off x="5164667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55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flipH="1">
            <a:off x="6282267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56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 flipH="1">
            <a:off x="711200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51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 flipH="1">
            <a:off x="7416800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57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 flipH="1">
            <a:off x="8432800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58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flipH="1">
            <a:off x="9550400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59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10668000" y="2219326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 flipH="1">
            <a:off x="1811867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62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 flipH="1">
            <a:off x="2929467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63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 flipH="1">
            <a:off x="4047067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64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 flipH="1">
            <a:off x="5164667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65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flipH="1">
            <a:off x="6282267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66</a:t>
            </a: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 flipH="1">
            <a:off x="711200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61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 flipH="1">
            <a:off x="7416800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67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 flipH="1">
            <a:off x="8432800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9550400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69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10668000" y="3124201"/>
            <a:ext cx="812800" cy="523875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2207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22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566420" y="1110852"/>
            <a:ext cx="11059160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03396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80447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810566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970076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503544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982402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62415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47904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629026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338321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357744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8078468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8059735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849677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771445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9673" y="292116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4772025" y="4947920"/>
            <a:ext cx="27146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3096873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 viên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2462" r="12596"/>
          <a:stretch>
            <a:fillRect/>
          </a:stretch>
        </p:blipFill>
        <p:spPr>
          <a:xfrm>
            <a:off x="0" y="434657"/>
            <a:ext cx="12192000" cy="641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93712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0528" y="2092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2"/>
          <a:srcRect l="12462" r="12596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6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988485" y="-91022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49150" y="110688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6511" y="309446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58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99950" y="-792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12462" r="12596"/>
          <a:stretch>
            <a:fillRect/>
          </a:stretch>
        </p:blipFill>
        <p:spPr>
          <a:xfrm>
            <a:off x="0" y="431800"/>
            <a:ext cx="1219200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1" y="3380952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A: 50, 60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40, …, …, 70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B: 41, 42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C: 50, 51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D: 42,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78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                 B  </a:t>
            </a:r>
            <a:r>
              <a:rPr lang="vi-V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15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5740" y="71648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740" y="250172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43,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44, …, 46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54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47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751527" y="2519312"/>
            <a:ext cx="772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 chào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 hẹn gặp lại!</a:t>
            </a:r>
            <a:endParaRPr lang="vi-VN" alt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5612" y="138355"/>
            <a:ext cx="3082903" cy="22088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365" y="2347213"/>
            <a:ext cx="1200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3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34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89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43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Ba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78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B. 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89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A.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Số tiếp theo là số bao nhiêu?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3875" y="862965"/>
            <a:ext cx="4048125" cy="121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76712" y="1099457"/>
            <a:ext cx="763231" cy="784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92343" y="1099709"/>
            <a:ext cx="763231" cy="784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5512" y="1088571"/>
            <a:ext cx="763231" cy="784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2336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99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99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D555FD19-1276-40CE-AF6C-55CD5E7E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3A455E2-D2F4-4A1F-B6E0-F1F8171FFB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Content Placeholder 4">
            <a:extLst>
              <a:ext uri="{FF2B5EF4-FFF2-40B4-BE49-F238E27FC236}">
                <a16:creationId xmlns:a16="http://schemas.microsoft.com/office/drawing/2014/main" id="{3C707ED8-5773-45C4-9C16-D2271C7E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9" y="147184"/>
            <a:ext cx="11697322" cy="656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CF3373BA-86C1-4359-8DEE-24F9E787967F}"/>
              </a:ext>
            </a:extLst>
          </p:cNvPr>
          <p:cNvSpPr txBox="1"/>
          <p:nvPr/>
        </p:nvSpPr>
        <p:spPr>
          <a:xfrm>
            <a:off x="2853906" y="2196356"/>
            <a:ext cx="7523208" cy="617726"/>
          </a:xfrm>
          <a:prstGeom prst="rect">
            <a:avLst/>
          </a:prstGeom>
          <a:noFill/>
        </p:spPr>
        <p:txBody>
          <a:bodyPr wrap="square" lIns="108833" tIns="54416" rIns="108833" bIns="54416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hai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41 </a:t>
            </a:r>
            <a:r>
              <a:rPr kumimoji="0" lang="en-US" sz="33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đến</a:t>
            </a: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70)</a:t>
            </a:r>
            <a:endParaRPr kumimoji="0" lang="en-US" sz="33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7FB6953C-F4D8-41ED-A133-926E62A3FADC}"/>
              </a:ext>
            </a:extLst>
          </p:cNvPr>
          <p:cNvSpPr txBox="1"/>
          <p:nvPr/>
        </p:nvSpPr>
        <p:spPr>
          <a:xfrm>
            <a:off x="1447800" y="1400257"/>
            <a:ext cx="6324600" cy="617726"/>
          </a:xfrm>
          <a:prstGeom prst="rect">
            <a:avLst/>
          </a:prstGeom>
          <a:noFill/>
        </p:spPr>
        <p:txBody>
          <a:bodyPr lIns="108833" tIns="54416" rIns="108833" bIns="54416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49059" y="2705693"/>
            <a:ext cx="524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7AEFE-8056-4EAE-A7A8-C82369B2FDF1}"/>
              </a:ext>
            </a:extLst>
          </p:cNvPr>
          <p:cNvSpPr txBox="1"/>
          <p:nvPr/>
        </p:nvSpPr>
        <p:spPr>
          <a:xfrm>
            <a:off x="7641242" y="2033362"/>
            <a:ext cx="69406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558</Words>
  <Application>Microsoft Office PowerPoint</Application>
  <PresentationFormat>Widescreen</PresentationFormat>
  <Paragraphs>220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Gill Sans MT</vt:lpstr>
      <vt:lpstr>站酷快乐体2016修订版</vt:lpstr>
      <vt:lpstr>Calibri Light</vt:lpstr>
      <vt:lpstr>Times New Roman</vt:lpstr>
      <vt:lpstr>Goudy Old Style</vt:lpstr>
      <vt:lpstr>Arial</vt:lpstr>
      <vt:lpstr>HP001 4 hàng</vt:lpstr>
      <vt:lpstr>Calibri</vt:lpstr>
      <vt:lpstr>UTM Avo</vt:lpstr>
      <vt:lpstr>2_Default Design</vt:lpstr>
      <vt:lpstr>1_Office Theme</vt:lpstr>
      <vt:lpstr>3_Office Theme</vt:lpstr>
      <vt:lpstr>ClassicFrameVTI</vt:lpstr>
      <vt:lpstr>1_ClassicFrameVTI</vt:lpstr>
      <vt:lpstr>5_Office Theme</vt:lpstr>
      <vt:lpstr>PowerPoint Presentation</vt:lpstr>
      <vt:lpstr>Bài cũ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thi ve</cp:lastModifiedBy>
  <cp:revision>77</cp:revision>
  <dcterms:created xsi:type="dcterms:W3CDTF">2021-11-01T08:16:00Z</dcterms:created>
  <dcterms:modified xsi:type="dcterms:W3CDTF">2025-03-29T08:48:08Z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