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0" r:id="rId3"/>
    <p:sldId id="290" r:id="rId4"/>
    <p:sldId id="284" r:id="rId5"/>
    <p:sldId id="268" r:id="rId6"/>
    <p:sldId id="285" r:id="rId7"/>
    <p:sldId id="298" r:id="rId8"/>
    <p:sldId id="302" r:id="rId9"/>
    <p:sldId id="295" r:id="rId10"/>
    <p:sldId id="296" r:id="rId11"/>
    <p:sldId id="299" r:id="rId12"/>
    <p:sldId id="297" r:id="rId13"/>
    <p:sldId id="300" r:id="rId14"/>
    <p:sldId id="293" r:id="rId15"/>
    <p:sldId id="294" r:id="rId16"/>
    <p:sldId id="301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crdownload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crdownload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143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838200"/>
            <a:ext cx="8382000" cy="56595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13855" y="69275"/>
            <a:ext cx="9220199" cy="5687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-76199" y="221670"/>
            <a:ext cx="9220199" cy="5687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668" y="990600"/>
            <a:ext cx="4450532" cy="5341665"/>
            <a:chOff x="197668" y="990600"/>
            <a:chExt cx="4450532" cy="5341665"/>
          </a:xfrm>
        </p:grpSpPr>
        <p:pic>
          <p:nvPicPr>
            <p:cNvPr id="4" name="Hình ảnh 2">
              <a:extLst>
                <a:ext uri="{FF2B5EF4-FFF2-40B4-BE49-F238E27FC236}">
                  <a16:creationId xmlns="" xmlns:a16="http://schemas.microsoft.com/office/drawing/2014/main" id="{3FE23F2B-3D71-400D-A6B8-4690D0EE2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/>
            <a:stretch/>
          </p:blipFill>
          <p:spPr>
            <a:xfrm>
              <a:off x="197668" y="990600"/>
              <a:ext cx="4450532" cy="4724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441734" y="5763485"/>
              <a:ext cx="3962400" cy="5687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Khinh</a:t>
              </a:r>
              <a:r>
                <a:rPr lang="en-US" sz="2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khí</a:t>
              </a:r>
              <a:r>
                <a:rPr lang="en-US" sz="2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cầu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00600" y="990600"/>
            <a:ext cx="4191000" cy="5341665"/>
            <a:chOff x="4800600" y="990600"/>
            <a:chExt cx="4191000" cy="5341665"/>
          </a:xfrm>
        </p:grpSpPr>
        <p:pic>
          <p:nvPicPr>
            <p:cNvPr id="8" name="Hình ảnh 24">
              <a:extLst>
                <a:ext uri="{FF2B5EF4-FFF2-40B4-BE49-F238E27FC236}">
                  <a16:creationId xmlns="" xmlns:a16="http://schemas.microsoft.com/office/drawing/2014/main" id="{D00D2964-C183-4FE4-9EF1-FBED684D4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990600"/>
              <a:ext cx="4191000" cy="4724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4914900" y="5763485"/>
              <a:ext cx="3962400" cy="5687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Trực</a:t>
              </a:r>
              <a:r>
                <a:rPr lang="en-US" sz="2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thăng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1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770042"/>
            <a:ext cx="8686800" cy="58039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-110836" y="104277"/>
            <a:ext cx="9220199" cy="5687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sắt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-304798" y="381000"/>
            <a:ext cx="9220199" cy="5687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sắt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4636" y="1219200"/>
            <a:ext cx="4492336" cy="4925292"/>
            <a:chOff x="-34636" y="1219200"/>
            <a:chExt cx="4492336" cy="4925292"/>
          </a:xfrm>
        </p:grpSpPr>
        <p:pic>
          <p:nvPicPr>
            <p:cNvPr id="5" name="Hình ảnh 4">
              <a:extLst>
                <a:ext uri="{FF2B5EF4-FFF2-40B4-BE49-F238E27FC236}">
                  <a16:creationId xmlns="" xmlns:a16="http://schemas.microsoft.com/office/drawing/2014/main" id="{EA7536B9-563D-4272-ACE6-EBE72B977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19200"/>
              <a:ext cx="4305300" cy="4343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-34636" y="5611092"/>
              <a:ext cx="4305301" cy="5334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điện</a:t>
              </a:r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ngầm</a:t>
              </a:r>
              <a:endPara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60318" y="1239982"/>
            <a:ext cx="4305301" cy="4932220"/>
            <a:chOff x="4660318" y="1239982"/>
            <a:chExt cx="4305301" cy="49322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42" y="1239982"/>
              <a:ext cx="4204855" cy="4343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4660318" y="5638802"/>
              <a:ext cx="4305301" cy="5334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cao</a:t>
              </a:r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tốc</a:t>
              </a:r>
              <a:endPara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1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2: Thu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tin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2438400" y="3581400"/>
            <a:ext cx="3733800" cy="3200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4" y="1130951"/>
            <a:ext cx="3264306" cy="267274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68873"/>
            <a:ext cx="3962400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FC0B454-2E83-4A57-853B-5531629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" y="0"/>
            <a:ext cx="9110921" cy="68331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68EA7B61-6727-47BE-BCD1-E828ACA73294}"/>
              </a:ext>
            </a:extLst>
          </p:cNvPr>
          <p:cNvSpPr/>
          <p:nvPr/>
        </p:nvSpPr>
        <p:spPr>
          <a:xfrm>
            <a:off x="1752600" y="2133600"/>
            <a:ext cx="5867400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TRÒ CHƠI : </a:t>
            </a:r>
            <a:r>
              <a:rPr lang="en-US" sz="4000" b="1" dirty="0" smtClean="0">
                <a:solidFill>
                  <a:srgbClr val="FF0000"/>
                </a:solidFill>
              </a:rPr>
              <a:t>ĐỐ BẠN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477982" y="4572000"/>
            <a:ext cx="8610600" cy="2133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3281" y="831273"/>
            <a:ext cx="7315200" cy="647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2505" y="1634836"/>
            <a:ext cx="8458200" cy="2438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6800" y="1028700"/>
            <a:ext cx="73152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=""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=""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=""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Mời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tàu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lửa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=""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9EA506C-0174-4A0E-9731-3EF0DE82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2">
            <a:hlinkClick r:id="" action="ppaction://media"/>
            <a:extLst>
              <a:ext uri="{FF2B5EF4-FFF2-40B4-BE49-F238E27FC236}">
                <a16:creationId xmlns="" xmlns:a16="http://schemas.microsoft.com/office/drawing/2014/main" id="{DAEFBF28-18C5-4D06-AA29-92AB6D71AD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" y="0"/>
            <a:ext cx="9183516" cy="6838507"/>
          </a:xfrm>
        </p:spPr>
      </p:pic>
    </p:spTree>
    <p:extLst>
      <p:ext uri="{BB962C8B-B14F-4D97-AF65-F5344CB8AC3E}">
        <p14:creationId xmlns:p14="http://schemas.microsoft.com/office/powerpoint/2010/main" val="27369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=""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=""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=""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8889" r="16667" b="23333"/>
          <a:stretch/>
        </p:blipFill>
        <p:spPr>
          <a:xfrm>
            <a:off x="914400" y="685800"/>
            <a:ext cx="7315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6" y="209942"/>
            <a:ext cx="4184070" cy="27618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70" y="209942"/>
            <a:ext cx="4184070" cy="27618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576B0E2B-7995-49D7-A5AD-C34894CC9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2" y="3218782"/>
            <a:ext cx="4184070" cy="29118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7" y="3198000"/>
            <a:ext cx="4177143" cy="29118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-20782" y="6199920"/>
            <a:ext cx="9144000" cy="5056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-68038" y="0"/>
            <a:ext cx="9144000" cy="5056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0" y="602279"/>
            <a:ext cx="4191000" cy="2982610"/>
            <a:chOff x="228600" y="602279"/>
            <a:chExt cx="4191000" cy="29826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02279"/>
              <a:ext cx="4191000" cy="252192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8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3079209"/>
              <a:ext cx="3276600" cy="5056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đạp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điện</a:t>
              </a:r>
              <a:endPara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97925" y="595735"/>
            <a:ext cx="4197689" cy="3003039"/>
            <a:chOff x="4697925" y="595735"/>
            <a:chExt cx="4197689" cy="30030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925" y="595735"/>
              <a:ext cx="4197689" cy="252192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9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5158469" y="3093094"/>
              <a:ext cx="3276600" cy="5056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ô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tô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tải</a:t>
              </a:r>
              <a:endPara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581420"/>
            <a:ext cx="4191000" cy="3257568"/>
            <a:chOff x="228600" y="3581420"/>
            <a:chExt cx="4191000" cy="32575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581420"/>
              <a:ext cx="4191000" cy="276221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6333308"/>
              <a:ext cx="3276600" cy="5056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cứu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thương</a:t>
              </a:r>
              <a:endPara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97926" y="3581420"/>
            <a:ext cx="4197689" cy="3293974"/>
            <a:chOff x="4697926" y="3581420"/>
            <a:chExt cx="4197689" cy="32939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926" y="3581420"/>
              <a:ext cx="4197689" cy="276221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1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6369714"/>
              <a:ext cx="3276600" cy="50568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cảnh</a:t>
              </a:r>
              <a:r>
                <a:rPr lang="en-US" sz="20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sát</a:t>
              </a:r>
              <a:endPara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9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228600"/>
            <a:ext cx="4191001" cy="31067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1673"/>
            <a:ext cx="4191001" cy="31067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3467250"/>
            <a:ext cx="4191001" cy="31621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4627417" y="3913909"/>
            <a:ext cx="4412673" cy="1828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214744" y="273627"/>
            <a:ext cx="8776856" cy="5888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780" y="990600"/>
            <a:ext cx="4242954" cy="4731327"/>
            <a:chOff x="20780" y="990600"/>
            <a:chExt cx="4242954" cy="47313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" y="990600"/>
              <a:ext cx="4242954" cy="4114800"/>
            </a:xfrm>
            <a:prstGeom prst="rect">
              <a:avLst/>
            </a:prstGeom>
          </p:spPr>
        </p:pic>
        <p:sp>
          <p:nvSpPr>
            <p:cNvPr id="16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5133109"/>
              <a:ext cx="755073" cy="588818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Bè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23062" y="990600"/>
            <a:ext cx="4409210" cy="4675909"/>
            <a:chOff x="4423062" y="990600"/>
            <a:chExt cx="4409210" cy="46759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062" y="990600"/>
              <a:ext cx="4409210" cy="4114800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="" xmlns:a16="http://schemas.microsoft.com/office/drawing/2014/main" id="{A7989095-DB4A-4556-A718-CA998333B3B1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5077691"/>
              <a:ext cx="2895600" cy="588818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Mô</a:t>
              </a:r>
              <a:r>
                <a:rPr lang="en-US" sz="2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tô</a:t>
              </a:r>
              <a:r>
                <a:rPr lang="en-US" sz="2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nước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202</Words>
  <Application>Microsoft Office PowerPoint</Application>
  <PresentationFormat>On-screen Show (4:3)</PresentationFormat>
  <Paragraphs>33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CHIẾN</cp:lastModifiedBy>
  <cp:revision>48</cp:revision>
  <dcterms:created xsi:type="dcterms:W3CDTF">2006-08-16T00:00:00Z</dcterms:created>
  <dcterms:modified xsi:type="dcterms:W3CDTF">2021-11-16T15:18:00Z</dcterms:modified>
</cp:coreProperties>
</file>