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</p:sldMasterIdLst>
  <p:notesMasterIdLst>
    <p:notesMasterId r:id="rId23"/>
  </p:notesMasterIdLst>
  <p:sldIdLst>
    <p:sldId id="310" r:id="rId3"/>
    <p:sldId id="311" r:id="rId4"/>
    <p:sldId id="332" r:id="rId5"/>
    <p:sldId id="312" r:id="rId6"/>
    <p:sldId id="313" r:id="rId7"/>
    <p:sldId id="314" r:id="rId8"/>
    <p:sldId id="315" r:id="rId9"/>
    <p:sldId id="316" r:id="rId10"/>
    <p:sldId id="317" r:id="rId11"/>
    <p:sldId id="334" r:id="rId12"/>
    <p:sldId id="318" r:id="rId13"/>
    <p:sldId id="319" r:id="rId14"/>
    <p:sldId id="335" r:id="rId15"/>
    <p:sldId id="340" r:id="rId16"/>
    <p:sldId id="322" r:id="rId17"/>
    <p:sldId id="323" r:id="rId18"/>
    <p:sldId id="337" r:id="rId19"/>
    <p:sldId id="338" r:id="rId20"/>
    <p:sldId id="324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0D15D-FF2A-47A0-B76B-6B7907CBD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90AE9-6A09-4734-A78C-9792023E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0AE9-6A09-4734-A78C-9792023E9C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6BF2B-3A9D-4062-8E42-B4BC5B5D5908}" type="slidenum">
              <a:rPr lang="zh-CN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0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3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0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698988"/>
      </p:ext>
    </p:extLst>
  </p:cSld>
  <p:clrMapOvr>
    <a:masterClrMapping/>
  </p:clrMapOvr>
  <p:transition spd="slow" advClick="0" advTm="2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1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7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4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17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5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4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0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6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80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95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7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8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9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5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7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6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1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2"/>
            <a:ext cx="1026001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-107950" y="364908"/>
            <a:ext cx="6207300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con </a:t>
            </a:r>
          </a:p>
        </p:txBody>
      </p:sp>
      <p:pic>
        <p:nvPicPr>
          <p:cNvPr id="41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16706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09720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7" y="0"/>
            <a:ext cx="3586174" cy="2571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129"/>
            <a:ext cx="4216998" cy="39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26" y="96819"/>
            <a:ext cx="3088898" cy="2337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05" y="2434281"/>
            <a:ext cx="1112263" cy="64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19" y="2919129"/>
            <a:ext cx="3623481" cy="32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9156"/>
      </p:ext>
    </p:extLst>
  </p:cSld>
  <p:clrMapOvr>
    <a:masterClrMapping/>
  </p:clrMapOvr>
  <p:transition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4" y="772451"/>
            <a:ext cx="8882742" cy="55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9414"/>
      </p:ext>
    </p:extLst>
  </p:cSld>
  <p:clrMapOvr>
    <a:masterClrMapping/>
  </p:clrMapOvr>
  <p:transition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43450"/>
            <a:ext cx="5538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7175"/>
            <a:ext cx="5570538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125" y="2828925"/>
            <a:ext cx="1327150" cy="1809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6858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2743200" y="3200402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HP001 4 hàng" pitchFamily="34" charset="-93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6174907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672"/>
            <a:ext cx="9144000" cy="59145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545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2.Tìm tiếng ứng với mỗi hình?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7" y="163915"/>
            <a:ext cx="2969111" cy="6413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06" y="202841"/>
            <a:ext cx="3277903" cy="5430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54" y="5275664"/>
            <a:ext cx="2171825" cy="909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9" y="1103933"/>
            <a:ext cx="2237515" cy="821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7" y="3548371"/>
            <a:ext cx="2153167" cy="829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13"/>
            <a:ext cx="2210343" cy="807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99" y="2336765"/>
            <a:ext cx="2079910" cy="7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95" y="424554"/>
            <a:ext cx="8440616" cy="11824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- Tìm tiếng ngoài bài có âm </a:t>
            </a:r>
            <a:r>
              <a:rPr lang="en-US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v?</a:t>
            </a: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189" y="2525548"/>
            <a:ext cx="8440616" cy="1182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- Tìm tiếng ngoài bài có âm </a:t>
            </a:r>
            <a:r>
              <a:rPr lang="en-US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y?</a:t>
            </a: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0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927" y="-1099457"/>
            <a:ext cx="13192260" cy="8908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284" y="3024018"/>
            <a:ext cx="5898616" cy="154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Tập đọc</a:t>
            </a:r>
            <a:endParaRPr lang="en-US" sz="9600" b="1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FFC000">
                  <a:lumMod val="60000"/>
                  <a:lumOff val="40000"/>
                </a:srgbClr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530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9" y="161369"/>
            <a:ext cx="9178763" cy="65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89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75" y="2140896"/>
            <a:ext cx="6619706" cy="47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7335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158"/>
            <a:ext cx="9144000" cy="2389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75" y="2140896"/>
            <a:ext cx="6619706" cy="471710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14861" y="969167"/>
            <a:ext cx="6562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91373" y="969167"/>
            <a:ext cx="10632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57427" y="1541115"/>
            <a:ext cx="4177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66767" y="1533129"/>
            <a:ext cx="811304" cy="79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16532" y="1543887"/>
            <a:ext cx="8480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26998" y="1533129"/>
            <a:ext cx="428513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366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927" y="-1099457"/>
            <a:ext cx="13192260" cy="8908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284" y="3024018"/>
            <a:ext cx="5898616" cy="154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FFC000">
                  <a:lumMod val="60000"/>
                  <a:lumOff val="40000"/>
                </a:srgbClr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16408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99002" cy="68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8695"/>
      </p:ext>
    </p:extLst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57301" y="3099786"/>
            <a:ext cx="302895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299" y="3510908"/>
            <a:ext cx="1914951" cy="1569654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9750">
                <a:solidFill>
                  <a:srgbClr val="008000"/>
                </a:solidFill>
                <a:latin typeface=".VnAvant" panose="020B7200000000000000" pitchFamily="34" charset="0"/>
              </a:rPr>
              <a:t>v</a:t>
            </a:r>
            <a:endParaRPr lang="en-US" sz="975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7355" y="2914649"/>
            <a:ext cx="302895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3248" y="3406405"/>
            <a:ext cx="1428750" cy="1569654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9750">
                <a:solidFill>
                  <a:srgbClr val="008000"/>
                </a:solidFill>
                <a:latin typeface=".VnAvant" panose="020B7200000000000000" pitchFamily="34" charset="0"/>
              </a:rPr>
              <a:t>y</a:t>
            </a:r>
            <a:endParaRPr lang="en-US" sz="975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9128" y="218916"/>
            <a:ext cx="5772150" cy="807907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1" y="1036322"/>
            <a:ext cx="5772150" cy="108490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34: </a:t>
            </a:r>
            <a:r>
              <a:rPr lang="en-US" sz="440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v- y</a:t>
            </a:r>
            <a:endParaRPr lang="en-US" sz="4400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35" y="1010446"/>
            <a:ext cx="6836661" cy="48371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26134" y="2084097"/>
            <a:ext cx="3977677" cy="32945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F9976E-0306-42E1-B236-E53381C67864}"/>
              </a:ext>
            </a:extLst>
          </p:cNvPr>
          <p:cNvSpPr/>
          <p:nvPr/>
        </p:nvSpPr>
        <p:spPr>
          <a:xfrm>
            <a:off x="4405638" y="3040582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quen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4" y="-10758"/>
            <a:ext cx="8957926" cy="6422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34" y="5800507"/>
            <a:ext cx="1571134" cy="10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733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075" y="5783745"/>
            <a:ext cx="9063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.VnAvant" pitchFamily="34" charset="0"/>
              </a:rPr>
              <a:t>v       </a:t>
            </a:r>
            <a:r>
              <a:rPr lang="en-US" sz="80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</a:t>
            </a:r>
            <a:r>
              <a:rPr lang="en-US" sz="8000" dirty="0">
                <a:solidFill>
                  <a:srgbClr val="0070C0"/>
                </a:solidFill>
                <a:latin typeface=".VnAvant" pitchFamily="34" charset="0"/>
              </a:rPr>
              <a:t>      </a:t>
            </a:r>
            <a:r>
              <a:rPr lang="en-US" sz="8000" dirty="0">
                <a:solidFill>
                  <a:srgbClr val="0070C0"/>
                </a:solidFill>
                <a:latin typeface="HP001 4H" pitchFamily="34" charset="-93"/>
              </a:rPr>
              <a:t>V</a:t>
            </a:r>
            <a:r>
              <a:rPr lang="en-US" sz="8000" dirty="0">
                <a:solidFill>
                  <a:srgbClr val="0070C0"/>
                </a:solidFill>
                <a:latin typeface=".VnAvant" pitchFamily="34" charset="0"/>
              </a:rPr>
              <a:t>       </a:t>
            </a:r>
            <a:r>
              <a:rPr lang="en-US" sz="8000" dirty="0" err="1">
                <a:solidFill>
                  <a:srgbClr val="0070C0"/>
                </a:solidFill>
                <a:latin typeface=".VnAvant" pitchFamily="34" charset="0"/>
              </a:rPr>
              <a:t>V</a:t>
            </a:r>
            <a:endParaRPr lang="vi-VN" sz="8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0" y="666975"/>
            <a:ext cx="4621511" cy="3313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2" y="899179"/>
            <a:ext cx="4760638" cy="443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7" y="4092177"/>
            <a:ext cx="1571134" cy="10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0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5" y="0"/>
            <a:ext cx="8111130" cy="6779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578"/>
            <a:ext cx="1514687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4880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5" y="-1"/>
            <a:ext cx="4937693" cy="4127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3" y="4127026"/>
            <a:ext cx="1514687" cy="876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81" y="696340"/>
            <a:ext cx="4274441" cy="3868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075" y="5353425"/>
            <a:ext cx="9063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.VnAvant" pitchFamily="34" charset="0"/>
              </a:rPr>
              <a:t>y       </a:t>
            </a:r>
            <a:r>
              <a:rPr lang="en-US" sz="8000" dirty="0" err="1">
                <a:solidFill>
                  <a:srgbClr val="0070C0"/>
                </a:solidFill>
                <a:latin typeface="HP001 4H" pitchFamily="34" charset="-93"/>
              </a:rPr>
              <a:t>y</a:t>
            </a:r>
            <a:r>
              <a:rPr lang="en-US" sz="8000" dirty="0">
                <a:solidFill>
                  <a:srgbClr val="0070C0"/>
                </a:solidFill>
                <a:latin typeface=".VnAvant" pitchFamily="34" charset="0"/>
              </a:rPr>
              <a:t>      </a:t>
            </a:r>
            <a:r>
              <a:rPr lang="en-US" sz="8000" dirty="0" err="1">
                <a:solidFill>
                  <a:srgbClr val="0070C0"/>
                </a:solidFill>
                <a:latin typeface="HP001 4H" pitchFamily="34" charset="-93"/>
              </a:rPr>
              <a:t>Y</a:t>
            </a:r>
            <a:r>
              <a:rPr lang="en-US" sz="8000" dirty="0">
                <a:solidFill>
                  <a:srgbClr val="0070C0"/>
                </a:solidFill>
                <a:latin typeface=".VnAvant" pitchFamily="34" charset="0"/>
              </a:rPr>
              <a:t>       </a:t>
            </a:r>
            <a:r>
              <a:rPr lang="en-US" sz="8000" dirty="0" err="1">
                <a:solidFill>
                  <a:srgbClr val="0070C0"/>
                </a:solidFill>
                <a:latin typeface=".VnAvant" pitchFamily="34" charset="0"/>
              </a:rPr>
              <a:t>Y</a:t>
            </a:r>
            <a:endParaRPr lang="vi-VN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91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1604</TotalTime>
  <Words>62</Words>
  <Application>Microsoft Office PowerPoint</Application>
  <PresentationFormat>On-screen Show (4:3)</PresentationFormat>
  <Paragraphs>18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.VnAvant</vt:lpstr>
      <vt:lpstr>Arial</vt:lpstr>
      <vt:lpstr>Calibri</vt:lpstr>
      <vt:lpstr>HP001 4 hàng</vt:lpstr>
      <vt:lpstr>HP001 4H</vt:lpstr>
      <vt:lpstr>HP001 5H</vt:lpstr>
      <vt:lpstr>Times New Roman</vt:lpstr>
      <vt:lpstr>Verdana</vt:lpstr>
      <vt:lpstr>方正粗圆简体</vt:lpstr>
      <vt:lpstr>Default Design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2.Tìm tiếng ứng với mỗi hình?</vt:lpstr>
      <vt:lpstr>PowerPoint Presentation</vt:lpstr>
      <vt:lpstr>- Tìm tiếng ngoài bài có âm v?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 thi ve</cp:lastModifiedBy>
  <cp:revision>156</cp:revision>
  <dcterms:created xsi:type="dcterms:W3CDTF">2019-04-23T02:02:06Z</dcterms:created>
  <dcterms:modified xsi:type="dcterms:W3CDTF">2024-10-21T02:52:11Z</dcterms:modified>
</cp:coreProperties>
</file>