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4" r:id="rId2"/>
    <p:sldId id="265" r:id="rId3"/>
    <p:sldId id="260" r:id="rId4"/>
    <p:sldId id="267" r:id="rId5"/>
    <p:sldId id="268" r:id="rId6"/>
    <p:sldId id="269" r:id="rId7"/>
    <p:sldId id="270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AAB88-34AD-4612-A9B5-2796FEA7A37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5340D-2EE0-4B1F-873D-1079F453F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6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F2638-5847-4CD3-8EDF-9A78799C22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3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7415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2759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7898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632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4923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156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124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7131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219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5484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261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A82F2-21CC-4FA9-8976-3C336B7DBBA5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545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015970" y="-66983"/>
            <a:ext cx="51489748" cy="6915151"/>
            <a:chOff x="0" y="-57150"/>
            <a:chExt cx="51489748" cy="6915151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-57150"/>
              <a:ext cx="51489748" cy="6870171"/>
              <a:chOff x="0" y="-57150"/>
              <a:chExt cx="51489748" cy="6870171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0" y="-57150"/>
                <a:ext cx="35457223" cy="6863003"/>
                <a:chOff x="0" y="-57150"/>
                <a:chExt cx="35457223" cy="6863003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0" y="-57150"/>
                  <a:ext cx="35457223" cy="6863003"/>
                  <a:chOff x="0" y="-57150"/>
                  <a:chExt cx="35457223" cy="6863003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0" y="-57150"/>
                    <a:ext cx="23228300" cy="6787436"/>
                    <a:chOff x="0" y="-57150"/>
                    <a:chExt cx="23228300" cy="6787436"/>
                  </a:xfrm>
                </p:grpSpPr>
                <p:grpSp>
                  <p:nvGrpSpPr>
                    <p:cNvPr id="3" name="Group 2"/>
                    <p:cNvGrpSpPr/>
                    <p:nvPr/>
                  </p:nvGrpSpPr>
                  <p:grpSpPr>
                    <a:xfrm>
                      <a:off x="0" y="-57150"/>
                      <a:ext cx="12406634" cy="6787436"/>
                      <a:chOff x="0" y="-57150"/>
                      <a:chExt cx="12406634" cy="6787436"/>
                    </a:xfrm>
                  </p:grpSpPr>
                  <p:pic>
                    <p:nvPicPr>
                      <p:cNvPr id="7" name="Picture 6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b="51667"/>
                      <a:stretch/>
                    </p:blipFill>
                    <p:spPr>
                      <a:xfrm>
                        <a:off x="0" y="-57150"/>
                        <a:ext cx="12192000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" name="Picture 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214634" y="1091245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" name="Group 42"/>
                    <p:cNvGrpSpPr/>
                    <p:nvPr/>
                  </p:nvGrpSpPr>
                  <p:grpSpPr>
                    <a:xfrm flipH="1">
                      <a:off x="12141200" y="-53817"/>
                      <a:ext cx="11087100" cy="6777020"/>
                      <a:chOff x="-41897" y="-57150"/>
                      <a:chExt cx="12192000" cy="6777020"/>
                    </a:xfrm>
                  </p:grpSpPr>
                  <p:pic>
                    <p:nvPicPr>
                      <p:cNvPr id="44" name="Picture 4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793" r="573" b="51667"/>
                      <a:stretch/>
                    </p:blipFill>
                    <p:spPr>
                      <a:xfrm>
                        <a:off x="0" y="-57150"/>
                        <a:ext cx="12122172" cy="18859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286"/>
                      <a:stretch/>
                    </p:blipFill>
                    <p:spPr>
                      <a:xfrm>
                        <a:off x="-41897" y="1080829"/>
                        <a:ext cx="12192000" cy="5639041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pic>
                <p:nvPicPr>
                  <p:cNvPr id="95" name="Picture 94"/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4286"/>
                  <a:stretch/>
                </p:blipFill>
                <p:spPr>
                  <a:xfrm>
                    <a:off x="23265223" y="1166812"/>
                    <a:ext cx="12192000" cy="563904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793" r="416" b="51667"/>
                <a:stretch/>
              </p:blipFill>
              <p:spPr>
                <a:xfrm>
                  <a:off x="23177500" y="-57150"/>
                  <a:ext cx="12141200" cy="1885950"/>
                </a:xfrm>
                <a:prstGeom prst="rect">
                  <a:avLst/>
                </a:prstGeom>
              </p:spPr>
            </p:pic>
          </p:grpSp>
          <p:pic>
            <p:nvPicPr>
              <p:cNvPr id="397" name="Picture 39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286"/>
              <a:stretch/>
            </p:blipFill>
            <p:spPr>
              <a:xfrm flipH="1">
                <a:off x="35413362" y="1173980"/>
                <a:ext cx="16076386" cy="5639041"/>
              </a:xfrm>
              <a:prstGeom prst="rect">
                <a:avLst/>
              </a:prstGeom>
            </p:spPr>
          </p:pic>
          <p:pic>
            <p:nvPicPr>
              <p:cNvPr id="398" name="Picture 39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793" r="513" b="51667"/>
              <a:stretch/>
            </p:blipFill>
            <p:spPr>
              <a:xfrm flipH="1">
                <a:off x="35318700" y="-57150"/>
                <a:ext cx="16127186" cy="1885950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149" y="1669313"/>
              <a:ext cx="555292" cy="5188688"/>
            </a:xfrm>
            <a:prstGeom prst="rect">
              <a:avLst/>
            </a:prstGeom>
          </p:spPr>
        </p:pic>
        <p:pic>
          <p:nvPicPr>
            <p:cNvPr id="361" name="Picture 3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93327" y="1624333"/>
              <a:ext cx="555292" cy="5188688"/>
            </a:xfrm>
            <a:prstGeom prst="rect">
              <a:avLst/>
            </a:prstGeom>
          </p:spPr>
        </p:pic>
      </p:grpSp>
      <p:sp>
        <p:nvSpPr>
          <p:cNvPr id="399" name="Rounded Rectangle 398"/>
          <p:cNvSpPr/>
          <p:nvPr/>
        </p:nvSpPr>
        <p:spPr>
          <a:xfrm>
            <a:off x="4737100" y="115502"/>
            <a:ext cx="2820836" cy="798897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BẮT ĐẦU</a:t>
            </a:r>
          </a:p>
        </p:txBody>
      </p:sp>
      <p:pic>
        <p:nvPicPr>
          <p:cNvPr id="403" name="Đồng-hồ-đếm-ngược-1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52075" y="116755"/>
            <a:ext cx="1635125" cy="919758"/>
          </a:xfrm>
          <a:prstGeom prst="rect">
            <a:avLst/>
          </a:prstGeom>
        </p:spPr>
      </p:pic>
      <p:pic>
        <p:nvPicPr>
          <p:cNvPr id="345" name="Nhac Gunb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11660" y="8358170"/>
            <a:ext cx="696840" cy="696840"/>
          </a:xfrm>
          <a:prstGeom prst="rect">
            <a:avLst/>
          </a:prstGeom>
        </p:spPr>
      </p:pic>
      <p:pic>
        <p:nvPicPr>
          <p:cNvPr id="346" name="Còi vịt chạ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92197" y="6951517"/>
            <a:ext cx="935767" cy="935767"/>
          </a:xfrm>
          <a:prstGeom prst="rect">
            <a:avLst/>
          </a:prstGeom>
        </p:spPr>
      </p:pic>
      <p:grpSp>
        <p:nvGrpSpPr>
          <p:cNvPr id="198" name="Group 197"/>
          <p:cNvGrpSpPr/>
          <p:nvPr/>
        </p:nvGrpSpPr>
        <p:grpSpPr>
          <a:xfrm>
            <a:off x="4191595" y="2069372"/>
            <a:ext cx="1008505" cy="1015112"/>
            <a:chOff x="-163939" y="1022388"/>
            <a:chExt cx="1103740" cy="1110971"/>
          </a:xfrm>
        </p:grpSpPr>
        <p:pic>
          <p:nvPicPr>
            <p:cNvPr id="199" name="Picture 19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0" name="Rounded Rectangular Callout 199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3415142" y="1885274"/>
            <a:ext cx="988841" cy="1015112"/>
            <a:chOff x="-142419" y="1022388"/>
            <a:chExt cx="1082220" cy="1110971"/>
          </a:xfrm>
        </p:grpSpPr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3" name="Rounded Rectangular Callout 202"/>
            <p:cNvSpPr/>
            <p:nvPr/>
          </p:nvSpPr>
          <p:spPr>
            <a:xfrm>
              <a:off x="-142419" y="1022388"/>
              <a:ext cx="901699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2536383" y="1893478"/>
            <a:ext cx="1008505" cy="1015112"/>
            <a:chOff x="-163939" y="1022388"/>
            <a:chExt cx="1103740" cy="1110971"/>
          </a:xfrm>
        </p:grpSpPr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6" name="Rounded Rectangular Callout 205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1622610" y="1883403"/>
            <a:ext cx="959716" cy="1031316"/>
            <a:chOff x="-110543" y="1004654"/>
            <a:chExt cx="1050344" cy="1128705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09" name="Rounded Rectangular Callout 208"/>
            <p:cNvSpPr/>
            <p:nvPr/>
          </p:nvSpPr>
          <p:spPr>
            <a:xfrm>
              <a:off x="-110543" y="1004654"/>
              <a:ext cx="967635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666013" y="1784938"/>
            <a:ext cx="950095" cy="1014002"/>
            <a:chOff x="-100013" y="1023603"/>
            <a:chExt cx="1039814" cy="1109756"/>
          </a:xfrm>
        </p:grpSpPr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2" name="Rounded Rectangular Callout 211"/>
            <p:cNvSpPr/>
            <p:nvPr/>
          </p:nvSpPr>
          <p:spPr>
            <a:xfrm>
              <a:off x="-100013" y="1023603"/>
              <a:ext cx="955098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Tú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-98379" y="5294114"/>
            <a:ext cx="1008505" cy="1015112"/>
            <a:chOff x="-163939" y="1022388"/>
            <a:chExt cx="1103740" cy="1110971"/>
          </a:xfrm>
        </p:grpSpPr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15" name="Rounded Rectangular Callout 214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/>
                <a:t>Anh</a:t>
              </a:r>
              <a:endParaRPr lang="en-US" sz="1600" b="1" dirty="0"/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4495296" y="5347931"/>
            <a:ext cx="1008505" cy="1015112"/>
            <a:chOff x="-163939" y="1022388"/>
            <a:chExt cx="1103740" cy="1110971"/>
          </a:xfrm>
        </p:grpSpPr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24" name="Rounded Rectangular Callout 22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1328505" y="3028371"/>
            <a:ext cx="1131289" cy="1015112"/>
            <a:chOff x="-298318" y="1022388"/>
            <a:chExt cx="1238119" cy="1110971"/>
          </a:xfrm>
        </p:grpSpPr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0" name="Rounded Rectangular Callout 229"/>
            <p:cNvSpPr/>
            <p:nvPr/>
          </p:nvSpPr>
          <p:spPr>
            <a:xfrm>
              <a:off x="-298318" y="1022388"/>
              <a:ext cx="120064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Huệ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-223500" y="1746611"/>
            <a:ext cx="1008505" cy="1015111"/>
            <a:chOff x="-163939" y="1022389"/>
            <a:chExt cx="1103740" cy="1110970"/>
          </a:xfrm>
        </p:grpSpPr>
        <p:pic>
          <p:nvPicPr>
            <p:cNvPr id="235" name="Picture 2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36" name="Rounded Rectangular Callout 235"/>
            <p:cNvSpPr/>
            <p:nvPr/>
          </p:nvSpPr>
          <p:spPr>
            <a:xfrm>
              <a:off x="-163939" y="1022389"/>
              <a:ext cx="1032717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Vinh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3671398" y="5374871"/>
            <a:ext cx="1008505" cy="1015112"/>
            <a:chOff x="-163939" y="1022388"/>
            <a:chExt cx="1103740" cy="1110971"/>
          </a:xfrm>
        </p:grpSpPr>
        <p:pic>
          <p:nvPicPr>
            <p:cNvPr id="241" name="Picture 24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2" name="Rounded Rectangular Callout 241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Tuệ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4228267" y="3176776"/>
            <a:ext cx="885594" cy="1022182"/>
            <a:chOff x="-29422" y="1014652"/>
            <a:chExt cx="969223" cy="1118707"/>
          </a:xfrm>
        </p:grpSpPr>
        <p:pic>
          <p:nvPicPr>
            <p:cNvPr id="244" name="Picture 2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5" name="Rounded Rectangular Callout 244"/>
            <p:cNvSpPr/>
            <p:nvPr/>
          </p:nvSpPr>
          <p:spPr>
            <a:xfrm>
              <a:off x="-29422" y="1014652"/>
              <a:ext cx="901699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Hân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3285776" y="2965252"/>
            <a:ext cx="1008505" cy="1109294"/>
            <a:chOff x="-163939" y="919312"/>
            <a:chExt cx="1103740" cy="1214047"/>
          </a:xfrm>
        </p:grpSpPr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48" name="Rounded Rectangular Callout 247"/>
            <p:cNvSpPr/>
            <p:nvPr/>
          </p:nvSpPr>
          <p:spPr>
            <a:xfrm>
              <a:off x="-163939" y="919312"/>
              <a:ext cx="1080478" cy="521935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Kim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2410033" y="2982087"/>
            <a:ext cx="1008505" cy="1015112"/>
            <a:chOff x="-163939" y="1022388"/>
            <a:chExt cx="1103740" cy="1110971"/>
          </a:xfrm>
        </p:grpSpPr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51" name="Rounded Rectangular Callout 250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Quỳnh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3564878" y="4148234"/>
            <a:ext cx="1008505" cy="1015112"/>
            <a:chOff x="-163939" y="1022388"/>
            <a:chExt cx="1103740" cy="1110971"/>
          </a:xfrm>
        </p:grpSpPr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54" name="Rounded Rectangular Callout 253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/>
                <a:t>An</a:t>
              </a:r>
              <a:endParaRPr lang="en-US" sz="1600" b="1" dirty="0"/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579333" y="3059435"/>
            <a:ext cx="1008505" cy="1015112"/>
            <a:chOff x="-163939" y="1022388"/>
            <a:chExt cx="1103740" cy="1110971"/>
          </a:xfrm>
        </p:grpSpPr>
        <p:pic>
          <p:nvPicPr>
            <p:cNvPr id="256" name="Picture 2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57" name="Rounded Rectangular Callout 256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Thúy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710975" y="4097984"/>
            <a:ext cx="1047380" cy="1021639"/>
            <a:chOff x="-206485" y="1015245"/>
            <a:chExt cx="1146286" cy="1118114"/>
          </a:xfrm>
        </p:grpSpPr>
        <p:pic>
          <p:nvPicPr>
            <p:cNvPr id="259" name="Picture 25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0" name="Rounded Rectangular Callout 259"/>
            <p:cNvSpPr/>
            <p:nvPr/>
          </p:nvSpPr>
          <p:spPr>
            <a:xfrm>
              <a:off x="-206485" y="1015245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Vy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-141027" y="4084468"/>
            <a:ext cx="1008505" cy="1015112"/>
            <a:chOff x="-163939" y="1022388"/>
            <a:chExt cx="1103740" cy="1110971"/>
          </a:xfrm>
        </p:grpSpPr>
        <p:pic>
          <p:nvPicPr>
            <p:cNvPr id="262" name="Picture 26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3" name="Rounded Rectangular Callout 262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918096" y="5361657"/>
            <a:ext cx="901632" cy="1009193"/>
            <a:chOff x="-179498" y="1042101"/>
            <a:chExt cx="986774" cy="1104493"/>
          </a:xfrm>
        </p:grpSpPr>
        <p:pic>
          <p:nvPicPr>
            <p:cNvPr id="265" name="Picture 26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4" y="1424331"/>
              <a:ext cx="753162" cy="722263"/>
            </a:xfrm>
            <a:prstGeom prst="rect">
              <a:avLst/>
            </a:prstGeom>
          </p:spPr>
        </p:pic>
        <p:sp>
          <p:nvSpPr>
            <p:cNvPr id="266" name="Rounded Rectangular Callout 265"/>
            <p:cNvSpPr/>
            <p:nvPr/>
          </p:nvSpPr>
          <p:spPr>
            <a:xfrm>
              <a:off x="-179498" y="1042101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7" name="Group 266"/>
          <p:cNvGrpSpPr/>
          <p:nvPr/>
        </p:nvGrpSpPr>
        <p:grpSpPr>
          <a:xfrm>
            <a:off x="2579512" y="4100313"/>
            <a:ext cx="1008506" cy="1015112"/>
            <a:chOff x="-163940" y="1022388"/>
            <a:chExt cx="1103741" cy="1110971"/>
          </a:xfrm>
        </p:grpSpPr>
        <p:pic>
          <p:nvPicPr>
            <p:cNvPr id="268" name="Picture 26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69" name="Rounded Rectangular Callout 268"/>
            <p:cNvSpPr/>
            <p:nvPr/>
          </p:nvSpPr>
          <p:spPr>
            <a:xfrm>
              <a:off x="-163940" y="1022388"/>
              <a:ext cx="110374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/>
                <a:t>Cương</a:t>
              </a:r>
              <a:endParaRPr lang="en-US" sz="1600" b="1" dirty="0"/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1466935" y="3947335"/>
            <a:ext cx="1248299" cy="1250005"/>
            <a:chOff x="-340117" y="1022388"/>
            <a:chExt cx="1279918" cy="1110971"/>
          </a:xfrm>
        </p:grpSpPr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2" name="Rounded Rectangular Callout 271"/>
            <p:cNvSpPr/>
            <p:nvPr/>
          </p:nvSpPr>
          <p:spPr>
            <a:xfrm>
              <a:off x="-340117" y="1022388"/>
              <a:ext cx="1103265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6" name="Group 275"/>
          <p:cNvGrpSpPr/>
          <p:nvPr/>
        </p:nvGrpSpPr>
        <p:grpSpPr>
          <a:xfrm>
            <a:off x="2716211" y="5269622"/>
            <a:ext cx="1214686" cy="1101227"/>
            <a:chOff x="-389590" y="928141"/>
            <a:chExt cx="1329391" cy="1205218"/>
          </a:xfrm>
        </p:grpSpPr>
        <p:pic>
          <p:nvPicPr>
            <p:cNvPr id="277" name="Picture 27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278" name="Rounded Rectangular Callout 277"/>
            <p:cNvSpPr/>
            <p:nvPr/>
          </p:nvSpPr>
          <p:spPr>
            <a:xfrm>
              <a:off x="-389590" y="928141"/>
              <a:ext cx="1080603" cy="534047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Dũng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9" name="Group 278"/>
          <p:cNvGrpSpPr/>
          <p:nvPr/>
        </p:nvGrpSpPr>
        <p:grpSpPr>
          <a:xfrm>
            <a:off x="-172300" y="2944966"/>
            <a:ext cx="886625" cy="994374"/>
            <a:chOff x="-163939" y="1022388"/>
            <a:chExt cx="970351" cy="1088275"/>
          </a:xfrm>
        </p:grpSpPr>
        <p:pic>
          <p:nvPicPr>
            <p:cNvPr id="280" name="Picture 27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50" y="1388400"/>
              <a:ext cx="753162" cy="722263"/>
            </a:xfrm>
            <a:prstGeom prst="rect">
              <a:avLst/>
            </a:prstGeom>
          </p:spPr>
        </p:pic>
        <p:sp>
          <p:nvSpPr>
            <p:cNvPr id="281" name="Rounded Rectangular Callout 280"/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0" name="Group 299"/>
          <p:cNvGrpSpPr/>
          <p:nvPr/>
        </p:nvGrpSpPr>
        <p:grpSpPr>
          <a:xfrm>
            <a:off x="1831025" y="5191878"/>
            <a:ext cx="1008505" cy="1146172"/>
            <a:chOff x="-163939" y="878952"/>
            <a:chExt cx="1103740" cy="1254407"/>
          </a:xfrm>
        </p:grpSpPr>
        <p:pic>
          <p:nvPicPr>
            <p:cNvPr id="301" name="Picture 30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302" name="Rounded Rectangular Callout 301"/>
            <p:cNvSpPr/>
            <p:nvPr/>
          </p:nvSpPr>
          <p:spPr>
            <a:xfrm>
              <a:off x="-163939" y="878952"/>
              <a:ext cx="901700" cy="562295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Dũng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724" y="361643"/>
            <a:ext cx="3001652" cy="262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CFB052E-E257-490B-8FCE-0820BA9BB527}"/>
              </a:ext>
            </a:extLst>
          </p:cNvPr>
          <p:cNvGrpSpPr/>
          <p:nvPr/>
        </p:nvGrpSpPr>
        <p:grpSpPr>
          <a:xfrm>
            <a:off x="4546665" y="4207981"/>
            <a:ext cx="1008505" cy="1015112"/>
            <a:chOff x="-163939" y="1022388"/>
            <a:chExt cx="1103740" cy="1110971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BF05388E-954E-495E-9C69-B40CF155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39" y="1411096"/>
              <a:ext cx="753162" cy="722263"/>
            </a:xfrm>
            <a:prstGeom prst="rect">
              <a:avLst/>
            </a:prstGeom>
          </p:spPr>
        </p:pic>
        <p:sp>
          <p:nvSpPr>
            <p:cNvPr id="144" name="Rounded Rectangular Callout 253">
              <a:extLst>
                <a:ext uri="{FF2B5EF4-FFF2-40B4-BE49-F238E27FC236}">
                  <a16:creationId xmlns:a16="http://schemas.microsoft.com/office/drawing/2014/main" id="{8A62DAB0-F54B-4A8A-9F42-9B2FA05A36BF}"/>
                </a:ext>
              </a:extLst>
            </p:cNvPr>
            <p:cNvSpPr/>
            <p:nvPr/>
          </p:nvSpPr>
          <p:spPr>
            <a:xfrm>
              <a:off x="-163939" y="1022388"/>
              <a:ext cx="901700" cy="418859"/>
            </a:xfrm>
            <a:prstGeom prst="wedgeRoundRectCallout">
              <a:avLst>
                <a:gd name="adj1" fmla="val 29871"/>
                <a:gd name="adj2" fmla="val 988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/>
                <a:t>Nhi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5549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23373 0.009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32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19 0.16806 L -1.97291 0.04167 " pathEditMode="relative" rAng="0" ptsTypes="AA">
                                      <p:cBhvr>
                                        <p:cTn id="23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57" y="-631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99 0.01135 L 0.42994 0.01644 " pathEditMode="relative" rAng="0" ptsTypes="AA">
                                      <p:cBhvr>
                                        <p:cTn id="25" dur="1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0" y="25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49 0.00556 L 0.60287 0.11019 " pathEditMode="relative" rAng="0" ptsTypes="AA">
                                      <p:cBhvr>
                                        <p:cTn id="27" dur="1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52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0.44609 0.01528 " pathEditMode="relative" rAng="0" ptsTypes="AA">
                                      <p:cBhvr>
                                        <p:cTn id="29" dur="1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76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93 0.13565 L 0.78945 0.22893 " pathEditMode="relative" rAng="0" ptsTypes="AA">
                                      <p:cBhvr>
                                        <p:cTn id="31" dur="1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69" y="465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67409 0.00857 " pathEditMode="relative" rAng="0" ptsTypes="AA">
                                      <p:cBhvr>
                                        <p:cTn id="33" dur="1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41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034 -0.00694 L 0.42006 -0.00393 " pathEditMode="relative" rAng="0" ptsTypes="AA">
                                      <p:cBhvr>
                                        <p:cTn id="35" dur="1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13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3767 0.00393 " pathEditMode="relative" rAng="0" ptsTypes="AA">
                                      <p:cBhvr>
                                        <p:cTn id="37" dur="10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28" y="18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5.55112E-17 L 0.53542 -0.01505 " pathEditMode="relative" rAng="0" ptsTypes="AA">
                                      <p:cBhvr>
                                        <p:cTn id="39" dur="1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-76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66055 -0.01759 " pathEditMode="relative" rAng="0" ptsTypes="AA">
                                      <p:cBhvr>
                                        <p:cTn id="41" dur="10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21" y="-88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73 -0.00092 L 0.27096 0.01389 " pathEditMode="relative" rAng="0" ptsTypes="AA">
                                      <p:cBhvr>
                                        <p:cTn id="43" dur="1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5" y="74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47669 0.00787 " pathEditMode="relative" rAng="0" ptsTypes="AA">
                                      <p:cBhvr>
                                        <p:cTn id="45" dur="1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39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1 -0.00139 L 0.48607 0.00185 " pathEditMode="relative" rAng="0" ptsTypes="AA">
                                      <p:cBhvr>
                                        <p:cTn id="47" dur="10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16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36 -0.00162 L 0.61172 -0.01158 " pathEditMode="relative" rAng="0" ptsTypes="AA">
                                      <p:cBhvr>
                                        <p:cTn id="49" dur="10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97" y="-50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26 -0.00185 L 0.43191 0.00139 " pathEditMode="relative" rAng="0" ptsTypes="AA">
                                      <p:cBhvr>
                                        <p:cTn id="51" dur="10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16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21 0.04167 L 0.55976 0.05047 " pathEditMode="relative" rAng="0" ptsTypes="AA">
                                      <p:cBhvr>
                                        <p:cTn id="53" dur="1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44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06 0.0243 L 0.40365 0.03472 " pathEditMode="relative" rAng="0" ptsTypes="AA">
                                      <p:cBhvr>
                                        <p:cTn id="55" dur="1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0" y="50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28411 0.0132 " pathEditMode="relative" rAng="0" ptsTypes="AA">
                                      <p:cBhvr>
                                        <p:cTn id="57" dur="10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64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-0.00324 L 0.57839 -0.04121 " pathEditMode="relative" rAng="0" ptsTypes="AA">
                                      <p:cBhvr>
                                        <p:cTn id="59" dur="10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1" y="-189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125 L 0.46875 -0.0493 " pathEditMode="relative" rAng="0" ptsTypes="AA">
                                      <p:cBhvr>
                                        <p:cTn id="61" dur="10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310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2 -0.02407 L 0.76979 -0.0118 " pathEditMode="relative" rAng="0" ptsTypes="AA">
                                      <p:cBhvr>
                                        <p:cTn id="63" dur="10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60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17 -0.01042 L 0.61185 -0.06435 " pathEditMode="relative" rAng="0" ptsTypes="AA">
                                      <p:cBhvr>
                                        <p:cTn id="65" dur="10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84" y="-270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4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403"/>
                </p:tgtEl>
              </p:cMediaNode>
            </p:video>
            <p:audio>
              <p:cMediaNode vol="68367">
                <p:cTn id="6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Tác phẩm nghệ thuật của trẻ con, minh họa, hoa, phim hoạt hình&#10;&#10;Mô tả được tạo tự động">
            <a:extLst>
              <a:ext uri="{FF2B5EF4-FFF2-40B4-BE49-F238E27FC236}">
                <a16:creationId xmlns:a16="http://schemas.microsoft.com/office/drawing/2014/main" id="{B72025A0-A286-DC7C-442C-8231FBFCDA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DA67585-0F3B-8312-E97D-39452B8604C2}"/>
              </a:ext>
            </a:extLst>
          </p:cNvPr>
          <p:cNvSpPr/>
          <p:nvPr/>
        </p:nvSpPr>
        <p:spPr>
          <a:xfrm>
            <a:off x="1108364" y="558582"/>
            <a:ext cx="9975272" cy="5288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98635" y="828976"/>
            <a:ext cx="2800767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Nói và nghe</a:t>
            </a:r>
            <a:endParaRPr lang="vi-VN" sz="3600" dirty="0" smtClean="0">
              <a:solidFill>
                <a:srgbClr val="0070C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1053" y="1607418"/>
            <a:ext cx="765838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600" b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Trao đổi:</a:t>
            </a:r>
            <a:r>
              <a:rPr lang="vi-VN" sz="3600" b="1" i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36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nl-NL" sz="36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ẻ đẹp cuộc sống</a:t>
            </a:r>
            <a:endParaRPr lang="vi-VN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82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9817" y="290946"/>
            <a:ext cx="213391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3725" y="1352130"/>
            <a:ext cx="3498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đề bài</a:t>
            </a:r>
          </a:p>
        </p:txBody>
      </p:sp>
      <p:sp>
        <p:nvSpPr>
          <p:cNvPr id="6" name="Rectangle 5"/>
          <p:cNvSpPr/>
          <p:nvPr/>
        </p:nvSpPr>
        <p:spPr>
          <a:xfrm>
            <a:off x="1025235" y="2690313"/>
            <a:ext cx="108342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cs typeface="Arial" panose="020B0604020202020204" pitchFamily="34" charset="0"/>
              </a:rPr>
              <a:t>Thảo luận nhóm: Chọn đề 1 hoặc 2 để nhóm thực hiện trao </a:t>
            </a:r>
            <a:r>
              <a:rPr lang="vi-VN" sz="3600" dirty="0" smtClean="0">
                <a:solidFill>
                  <a:srgbClr val="0070C0"/>
                </a:solidFill>
                <a:cs typeface="Arial" panose="020B0604020202020204" pitchFamily="34" charset="0"/>
              </a:rPr>
              <a:t>đổi</a:t>
            </a:r>
            <a:endParaRPr lang="vi-VN" sz="36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5235" y="4656768"/>
            <a:ext cx="69691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 smtClean="0">
                <a:solidFill>
                  <a:srgbClr val="0070C0"/>
                </a:solidFill>
                <a:cs typeface="Arial" panose="020B0604020202020204" pitchFamily="34" charset="0"/>
              </a:rPr>
              <a:t>Trao đổi trước lớp</a:t>
            </a:r>
            <a:endParaRPr lang="vi-VN" sz="36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2400" y="1480931"/>
            <a:ext cx="748145" cy="6942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/>
              <a:t>1</a:t>
            </a:r>
            <a:endParaRPr lang="vi-VN" sz="3600" dirty="0"/>
          </a:p>
        </p:txBody>
      </p:sp>
      <p:sp>
        <p:nvSpPr>
          <p:cNvPr id="9" name="Oval 8"/>
          <p:cNvSpPr/>
          <p:nvPr/>
        </p:nvSpPr>
        <p:spPr>
          <a:xfrm>
            <a:off x="152400" y="2873242"/>
            <a:ext cx="748145" cy="6942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/>
              <a:t>2</a:t>
            </a:r>
            <a:endParaRPr lang="vi-VN" sz="3600" dirty="0"/>
          </a:p>
        </p:txBody>
      </p:sp>
      <p:sp>
        <p:nvSpPr>
          <p:cNvPr id="10" name="Oval 9"/>
          <p:cNvSpPr/>
          <p:nvPr/>
        </p:nvSpPr>
        <p:spPr>
          <a:xfrm>
            <a:off x="152400" y="4771316"/>
            <a:ext cx="748145" cy="6942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/>
              <a:t>3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3662303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Tác phẩm nghệ thuật của trẻ con, minh họa, hoa, phim hoạt hình&#10;&#10;Mô tả được tạo tự động">
            <a:extLst>
              <a:ext uri="{FF2B5EF4-FFF2-40B4-BE49-F238E27FC236}">
                <a16:creationId xmlns:a16="http://schemas.microsoft.com/office/drawing/2014/main" id="{B72025A0-A286-DC7C-442C-8231FBFCDA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DA67585-0F3B-8312-E97D-39452B8604C2}"/>
              </a:ext>
            </a:extLst>
          </p:cNvPr>
          <p:cNvSpPr/>
          <p:nvPr/>
        </p:nvSpPr>
        <p:spPr>
          <a:xfrm>
            <a:off x="415637" y="281492"/>
            <a:ext cx="11333018" cy="62578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4562" y="160639"/>
            <a:ext cx="3498275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 </a:t>
            </a:r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bài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0982" y="1041418"/>
            <a:ext cx="8285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1 trong 2 đề bài sau:</a:t>
            </a:r>
          </a:p>
        </p:txBody>
      </p:sp>
      <p:sp>
        <p:nvSpPr>
          <p:cNvPr id="6" name="Rectangle 5"/>
          <p:cNvSpPr/>
          <p:nvPr/>
        </p:nvSpPr>
        <p:spPr>
          <a:xfrm>
            <a:off x="637310" y="2006003"/>
            <a:ext cx="113330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600" b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Trong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bốn mùa, em thấy mùa nào đẹp nhất? Hãy trình bày ý kiến của em về vẻ đẹp của mùa đó.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2156" y="3689259"/>
            <a:ext cx="11126499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vi-VN" sz="36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Phát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biểu cảm nghĩ của em về một bài ca dao (hoặc bài thơ) đã học (hoặc đã đọc) nói về cảnh đẹp quê hương đất nước.</a:t>
            </a:r>
            <a:endParaRPr lang="vi-VN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Tác phẩm nghệ thuật của trẻ con, minh họa, hoa, phim hoạt hình&#10;&#10;Mô tả được tạo tự động">
            <a:extLst>
              <a:ext uri="{FF2B5EF4-FFF2-40B4-BE49-F238E27FC236}">
                <a16:creationId xmlns:a16="http://schemas.microsoft.com/office/drawing/2014/main" id="{B72025A0-A286-DC7C-442C-8231FBFCDA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DA67585-0F3B-8312-E97D-39452B8604C2}"/>
              </a:ext>
            </a:extLst>
          </p:cNvPr>
          <p:cNvSpPr/>
          <p:nvPr/>
        </p:nvSpPr>
        <p:spPr>
          <a:xfrm>
            <a:off x="415637" y="281492"/>
            <a:ext cx="11333018" cy="62578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891" y="580093"/>
            <a:ext cx="108342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 smtClean="0">
                <a:solidFill>
                  <a:srgbClr val="0070C0"/>
                </a:solidFill>
                <a:cs typeface="Arial" panose="020B0604020202020204" pitchFamily="34" charset="0"/>
              </a:rPr>
              <a:t>2. Thảo </a:t>
            </a:r>
            <a:r>
              <a:rPr lang="vi-VN" sz="3600" dirty="0">
                <a:solidFill>
                  <a:srgbClr val="0070C0"/>
                </a:solidFill>
                <a:cs typeface="Arial" panose="020B0604020202020204" pitchFamily="34" charset="0"/>
              </a:rPr>
              <a:t>luận nhóm: Chọn đề 1 hoặc 2 để nhóm thực hiện trao </a:t>
            </a:r>
            <a:r>
              <a:rPr lang="vi-VN" sz="3600" dirty="0" smtClean="0">
                <a:solidFill>
                  <a:srgbClr val="0070C0"/>
                </a:solidFill>
                <a:cs typeface="Arial" panose="020B0604020202020204" pitchFamily="34" charset="0"/>
              </a:rPr>
              <a:t>đổi</a:t>
            </a:r>
            <a:endParaRPr lang="vi-VN" sz="36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5" name="Hẹn giờ đếm ngược 10 phút 10 Minutes Countdown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891" y="3762017"/>
            <a:ext cx="3328167" cy="187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hoa, Hoạt hình, Phim hoạt hình, phim hoạt hình&#10;&#10;Mô tả được tạo tự động">
            <a:extLst>
              <a:ext uri="{FF2B5EF4-FFF2-40B4-BE49-F238E27FC236}">
                <a16:creationId xmlns:a16="http://schemas.microsoft.com/office/drawing/2014/main" id="{FF58D5A6-8DA5-0302-73D9-2A61A7501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7" y="-807720"/>
            <a:ext cx="13304520" cy="8869680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244FF7CB-1A40-EBBA-8CE2-75BD9D09BAA9}"/>
              </a:ext>
            </a:extLst>
          </p:cNvPr>
          <p:cNvSpPr/>
          <p:nvPr/>
        </p:nvSpPr>
        <p:spPr>
          <a:xfrm>
            <a:off x="116117" y="285750"/>
            <a:ext cx="12075883" cy="518516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9E6E8B8-93FC-845A-E8A3-96CD670CFF34}"/>
              </a:ext>
            </a:extLst>
          </p:cNvPr>
          <p:cNvSpPr txBox="1"/>
          <p:nvPr/>
        </p:nvSpPr>
        <p:spPr>
          <a:xfrm>
            <a:off x="871538" y="441336"/>
            <a:ext cx="10129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6000" b="1" noProof="0" dirty="0" smtClean="0">
                <a:solidFill>
                  <a:srgbClr val="D73921"/>
                </a:solidFill>
                <a:latin typeface="+mj-lt"/>
                <a:cs typeface="Arial" panose="020B0604020202020204" pitchFamily="34" charset="0"/>
              </a:rPr>
              <a:t>3. TRAO ĐỔI TRƯỚC LỚP</a:t>
            </a:r>
            <a:endParaRPr kumimoji="0" lang="sv-SE" sz="6000" b="1" i="0" u="none" strike="noStrike" kern="1200" cap="none" spc="0" normalizeH="0" baseline="0" noProof="0" dirty="0">
              <a:ln>
                <a:noFill/>
              </a:ln>
              <a:solidFill>
                <a:srgbClr val="D7392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Hình ảnh 5" descr="Ảnh có chứa thực vật, hoa&#10;&#10;Mô tả được tạo tự động">
            <a:extLst>
              <a:ext uri="{FF2B5EF4-FFF2-40B4-BE49-F238E27FC236}">
                <a16:creationId xmlns:a16="http://schemas.microsoft.com/office/drawing/2014/main" id="{9C0D9B2C-3AB3-8FFB-8183-7EF10122D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102">
            <a:off x="-1152002" y="4681250"/>
            <a:ext cx="3595415" cy="20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72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hoa, Hoạt hình, Phim hoạt hình, phim hoạt hình&#10;&#10;Mô tả được tạo tự động">
            <a:extLst>
              <a:ext uri="{FF2B5EF4-FFF2-40B4-BE49-F238E27FC236}">
                <a16:creationId xmlns:a16="http://schemas.microsoft.com/office/drawing/2014/main" id="{FF58D5A6-8DA5-0302-73D9-2A61A7501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7" y="-807720"/>
            <a:ext cx="13304520" cy="8869680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244FF7CB-1A40-EBBA-8CE2-75BD9D09BAA9}"/>
              </a:ext>
            </a:extLst>
          </p:cNvPr>
          <p:cNvSpPr/>
          <p:nvPr/>
        </p:nvSpPr>
        <p:spPr>
          <a:xfrm>
            <a:off x="116117" y="285750"/>
            <a:ext cx="12075883" cy="518516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9E6E8B8-93FC-845A-E8A3-96CD670CFF34}"/>
              </a:ext>
            </a:extLst>
          </p:cNvPr>
          <p:cNvSpPr txBox="1"/>
          <p:nvPr/>
        </p:nvSpPr>
        <p:spPr>
          <a:xfrm>
            <a:off x="871538" y="441336"/>
            <a:ext cx="10129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6000" b="1" noProof="0" dirty="0" smtClean="0">
                <a:solidFill>
                  <a:srgbClr val="D73921"/>
                </a:solidFill>
                <a:latin typeface="+mj-lt"/>
                <a:cs typeface="Arial" panose="020B0604020202020204" pitchFamily="34" charset="0"/>
              </a:rPr>
              <a:t>TẠM BIỆT</a:t>
            </a:r>
            <a:endParaRPr kumimoji="0" lang="sv-SE" sz="6000" b="1" i="0" u="none" strike="noStrike" kern="1200" cap="none" spc="0" normalizeH="0" baseline="0" noProof="0" dirty="0">
              <a:ln>
                <a:noFill/>
              </a:ln>
              <a:solidFill>
                <a:srgbClr val="D7392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Hình ảnh 5" descr="Ảnh có chứa thực vật, hoa&#10;&#10;Mô tả được tạo tự động">
            <a:extLst>
              <a:ext uri="{FF2B5EF4-FFF2-40B4-BE49-F238E27FC236}">
                <a16:creationId xmlns:a16="http://schemas.microsoft.com/office/drawing/2014/main" id="{9C0D9B2C-3AB3-8FFB-8183-7EF10122D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102">
            <a:off x="-1152002" y="4681250"/>
            <a:ext cx="3595415" cy="20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22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170</Words>
  <Application>Microsoft Office PowerPoint</Application>
  <PresentationFormat>Widescreen</PresentationFormat>
  <Paragraphs>42</Paragraphs>
  <Slides>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VietNam.Com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hien tran 0353095025</cp:lastModifiedBy>
  <cp:revision>20</cp:revision>
  <dcterms:created xsi:type="dcterms:W3CDTF">2024-08-10T14:05:20Z</dcterms:created>
  <dcterms:modified xsi:type="dcterms:W3CDTF">2025-01-07T13:33:26Z</dcterms:modified>
</cp:coreProperties>
</file>