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2" r:id="rId5"/>
    <p:sldId id="263" r:id="rId6"/>
    <p:sldId id="272" r:id="rId7"/>
    <p:sldId id="264" r:id="rId8"/>
    <p:sldId id="265" r:id="rId9"/>
    <p:sldId id="267" r:id="rId10"/>
    <p:sldId id="268" r:id="rId11"/>
    <p:sldId id="270" r:id="rId12"/>
    <p:sldId id="27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89A6-08B4-43C9-A790-FAB6AEF2A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3FA8E-C003-480F-A20C-D70F8AEF9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7BA0C-9A1E-464A-A8CC-06977BEE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37B9-EF47-4F82-AE8B-057D7A87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4DE5-BA35-4EFD-8EDD-5E588DF7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407F-34F7-49AF-80EA-4441AAC5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64C0C-C268-41D4-995A-C47A387D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19F2A-463B-4F59-BDEC-75CD85A0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2DFD-5ECD-44CE-AEEE-E2D2AD88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1FC01-3B40-4767-9F78-71FF4A94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7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C6069-6F4B-4D12-9D6B-16919AFC1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7838B-56F9-45F8-81E9-74F194DEE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BD721-DCB1-43B9-AA03-51387B1A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9DC39-6E9F-4D58-B0F2-3931B915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8E62-7A43-4954-9A3F-153F277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D7DD-E846-412B-814F-E7810730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6799B-4857-4358-996D-AFA699410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EA43-83E7-45CD-A40F-DE1376E4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69458-0A9E-41B7-88CE-A0825B4A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6ABD9-56CB-4357-9922-33D057CC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A101-71AF-4D30-9A5D-98378822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F9AB5-51AB-469D-AA3A-038EB999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B063-6E94-411D-9A13-37D77790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5626-981A-4200-A767-E935820E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69344-51B6-465F-B5CF-5187BD53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6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A4-B376-42DC-A3D6-710CE7BE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4C132-7878-41A7-A8FB-D00164407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7356-494F-4963-BC95-1DFEE50D3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92419-02D0-4403-BFD5-2A72E314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CD45-C724-4C7A-A3CF-E13A3F9F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C6C30-F38B-4C5D-948D-0334E0B1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7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E261-0E8C-4218-86E7-60F04541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74E3D-8147-4FC5-9AAD-7D45E506A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77A73-120A-41BA-8BB0-3A19B7583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C426A-556E-47DF-A1AE-C6579B66E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FA487-0DF1-4BE9-BA80-98BA2A543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7D820-C22D-4B9B-93AD-CEA8C02A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4B4F4-1644-4272-A952-422EDEA8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666BD4-6C39-481E-AB2E-C524E42C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FF9F-979E-4D97-AF81-D184B951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63E6E-4B79-44B1-8F00-2BD942CA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6AAD2-9B22-4B8A-ADAB-AE96B3C8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1C47C-4498-49D5-A755-411B881C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0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CEAB5C-AD09-415D-B260-C964A4AF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E2683-5FF6-4121-8E06-13A34FB1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D70AA-8FF0-445E-82DA-29E4F844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F198B-23B0-4926-B4B9-125DCB77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4F9F4-0B8E-40A2-8AFD-1EC79C0F9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FD6C4-0CEA-411F-8380-9B863C364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F6BC0-A13E-4351-A67F-BB5B5F1F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2E20-9B38-4943-884F-4D1BC888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305DE-6FC5-42A1-ABF1-83BDBACD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2E8B-2861-4411-991E-09C27FF7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A32F5-8FC3-4834-B242-5BE26A013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840B6-F07C-451B-8300-306201418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13D37-5F50-41D0-B300-6FF29683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770DE-19D4-42CC-A45D-23E15074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A45B9-FB15-4FB4-8AD5-B66B16AD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77D85-EEBE-4C7A-9BF0-D65712E6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8FBB7-BFD1-473A-A7EA-4C9A79973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3CB2E-1D01-4BD9-95EF-FA5EAC5E3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000E8-D8CB-4D67-999D-ACDFDE46628B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3AC4-D22D-407E-8148-7D8375601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1673D-CF14-4F72-BF8C-7099F3EC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AB1D9-7D22-4E37-A0DE-D8F1B74B4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037D01-656B-4B3F-AB6A-DDF7AEBFA5DE}"/>
              </a:ext>
            </a:extLst>
          </p:cNvPr>
          <p:cNvGrpSpPr/>
          <p:nvPr/>
        </p:nvGrpSpPr>
        <p:grpSpPr>
          <a:xfrm>
            <a:off x="0" y="95250"/>
            <a:ext cx="12192000" cy="6762750"/>
            <a:chOff x="-19526" y="276228"/>
            <a:chExt cx="9182576" cy="6642735"/>
          </a:xfrm>
        </p:grpSpPr>
        <p:pic>
          <p:nvPicPr>
            <p:cNvPr id="15" name="图片 4" descr="资源 134302">
              <a:extLst>
                <a:ext uri="{FF2B5EF4-FFF2-40B4-BE49-F238E27FC236}">
                  <a16:creationId xmlns:a16="http://schemas.microsoft.com/office/drawing/2014/main" id="{3AA50668-27A0-46F7-8892-69F173CC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06" y="276228"/>
              <a:ext cx="2552700" cy="1571625"/>
            </a:xfrm>
            <a:prstGeom prst="rect">
              <a:avLst/>
            </a:prstGeom>
          </p:spPr>
        </p:pic>
        <p:pic>
          <p:nvPicPr>
            <p:cNvPr id="16" name="图片 5" descr="资源 234302">
              <a:extLst>
                <a:ext uri="{FF2B5EF4-FFF2-40B4-BE49-F238E27FC236}">
                  <a16:creationId xmlns:a16="http://schemas.microsoft.com/office/drawing/2014/main" id="{E5C76D5B-380C-46D3-9DCB-410A52DF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386" y="2658110"/>
              <a:ext cx="1985963" cy="1933575"/>
            </a:xfrm>
            <a:prstGeom prst="rect">
              <a:avLst/>
            </a:prstGeom>
          </p:spPr>
        </p:pic>
        <p:pic>
          <p:nvPicPr>
            <p:cNvPr id="17" name="图片 8" descr="资源 534302">
              <a:extLst>
                <a:ext uri="{FF2B5EF4-FFF2-40B4-BE49-F238E27FC236}">
                  <a16:creationId xmlns:a16="http://schemas.microsoft.com/office/drawing/2014/main" id="{A2653218-552B-4559-BBBF-E0103BE0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6367" y="4159378"/>
              <a:ext cx="6518433" cy="2490367"/>
            </a:xfrm>
            <a:prstGeom prst="rect">
              <a:avLst/>
            </a:prstGeom>
          </p:spPr>
        </p:pic>
        <p:pic>
          <p:nvPicPr>
            <p:cNvPr id="18" name="图片 9" descr="资源 634302">
              <a:extLst>
                <a:ext uri="{FF2B5EF4-FFF2-40B4-BE49-F238E27FC236}">
                  <a16:creationId xmlns:a16="http://schemas.microsoft.com/office/drawing/2014/main" id="{94A61ABC-BAA1-4862-BB9C-14F9FCA22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526" y="6208398"/>
              <a:ext cx="9182576" cy="710565"/>
            </a:xfrm>
            <a:prstGeom prst="rect">
              <a:avLst/>
            </a:prstGeom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3F086AB6-9861-420E-9A92-14812670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45" y="3741523"/>
            <a:ext cx="3298635" cy="311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oa nam ngang">
            <a:extLst>
              <a:ext uri="{FF2B5EF4-FFF2-40B4-BE49-F238E27FC236}">
                <a16:creationId xmlns:a16="http://schemas.microsoft.com/office/drawing/2014/main" id="{2D264098-80AB-4DC7-A2B5-C06BB720E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72806" y="61444"/>
            <a:ext cx="6408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oa nam ngang">
            <a:extLst>
              <a:ext uri="{FF2B5EF4-FFF2-40B4-BE49-F238E27FC236}">
                <a16:creationId xmlns:a16="http://schemas.microsoft.com/office/drawing/2014/main" id="{FA89354F-2D79-4127-BAEF-E0D168F75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97062" y="2934239"/>
            <a:ext cx="6408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71E1AA-C6DC-4539-966F-FD4269D2552A}"/>
              </a:ext>
            </a:extLst>
          </p:cNvPr>
          <p:cNvSpPr/>
          <p:nvPr/>
        </p:nvSpPr>
        <p:spPr>
          <a:xfrm>
            <a:off x="574791" y="930880"/>
            <a:ext cx="11039454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liệt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chào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mừng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thầy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cô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đến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dự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5" name="Picture 12" descr="Chuong">
            <a:extLst>
              <a:ext uri="{FF2B5EF4-FFF2-40B4-BE49-F238E27FC236}">
                <a16:creationId xmlns:a16="http://schemas.microsoft.com/office/drawing/2014/main" id="{3B2B5AFE-25F9-49D6-814F-8371821245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22" y="1386824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WordArt 13">
            <a:extLst>
              <a:ext uri="{FF2B5EF4-FFF2-40B4-BE49-F238E27FC236}">
                <a16:creationId xmlns:a16="http://schemas.microsoft.com/office/drawing/2014/main" id="{D0977AD8-EE7A-4EAC-BDF4-391BF134D1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8115" y="3079735"/>
            <a:ext cx="7972425" cy="1187450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MÔN HỌC VẦN LỚP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9DE4B-C9E9-4E96-9777-33D326E7776F}"/>
              </a:ext>
            </a:extLst>
          </p:cNvPr>
          <p:cNvSpPr txBox="1"/>
          <p:nvPr/>
        </p:nvSpPr>
        <p:spPr>
          <a:xfrm>
            <a:off x="9430330" y="6521620"/>
            <a:ext cx="329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Thị Vê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9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E7497B-9011-4863-9257-88B417451898}"/>
              </a:ext>
            </a:extLst>
          </p:cNvPr>
          <p:cNvSpPr/>
          <p:nvPr/>
        </p:nvSpPr>
        <p:spPr>
          <a:xfrm>
            <a:off x="782515" y="369277"/>
            <a:ext cx="2092570" cy="7473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29: tr,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16360C2-3E95-46C4-B357-5823C73BE370}"/>
              </a:ext>
            </a:extLst>
          </p:cNvPr>
          <p:cNvSpPr/>
          <p:nvPr/>
        </p:nvSpPr>
        <p:spPr>
          <a:xfrm>
            <a:off x="-184640" y="870438"/>
            <a:ext cx="4352194" cy="148590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3AAA1C-3130-43E7-8F0D-B41C50F00FE6}"/>
              </a:ext>
            </a:extLst>
          </p:cNvPr>
          <p:cNvSpPr/>
          <p:nvPr/>
        </p:nvSpPr>
        <p:spPr>
          <a:xfrm>
            <a:off x="1783373" y="2414954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730D17-34FA-4218-82DF-84FDE0AF0B04}"/>
              </a:ext>
            </a:extLst>
          </p:cNvPr>
          <p:cNvSpPr/>
          <p:nvPr/>
        </p:nvSpPr>
        <p:spPr>
          <a:xfrm>
            <a:off x="1783372" y="3887666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411E8F-6317-4CDA-86D8-F7D09B33D20D}"/>
              </a:ext>
            </a:extLst>
          </p:cNvPr>
          <p:cNvSpPr/>
          <p:nvPr/>
        </p:nvSpPr>
        <p:spPr>
          <a:xfrm>
            <a:off x="1783372" y="5574324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2B8076-2112-47AC-B47C-881B9A4D4799}"/>
              </a:ext>
            </a:extLst>
          </p:cNvPr>
          <p:cNvSpPr/>
          <p:nvPr/>
        </p:nvSpPr>
        <p:spPr>
          <a:xfrm>
            <a:off x="8256782" y="5499640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49997E-97FD-45F8-B6ED-B282E1114348}"/>
              </a:ext>
            </a:extLst>
          </p:cNvPr>
          <p:cNvSpPr/>
          <p:nvPr/>
        </p:nvSpPr>
        <p:spPr>
          <a:xfrm>
            <a:off x="8162994" y="3900050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794BDE-7D70-4014-B123-61FADC9B63D9}"/>
              </a:ext>
            </a:extLst>
          </p:cNvPr>
          <p:cNvSpPr/>
          <p:nvPr/>
        </p:nvSpPr>
        <p:spPr>
          <a:xfrm>
            <a:off x="8040566" y="2377106"/>
            <a:ext cx="1292470" cy="6682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chõ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C45F1C-3D55-4B41-9B0A-529AE0CCD796}"/>
              </a:ext>
            </a:extLst>
          </p:cNvPr>
          <p:cNvSpPr/>
          <p:nvPr/>
        </p:nvSpPr>
        <p:spPr>
          <a:xfrm>
            <a:off x="5152292" y="2904056"/>
            <a:ext cx="1151793" cy="7707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4DFB6E-DBFC-401D-95B2-3A3DA9A7FF37}"/>
              </a:ext>
            </a:extLst>
          </p:cNvPr>
          <p:cNvSpPr/>
          <p:nvPr/>
        </p:nvSpPr>
        <p:spPr>
          <a:xfrm>
            <a:off x="5152292" y="4650664"/>
            <a:ext cx="1151793" cy="7707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AED3734-D612-402F-BB20-25687AEC1544}"/>
              </a:ext>
            </a:extLst>
          </p:cNvPr>
          <p:cNvSpPr/>
          <p:nvPr/>
        </p:nvSpPr>
        <p:spPr>
          <a:xfrm>
            <a:off x="2244968" y="2063263"/>
            <a:ext cx="369277" cy="19929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B6AA6B6-2B59-43FE-B75E-96C665022F5C}"/>
              </a:ext>
            </a:extLst>
          </p:cNvPr>
          <p:cNvSpPr/>
          <p:nvPr/>
        </p:nvSpPr>
        <p:spPr>
          <a:xfrm>
            <a:off x="8543260" y="2038095"/>
            <a:ext cx="369277" cy="199291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D833886-131A-477F-A750-7CC7A7713B45}"/>
              </a:ext>
            </a:extLst>
          </p:cNvPr>
          <p:cNvSpPr/>
          <p:nvPr/>
        </p:nvSpPr>
        <p:spPr>
          <a:xfrm>
            <a:off x="2244967" y="3552092"/>
            <a:ext cx="369277" cy="199291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9037B82-5392-44B5-9F4F-80BAA7AB0749}"/>
              </a:ext>
            </a:extLst>
          </p:cNvPr>
          <p:cNvSpPr/>
          <p:nvPr/>
        </p:nvSpPr>
        <p:spPr>
          <a:xfrm>
            <a:off x="2244967" y="5098866"/>
            <a:ext cx="369277" cy="199291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FD2C115-FD6F-4F31-A849-2ADB765BF7B5}"/>
              </a:ext>
            </a:extLst>
          </p:cNvPr>
          <p:cNvSpPr/>
          <p:nvPr/>
        </p:nvSpPr>
        <p:spPr>
          <a:xfrm>
            <a:off x="8670682" y="5101123"/>
            <a:ext cx="369277" cy="199291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E4BF8712-D1A6-4770-A310-C656EA62A1E5}"/>
              </a:ext>
            </a:extLst>
          </p:cNvPr>
          <p:cNvSpPr/>
          <p:nvPr/>
        </p:nvSpPr>
        <p:spPr>
          <a:xfrm>
            <a:off x="8642837" y="3534012"/>
            <a:ext cx="369277" cy="199291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C8DEB2-1B86-442E-80EE-A5E5C3057342}"/>
              </a:ext>
            </a:extLst>
          </p:cNvPr>
          <p:cNvCxnSpPr>
            <a:cxnSpLocks/>
          </p:cNvCxnSpPr>
          <p:nvPr/>
        </p:nvCxnSpPr>
        <p:spPr>
          <a:xfrm flipV="1">
            <a:off x="1812678" y="2210595"/>
            <a:ext cx="470247" cy="23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9C0DD9-B895-46A8-BFBC-BF51EF6899D9}"/>
              </a:ext>
            </a:extLst>
          </p:cNvPr>
          <p:cNvCxnSpPr>
            <a:cxnSpLocks/>
          </p:cNvCxnSpPr>
          <p:nvPr/>
        </p:nvCxnSpPr>
        <p:spPr>
          <a:xfrm flipV="1">
            <a:off x="1796558" y="3674850"/>
            <a:ext cx="470247" cy="23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2AEA60-F6A1-48C5-916D-2A52EB11C2C7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1796561" y="5268972"/>
            <a:ext cx="502485" cy="33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C7E0E8-63DD-46C2-9084-35B7A0903F04}"/>
              </a:ext>
            </a:extLst>
          </p:cNvPr>
          <p:cNvCxnSpPr>
            <a:cxnSpLocks/>
          </p:cNvCxnSpPr>
          <p:nvPr/>
        </p:nvCxnSpPr>
        <p:spPr>
          <a:xfrm>
            <a:off x="2573212" y="2174632"/>
            <a:ext cx="473323" cy="25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A81C18-ABCB-47ED-B57A-D6D0105ACD5F}"/>
              </a:ext>
            </a:extLst>
          </p:cNvPr>
          <p:cNvCxnSpPr>
            <a:cxnSpLocks/>
          </p:cNvCxnSpPr>
          <p:nvPr/>
        </p:nvCxnSpPr>
        <p:spPr>
          <a:xfrm>
            <a:off x="8989469" y="3667087"/>
            <a:ext cx="433756" cy="266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CE62A4-E827-4B52-BB02-B45EB61B51A5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8912537" y="2137741"/>
            <a:ext cx="306264" cy="218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EAFC35-BCFB-431F-B396-6ECE61DEFE39}"/>
              </a:ext>
            </a:extLst>
          </p:cNvPr>
          <p:cNvCxnSpPr>
            <a:cxnSpLocks/>
          </p:cNvCxnSpPr>
          <p:nvPr/>
        </p:nvCxnSpPr>
        <p:spPr>
          <a:xfrm>
            <a:off x="9020908" y="5251386"/>
            <a:ext cx="473323" cy="25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75338E-2878-42E1-9849-EFC9C700EF4A}"/>
              </a:ext>
            </a:extLst>
          </p:cNvPr>
          <p:cNvCxnSpPr>
            <a:cxnSpLocks/>
          </p:cNvCxnSpPr>
          <p:nvPr/>
        </p:nvCxnSpPr>
        <p:spPr>
          <a:xfrm>
            <a:off x="2589330" y="3674850"/>
            <a:ext cx="473323" cy="25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686E6E-776E-4429-9BEA-BD68DFFA560A}"/>
              </a:ext>
            </a:extLst>
          </p:cNvPr>
          <p:cNvCxnSpPr>
            <a:cxnSpLocks/>
          </p:cNvCxnSpPr>
          <p:nvPr/>
        </p:nvCxnSpPr>
        <p:spPr>
          <a:xfrm>
            <a:off x="2589334" y="5266713"/>
            <a:ext cx="457201" cy="333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159A92-8BF7-493E-99C5-68DD5D1AC6FA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8097782" y="2137741"/>
            <a:ext cx="445478" cy="241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9759D5-5C0C-4355-9CB8-C775F6B06A70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8217213" y="3633658"/>
            <a:ext cx="425624" cy="28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75C45D-4135-432C-B24A-402D7D977EF6}"/>
              </a:ext>
            </a:extLst>
          </p:cNvPr>
          <p:cNvCxnSpPr>
            <a:cxnSpLocks/>
          </p:cNvCxnSpPr>
          <p:nvPr/>
        </p:nvCxnSpPr>
        <p:spPr>
          <a:xfrm flipV="1">
            <a:off x="8380535" y="5251386"/>
            <a:ext cx="301871" cy="25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A28AD-5AD9-46EE-A71C-6EBCB675B3B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3089033" y="2541753"/>
            <a:ext cx="2063259" cy="74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29D013-8C44-42B1-9A33-0ECF5D0170A1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075842" y="4448908"/>
            <a:ext cx="2076450" cy="5871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221E78D-F8AE-4139-BD80-D97F4008E413}"/>
              </a:ext>
            </a:extLst>
          </p:cNvPr>
          <p:cNvCxnSpPr>
            <a:stCxn id="8" idx="3"/>
            <a:endCxn id="12" idx="3"/>
          </p:cNvCxnSpPr>
          <p:nvPr/>
        </p:nvCxnSpPr>
        <p:spPr>
          <a:xfrm flipV="1">
            <a:off x="3075842" y="3561970"/>
            <a:ext cx="2245126" cy="23464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36EAEDF-6921-4B9A-9263-73504ABDC6E8}"/>
              </a:ext>
            </a:extLst>
          </p:cNvPr>
          <p:cNvCxnSpPr>
            <a:cxnSpLocks/>
          </p:cNvCxnSpPr>
          <p:nvPr/>
        </p:nvCxnSpPr>
        <p:spPr>
          <a:xfrm flipH="1">
            <a:off x="6157871" y="2971800"/>
            <a:ext cx="1869505" cy="17706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6751381-D878-4AFE-ADF5-D444BBDFC1FC}"/>
              </a:ext>
            </a:extLst>
          </p:cNvPr>
          <p:cNvCxnSpPr/>
          <p:nvPr/>
        </p:nvCxnSpPr>
        <p:spPr>
          <a:xfrm flipH="1" flipV="1">
            <a:off x="6237573" y="3534012"/>
            <a:ext cx="1893182" cy="844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AFACE3D-60C5-473E-A9BC-DFD270C31194}"/>
              </a:ext>
            </a:extLst>
          </p:cNvPr>
          <p:cNvCxnSpPr>
            <a:cxnSpLocks/>
          </p:cNvCxnSpPr>
          <p:nvPr/>
        </p:nvCxnSpPr>
        <p:spPr>
          <a:xfrm flipH="1" flipV="1">
            <a:off x="6304085" y="5251386"/>
            <a:ext cx="1952698" cy="7361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3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D83A066D-2CB8-454F-A44D-9801E3A65AE5}"/>
              </a:ext>
            </a:extLst>
          </p:cNvPr>
          <p:cNvSpPr/>
          <p:nvPr/>
        </p:nvSpPr>
        <p:spPr>
          <a:xfrm>
            <a:off x="1" y="1"/>
            <a:ext cx="2672861" cy="685800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8CBEECFF-88E5-4710-B465-C60519F5C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800100"/>
            <a:ext cx="87630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43DB016-FDD0-4369-94F3-8D965BEBD207}"/>
              </a:ext>
            </a:extLst>
          </p:cNvPr>
          <p:cNvSpPr/>
          <p:nvPr/>
        </p:nvSpPr>
        <p:spPr>
          <a:xfrm>
            <a:off x="1" y="1"/>
            <a:ext cx="2672861" cy="685800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D5857EB-6CDF-44E4-8909-29402216A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1999" cy="617219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14EB34-80F1-4BC0-9563-456C521C5BEF}"/>
              </a:ext>
            </a:extLst>
          </p:cNvPr>
          <p:cNvCxnSpPr>
            <a:cxnSpLocks/>
          </p:cNvCxnSpPr>
          <p:nvPr/>
        </p:nvCxnSpPr>
        <p:spPr>
          <a:xfrm>
            <a:off x="5444635" y="1059474"/>
            <a:ext cx="1888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91A7C3-9258-4A08-B4D2-365781122408}"/>
              </a:ext>
            </a:extLst>
          </p:cNvPr>
          <p:cNvCxnSpPr>
            <a:cxnSpLocks/>
          </p:cNvCxnSpPr>
          <p:nvPr/>
        </p:nvCxnSpPr>
        <p:spPr>
          <a:xfrm>
            <a:off x="663819" y="1494693"/>
            <a:ext cx="1402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808B2B-BA82-4F0B-9427-DC5980DD5C82}"/>
              </a:ext>
            </a:extLst>
          </p:cNvPr>
          <p:cNvCxnSpPr>
            <a:cxnSpLocks/>
          </p:cNvCxnSpPr>
          <p:nvPr/>
        </p:nvCxnSpPr>
        <p:spPr>
          <a:xfrm>
            <a:off x="3297115" y="1503486"/>
            <a:ext cx="1477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C62A79-62FA-4ED0-9A85-A536D2D7120C}"/>
              </a:ext>
            </a:extLst>
          </p:cNvPr>
          <p:cNvCxnSpPr/>
          <p:nvPr/>
        </p:nvCxnSpPr>
        <p:spPr>
          <a:xfrm>
            <a:off x="7429500" y="1608994"/>
            <a:ext cx="18112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5E55EE-1C13-4B69-A2E4-95FE018FFBE6}"/>
              </a:ext>
            </a:extLst>
          </p:cNvPr>
          <p:cNvCxnSpPr>
            <a:cxnSpLocks/>
          </p:cNvCxnSpPr>
          <p:nvPr/>
        </p:nvCxnSpPr>
        <p:spPr>
          <a:xfrm>
            <a:off x="794238" y="1963617"/>
            <a:ext cx="1271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BF0F64-6258-40C7-A4C8-244469EBDABF}"/>
              </a:ext>
            </a:extLst>
          </p:cNvPr>
          <p:cNvCxnSpPr>
            <a:cxnSpLocks/>
          </p:cNvCxnSpPr>
          <p:nvPr/>
        </p:nvCxnSpPr>
        <p:spPr>
          <a:xfrm>
            <a:off x="2512723" y="1963617"/>
            <a:ext cx="1271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B221C9-4009-4DFF-A200-96AD652938AB}"/>
              </a:ext>
            </a:extLst>
          </p:cNvPr>
          <p:cNvCxnSpPr>
            <a:cxnSpLocks/>
          </p:cNvCxnSpPr>
          <p:nvPr/>
        </p:nvCxnSpPr>
        <p:spPr>
          <a:xfrm>
            <a:off x="4080684" y="2423748"/>
            <a:ext cx="1766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2EB75E-504F-421C-8CCC-320576C594FA}"/>
              </a:ext>
            </a:extLst>
          </p:cNvPr>
          <p:cNvCxnSpPr>
            <a:cxnSpLocks/>
          </p:cNvCxnSpPr>
          <p:nvPr/>
        </p:nvCxnSpPr>
        <p:spPr>
          <a:xfrm>
            <a:off x="8849045" y="2423748"/>
            <a:ext cx="1766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4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3F1C18-2BD5-459D-97D2-F3157213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1" y="266700"/>
            <a:ext cx="11778573" cy="6521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A1D61-0C9D-450E-89F0-4B3FB0DF29E7}"/>
              </a:ext>
            </a:extLst>
          </p:cNvPr>
          <p:cNvSpPr txBox="1"/>
          <p:nvPr/>
        </p:nvSpPr>
        <p:spPr>
          <a:xfrm>
            <a:off x="2370705" y="5173396"/>
            <a:ext cx="6685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2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66B1DD-E4F8-40E8-A615-E4ECC4710C35}"/>
              </a:ext>
            </a:extLst>
          </p:cNvPr>
          <p:cNvSpPr/>
          <p:nvPr/>
        </p:nvSpPr>
        <p:spPr>
          <a:xfrm>
            <a:off x="4217159" y="971097"/>
            <a:ext cx="4179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9CFC5-91E2-413E-BAB9-D56D8C9D63AB}"/>
              </a:ext>
            </a:extLst>
          </p:cNvPr>
          <p:cNvSpPr/>
          <p:nvPr/>
        </p:nvSpPr>
        <p:spPr>
          <a:xfrm>
            <a:off x="292912" y="1894427"/>
            <a:ext cx="2680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Ổn</a:t>
            </a:r>
            <a:r>
              <a:rPr lang="en-US" sz="5400" b="1" u="sng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định</a:t>
            </a:r>
            <a:r>
              <a:rPr lang="en-US" sz="54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</a:t>
            </a:r>
            <a:endParaRPr lang="en-US" sz="5400" b="1" u="sng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Video_10-10-2020_10-02-49">
            <a:hlinkClick r:id="" action="ppaction://media"/>
            <a:extLst>
              <a:ext uri="{FF2B5EF4-FFF2-40B4-BE49-F238E27FC236}">
                <a16:creationId xmlns:a16="http://schemas.microsoft.com/office/drawing/2014/main" id="{E7FCC87E-9236-41E2-98A5-ED98753AE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64218"/>
            <a:ext cx="12192000" cy="40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41" y="365124"/>
            <a:ext cx="11182120" cy="2609429"/>
          </a:xfrm>
        </p:spPr>
        <p:txBody>
          <a:bodyPr>
            <a:normAutofit/>
          </a:bodyPr>
          <a:lstStyle/>
          <a:p>
            <a:r>
              <a:rPr lang="en-US" b="1" dirty="0"/>
              <a:t>                             </a:t>
            </a:r>
            <a:r>
              <a:rPr lang="en-US" b="1" dirty="0" err="1"/>
              <a:t>Nhớ</a:t>
            </a:r>
            <a:r>
              <a:rPr lang="en-US" b="1" dirty="0"/>
              <a:t> </a:t>
            </a:r>
            <a:r>
              <a:rPr lang="en-US" b="1" dirty="0" err="1"/>
              <a:t>bố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thợ</a:t>
            </a:r>
            <a:r>
              <a:rPr lang="en-US" b="1" dirty="0"/>
              <a:t> </a:t>
            </a:r>
            <a:r>
              <a:rPr lang="en-US" b="1" dirty="0" err="1"/>
              <a:t>mỏ</a:t>
            </a:r>
            <a:r>
              <a:rPr lang="en-US" b="1" dirty="0"/>
              <a:t>. </a:t>
            </a:r>
            <a:r>
              <a:rPr lang="en-US" b="1" dirty="0" err="1"/>
              <a:t>Bố</a:t>
            </a:r>
            <a:r>
              <a:rPr lang="en-US" b="1" dirty="0"/>
              <a:t> ở </a:t>
            </a:r>
            <a:r>
              <a:rPr lang="en-US" b="1" dirty="0" err="1"/>
              <a:t>xa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. Ở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r>
              <a:rPr lang="en-US" b="1" dirty="0"/>
              <a:t>,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,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bé</a:t>
            </a:r>
            <a:r>
              <a:rPr lang="en-US" b="1" dirty="0"/>
              <a:t> </a:t>
            </a:r>
            <a:r>
              <a:rPr lang="en-US" b="1" dirty="0" err="1"/>
              <a:t>Tộ</a:t>
            </a:r>
            <a:r>
              <a:rPr lang="en-US" b="1" dirty="0"/>
              <a:t>. </a:t>
            </a:r>
            <a:r>
              <a:rPr lang="en-US" b="1" dirty="0" err="1"/>
              <a:t>Cả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nhớ</a:t>
            </a:r>
            <a:r>
              <a:rPr lang="en-US" b="1" dirty="0"/>
              <a:t> </a:t>
            </a:r>
            <a:r>
              <a:rPr lang="en-US" b="1" dirty="0" err="1"/>
              <a:t>bố</a:t>
            </a:r>
            <a:r>
              <a:rPr lang="en-US" b="1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0C7EBD-F53B-4103-B4AB-14E851A3AA23}"/>
              </a:ext>
            </a:extLst>
          </p:cNvPr>
          <p:cNvSpPr/>
          <p:nvPr/>
        </p:nvSpPr>
        <p:spPr>
          <a:xfrm>
            <a:off x="4217159" y="971097"/>
            <a:ext cx="4179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DC7758-B532-47B9-8F6A-0362E8FE06AC}"/>
              </a:ext>
            </a:extLst>
          </p:cNvPr>
          <p:cNvSpPr/>
          <p:nvPr/>
        </p:nvSpPr>
        <p:spPr>
          <a:xfrm>
            <a:off x="2503574" y="1826417"/>
            <a:ext cx="2254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29: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D0BA73-153B-4914-90C8-01DFDB7F858C}"/>
              </a:ext>
            </a:extLst>
          </p:cNvPr>
          <p:cNvSpPr/>
          <p:nvPr/>
        </p:nvSpPr>
        <p:spPr>
          <a:xfrm>
            <a:off x="5197998" y="1666074"/>
            <a:ext cx="9797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6E9E0-E73E-4B2A-BF99-C995CA8EC10D}"/>
              </a:ext>
            </a:extLst>
          </p:cNvPr>
          <p:cNvSpPr/>
          <p:nvPr/>
        </p:nvSpPr>
        <p:spPr>
          <a:xfrm>
            <a:off x="6225454" y="1666074"/>
            <a:ext cx="10615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00ADD-2948-40E7-B0CC-0F7B430C6B6F}"/>
              </a:ext>
            </a:extLst>
          </p:cNvPr>
          <p:cNvSpPr/>
          <p:nvPr/>
        </p:nvSpPr>
        <p:spPr>
          <a:xfrm>
            <a:off x="0" y="0"/>
            <a:ext cx="2224453" cy="844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F06F8F2-75D8-403B-AF51-355CE7DA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4062"/>
            <a:ext cx="3619500" cy="3991588"/>
          </a:xfrm>
          <a:prstGeom prst="rect">
            <a:avLst/>
          </a:prstGeom>
        </p:spPr>
      </p:pic>
      <p:pic>
        <p:nvPicPr>
          <p:cNvPr id="8" name="Picture 7" descr="A picture containing dog, drawing&#10;&#10;Description automatically generated">
            <a:extLst>
              <a:ext uri="{FF2B5EF4-FFF2-40B4-BE49-F238E27FC236}">
                <a16:creationId xmlns:a16="http://schemas.microsoft.com/office/drawing/2014/main" id="{71EC46DF-87EF-40B8-9F65-276928DF8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047750"/>
            <a:ext cx="4362451" cy="3000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8E7653-C2C9-4271-A526-DBE987601405}"/>
              </a:ext>
            </a:extLst>
          </p:cNvPr>
          <p:cNvSpPr/>
          <p:nvPr/>
        </p:nvSpPr>
        <p:spPr>
          <a:xfrm>
            <a:off x="575897" y="4668596"/>
            <a:ext cx="9144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9911E5-D9E6-45B2-8994-8D03882465D4}"/>
              </a:ext>
            </a:extLst>
          </p:cNvPr>
          <p:cNvSpPr/>
          <p:nvPr/>
        </p:nvSpPr>
        <p:spPr>
          <a:xfrm>
            <a:off x="1490297" y="4668596"/>
            <a:ext cx="914400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3F89E1-EDA6-4749-A9B8-A6167D657A08}"/>
              </a:ext>
            </a:extLst>
          </p:cNvPr>
          <p:cNvSpPr/>
          <p:nvPr/>
        </p:nvSpPr>
        <p:spPr>
          <a:xfrm>
            <a:off x="8036169" y="4484077"/>
            <a:ext cx="1090246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5EC8D7-64B2-48C2-A5C3-59DBBF439D81}"/>
              </a:ext>
            </a:extLst>
          </p:cNvPr>
          <p:cNvSpPr/>
          <p:nvPr/>
        </p:nvSpPr>
        <p:spPr>
          <a:xfrm>
            <a:off x="9126415" y="4484077"/>
            <a:ext cx="1090246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</a:p>
        </p:txBody>
      </p:sp>
    </p:spTree>
    <p:extLst>
      <p:ext uri="{BB962C8B-B14F-4D97-AF65-F5344CB8AC3E}">
        <p14:creationId xmlns:p14="http://schemas.microsoft.com/office/powerpoint/2010/main" val="5260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725539-2C2F-4F1B-988B-A7804626895D}"/>
              </a:ext>
            </a:extLst>
          </p:cNvPr>
          <p:cNvSpPr/>
          <p:nvPr/>
        </p:nvSpPr>
        <p:spPr>
          <a:xfrm>
            <a:off x="4217159" y="971097"/>
            <a:ext cx="4179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971F1-CCFE-43AF-8A80-D09B9382F631}"/>
              </a:ext>
            </a:extLst>
          </p:cNvPr>
          <p:cNvSpPr/>
          <p:nvPr/>
        </p:nvSpPr>
        <p:spPr>
          <a:xfrm>
            <a:off x="2681871" y="2450864"/>
            <a:ext cx="151035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25DAC-95EF-442A-9145-BF2480AB3CDF}"/>
              </a:ext>
            </a:extLst>
          </p:cNvPr>
          <p:cNvSpPr/>
          <p:nvPr/>
        </p:nvSpPr>
        <p:spPr>
          <a:xfrm>
            <a:off x="6567854" y="2450864"/>
            <a:ext cx="17511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1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664E937-2944-4301-86B9-31D2F7458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85" y="2795954"/>
            <a:ext cx="1327638" cy="1178169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92B6D495-6834-41A3-90C1-18EEB786D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45" y="2676162"/>
            <a:ext cx="1300192" cy="14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DFB6BE-76E9-44B8-BC90-EBEF1D25A29B}"/>
              </a:ext>
            </a:extLst>
          </p:cNvPr>
          <p:cNvSpPr/>
          <p:nvPr/>
        </p:nvSpPr>
        <p:spPr>
          <a:xfrm>
            <a:off x="4217159" y="971097"/>
            <a:ext cx="4179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C89432D-37A8-460C-AE08-A93F41CB7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" y="2052331"/>
            <a:ext cx="2426677" cy="2510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430B19-66BF-4410-B02F-A788D8C1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4470413"/>
            <a:ext cx="4651864" cy="2286281"/>
          </a:xfrm>
          <a:prstGeom prst="rect">
            <a:avLst/>
          </a:prstGeom>
        </p:spPr>
      </p:pic>
      <p:sp>
        <p:nvSpPr>
          <p:cNvPr id="35" name="Rectangle 22">
            <a:extLst>
              <a:ext uri="{FF2B5EF4-FFF2-40B4-BE49-F238E27FC236}">
                <a16:creationId xmlns:a16="http://schemas.microsoft.com/office/drawing/2014/main" id="{F6C6E038-74F8-47A1-9FCD-93B1F3DB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48" y="4800600"/>
            <a:ext cx="4018811" cy="1956094"/>
          </a:xfrm>
          <a:prstGeom prst="rect">
            <a:avLst/>
          </a:prstGeom>
          <a:solidFill>
            <a:srgbClr val="66FF99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2800">
              <a:latin typeface="OpenSymbol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E4DBB-62AA-44AD-8980-EE741D059F23}"/>
              </a:ext>
            </a:extLst>
          </p:cNvPr>
          <p:cNvSpPr/>
          <p:nvPr/>
        </p:nvSpPr>
        <p:spPr>
          <a:xfrm>
            <a:off x="246294" y="5422392"/>
            <a:ext cx="3770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06A0C6-2186-4631-8BB4-3A9E75BFEEA6}"/>
              </a:ext>
            </a:extLst>
          </p:cNvPr>
          <p:cNvSpPr/>
          <p:nvPr/>
        </p:nvSpPr>
        <p:spPr>
          <a:xfrm>
            <a:off x="477569" y="5417927"/>
            <a:ext cx="4411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0FD4B4-4861-4FF6-9CFB-6635E49070B4}"/>
              </a:ext>
            </a:extLst>
          </p:cNvPr>
          <p:cNvSpPr/>
          <p:nvPr/>
        </p:nvSpPr>
        <p:spPr>
          <a:xfrm>
            <a:off x="2182435" y="5417927"/>
            <a:ext cx="6543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B0EEB1-0175-4021-B389-1D4EF5DEEB93}"/>
              </a:ext>
            </a:extLst>
          </p:cNvPr>
          <p:cNvSpPr/>
          <p:nvPr/>
        </p:nvSpPr>
        <p:spPr>
          <a:xfrm>
            <a:off x="2642759" y="5417927"/>
            <a:ext cx="5261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ECBAE-049A-4099-B548-42A974FBDE31}"/>
              </a:ext>
            </a:extLst>
          </p:cNvPr>
          <p:cNvSpPr/>
          <p:nvPr/>
        </p:nvSpPr>
        <p:spPr>
          <a:xfrm>
            <a:off x="4217159" y="971097"/>
            <a:ext cx="4179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3CF7A-EE8C-4FE8-98BE-17CDF5CC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49" y="4286040"/>
            <a:ext cx="4651864" cy="2286281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DB213E01-58B0-42B1-8927-586F417EB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60" y="5167606"/>
            <a:ext cx="3861289" cy="1589088"/>
          </a:xfrm>
          <a:prstGeom prst="rect">
            <a:avLst/>
          </a:prstGeom>
          <a:solidFill>
            <a:srgbClr val="66FF99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2800">
              <a:latin typeface="OpenSymbol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4CE02-25F7-4C57-ADA5-F5F0B402EC34}"/>
              </a:ext>
            </a:extLst>
          </p:cNvPr>
          <p:cNvSpPr/>
          <p:nvPr/>
        </p:nvSpPr>
        <p:spPr>
          <a:xfrm>
            <a:off x="470216" y="5429181"/>
            <a:ext cx="492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g, drawing&#10;&#10;Description automatically generated">
            <a:extLst>
              <a:ext uri="{FF2B5EF4-FFF2-40B4-BE49-F238E27FC236}">
                <a16:creationId xmlns:a16="http://schemas.microsoft.com/office/drawing/2014/main" id="{AB596878-F0EE-48E5-BED9-3C37A17C3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33"/>
            <a:ext cx="4362451" cy="30003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3B798A-5574-404A-84A0-D43F3D78BD0E}"/>
              </a:ext>
            </a:extLst>
          </p:cNvPr>
          <p:cNvSpPr/>
          <p:nvPr/>
        </p:nvSpPr>
        <p:spPr>
          <a:xfrm>
            <a:off x="726069" y="5429181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BA2382-BAAF-45AB-82FF-181B78C3DCE1}"/>
              </a:ext>
            </a:extLst>
          </p:cNvPr>
          <p:cNvSpPr/>
          <p:nvPr/>
        </p:nvSpPr>
        <p:spPr>
          <a:xfrm>
            <a:off x="1914178" y="5429181"/>
            <a:ext cx="84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7C44BF-0F4B-40EF-BFE3-5BA092F70FB1}"/>
              </a:ext>
            </a:extLst>
          </p:cNvPr>
          <p:cNvSpPr/>
          <p:nvPr/>
        </p:nvSpPr>
        <p:spPr>
          <a:xfrm>
            <a:off x="2562584" y="5429181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6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B21AC0-4C59-4407-AD99-4716FCCBECF1}"/>
              </a:ext>
            </a:extLst>
          </p:cNvPr>
          <p:cNvSpPr/>
          <p:nvPr/>
        </p:nvSpPr>
        <p:spPr>
          <a:xfrm>
            <a:off x="1" y="1"/>
            <a:ext cx="8343900" cy="685800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DEE3456C-C301-44C5-B53E-C729C39C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" y="641840"/>
            <a:ext cx="12276429" cy="621616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8C855C-093A-43EF-9601-A4900B0CEF5E}"/>
              </a:ext>
            </a:extLst>
          </p:cNvPr>
          <p:cNvCxnSpPr/>
          <p:nvPr/>
        </p:nvCxnSpPr>
        <p:spPr>
          <a:xfrm>
            <a:off x="756138" y="2593731"/>
            <a:ext cx="1846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5FD9EA-7FE4-486D-A8FD-115A55DFDF9D}"/>
              </a:ext>
            </a:extLst>
          </p:cNvPr>
          <p:cNvCxnSpPr>
            <a:cxnSpLocks/>
          </p:cNvCxnSpPr>
          <p:nvPr/>
        </p:nvCxnSpPr>
        <p:spPr>
          <a:xfrm>
            <a:off x="5579715" y="2569113"/>
            <a:ext cx="427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0FC1D-2A67-4B0C-AAC7-085F3839F4DA}"/>
              </a:ext>
            </a:extLst>
          </p:cNvPr>
          <p:cNvCxnSpPr>
            <a:cxnSpLocks/>
          </p:cNvCxnSpPr>
          <p:nvPr/>
        </p:nvCxnSpPr>
        <p:spPr>
          <a:xfrm>
            <a:off x="10317479" y="2413196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65BB38-BA66-4121-8D6D-1FA51BB23903}"/>
              </a:ext>
            </a:extLst>
          </p:cNvPr>
          <p:cNvCxnSpPr>
            <a:cxnSpLocks/>
          </p:cNvCxnSpPr>
          <p:nvPr/>
        </p:nvCxnSpPr>
        <p:spPr>
          <a:xfrm>
            <a:off x="1129987" y="6841119"/>
            <a:ext cx="20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D70C37-1366-4B4E-A14B-6D53CFE6CD30}"/>
              </a:ext>
            </a:extLst>
          </p:cNvPr>
          <p:cNvCxnSpPr/>
          <p:nvPr/>
        </p:nvCxnSpPr>
        <p:spPr>
          <a:xfrm>
            <a:off x="6318973" y="6767020"/>
            <a:ext cx="1846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FE4D83-4D39-4C7B-B4E2-F4A1CE9DD97F}"/>
              </a:ext>
            </a:extLst>
          </p:cNvPr>
          <p:cNvCxnSpPr>
            <a:cxnSpLocks/>
          </p:cNvCxnSpPr>
          <p:nvPr/>
        </p:nvCxnSpPr>
        <p:spPr>
          <a:xfrm>
            <a:off x="10622279" y="6841119"/>
            <a:ext cx="438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0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146</Words>
  <Application>Microsoft Office PowerPoint</Application>
  <PresentationFormat>Widescreen</PresentationFormat>
  <Paragraphs>49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OpenSymbol</vt:lpstr>
      <vt:lpstr>Times New Roman</vt:lpstr>
      <vt:lpstr>UTM Avo</vt:lpstr>
      <vt:lpstr>Office Theme</vt:lpstr>
      <vt:lpstr>PowerPoint Presentation</vt:lpstr>
      <vt:lpstr>PowerPoint Presentation</vt:lpstr>
      <vt:lpstr>                             Nhớ bố  Bố thơ là thợ mỏ. Bố ở xa nhà. Ở nhà có mẹ, có Thơ, có bé Tộ. Cả nhà nhớ bố.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TRANG</dc:creator>
  <cp:lastModifiedBy>le thi ve</cp:lastModifiedBy>
  <cp:revision>38</cp:revision>
  <dcterms:created xsi:type="dcterms:W3CDTF">2020-10-10T00:18:10Z</dcterms:created>
  <dcterms:modified xsi:type="dcterms:W3CDTF">2025-03-29T01:00:58Z</dcterms:modified>
</cp:coreProperties>
</file>