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5" r:id="rId10"/>
    <p:sldId id="286" r:id="rId11"/>
    <p:sldId id="287" r:id="rId12"/>
    <p:sldId id="304" r:id="rId13"/>
    <p:sldId id="289" r:id="rId14"/>
    <p:sldId id="299" r:id="rId15"/>
    <p:sldId id="300" r:id="rId16"/>
    <p:sldId id="301" r:id="rId17"/>
    <p:sldId id="302" r:id="rId18"/>
    <p:sldId id="303" r:id="rId19"/>
    <p:sldId id="290" r:id="rId20"/>
    <p:sldId id="291" r:id="rId21"/>
    <p:sldId id="292" r:id="rId22"/>
    <p:sldId id="293" r:id="rId23"/>
  </p:sldIdLst>
  <p:sldSz cx="12192000" cy="6858000"/>
  <p:notesSz cx="6858000" cy="9144000"/>
  <p:embeddedFontLst>
    <p:embeddedFont>
      <p:font typeface=".vnavant"/>
      <p:regular r:id="rId24"/>
      <p:bold r:id="rId25"/>
      <p:italic r:id="rId26"/>
      <p:boldItalic r:id="rId27"/>
    </p:embeddedFont>
    <p:embeddedFont>
      <p:font typeface="Calibri Light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47" d="100"/>
          <a:sy n="47" d="100"/>
        </p:scale>
        <p:origin x="-114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5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23" Type="http://schemas.openxmlformats.org/officeDocument/2006/relationships/slide" Target="slide4.xml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Relationship Id="rId22" Type="http://schemas.openxmlformats.org/officeDocument/2006/relationships/image" Target="../media/image17.png"/><Relationship Id="rId27" Type="http://schemas.openxmlformats.org/officeDocument/2006/relationships/slide" Target="slide6.xml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9421" y="1663724"/>
            <a:ext cx="879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/>
                <a:cs typeface="Times New Roman" panose="02020603050405020304" pitchFamily="18" charset="0"/>
              </a:rPr>
              <a:t>CHÀO MỪNG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/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/>
                <a:cs typeface="Times New Roman" panose="02020603050405020304" pitchFamily="18" charset="0"/>
              </a:rPr>
              <a:t>ĐẾN VỚI TIẾT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/>
                <a:cs typeface="Times New Roman" panose="02020603050405020304" pitchFamily="18" charset="0"/>
              </a:rPr>
              <a:t>KỂ CHUYỆN </a:t>
            </a:r>
          </a:p>
        </p:txBody>
      </p:sp>
    </p:spTree>
    <p:extLst>
      <p:ext uri="{BB962C8B-B14F-4D97-AF65-F5344CB8AC3E}">
        <p14:creationId xmlns:p14="http://schemas.microsoft.com/office/powerpoint/2010/main" val="9683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1999" cy="6858000"/>
          </a:xfrm>
        </p:spPr>
      </p:pic>
      <p:sp>
        <p:nvSpPr>
          <p:cNvPr id="8" name="Rectangle 7"/>
          <p:cNvSpPr/>
          <p:nvPr/>
        </p:nvSpPr>
        <p:spPr>
          <a:xfrm>
            <a:off x="108153" y="2921168"/>
            <a:ext cx="120838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BÀI 14: HAI CHÚ GÀ CON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30" y="4438902"/>
            <a:ext cx="3246870" cy="2587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12" y="4598862"/>
            <a:ext cx="2395538" cy="242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658" y="28957"/>
            <a:ext cx="5361142" cy="1325563"/>
          </a:xfrm>
        </p:spPr>
        <p:txBody>
          <a:bodyPr/>
          <a:lstStyle/>
          <a:p>
            <a:r>
              <a:rPr lang="en-US" b="1" dirty="0" err="1" smtClean="0">
                <a:latin typeface="UTM Avo" panose="02040603050506020204" pitchFamily="18" charset="0"/>
              </a:rPr>
              <a:t>Nghe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kể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5" name="hai chú gà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343"/>
            <a:ext cx="12192000" cy="57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002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22" t="20076" r="53060" b="42646"/>
          <a:stretch/>
        </p:blipFill>
        <p:spPr>
          <a:xfrm>
            <a:off x="0" y="0"/>
            <a:ext cx="4084321" cy="349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940" t="20222" r="22060" b="42444"/>
          <a:stretch/>
        </p:blipFill>
        <p:spPr>
          <a:xfrm>
            <a:off x="3990924" y="-1"/>
            <a:ext cx="4039575" cy="3374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48" t="40101" r="22334" b="23050"/>
          <a:stretch/>
        </p:blipFill>
        <p:spPr>
          <a:xfrm>
            <a:off x="0" y="3374265"/>
            <a:ext cx="3990924" cy="3483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303" t="39616" r="53060" b="22728"/>
          <a:stretch/>
        </p:blipFill>
        <p:spPr>
          <a:xfrm>
            <a:off x="8140113" y="0"/>
            <a:ext cx="4051887" cy="337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303" t="39293" r="53151" b="22242"/>
          <a:stretch/>
        </p:blipFill>
        <p:spPr>
          <a:xfrm>
            <a:off x="4067560" y="3374265"/>
            <a:ext cx="4055793" cy="3508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3849" t="39454" r="22206" b="22243"/>
          <a:stretch/>
        </p:blipFill>
        <p:spPr>
          <a:xfrm>
            <a:off x="8186810" y="3374265"/>
            <a:ext cx="3958491" cy="34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1" y="-141668"/>
            <a:ext cx="11127346" cy="78561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021" t="19815" r="52917" b="42222"/>
          <a:stretch/>
        </p:blipFill>
        <p:spPr>
          <a:xfrm>
            <a:off x="1442434" y="437881"/>
            <a:ext cx="9234152" cy="62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50" t="19444" r="22083" b="42037"/>
          <a:stretch/>
        </p:blipFill>
        <p:spPr>
          <a:xfrm>
            <a:off x="1635617" y="0"/>
            <a:ext cx="852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13" t="16297" r="52917" b="45370"/>
          <a:stretch/>
        </p:blipFill>
        <p:spPr>
          <a:xfrm>
            <a:off x="1133340" y="0"/>
            <a:ext cx="915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38" t="16111" r="22187" b="45555"/>
          <a:stretch/>
        </p:blipFill>
        <p:spPr>
          <a:xfrm>
            <a:off x="1120461" y="-115910"/>
            <a:ext cx="8925059" cy="69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4" t="39002" r="52916" b="22366"/>
          <a:stretch/>
        </p:blipFill>
        <p:spPr>
          <a:xfrm>
            <a:off x="130076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38" t="39074" r="22187" b="21667"/>
          <a:stretch/>
        </p:blipFill>
        <p:spPr>
          <a:xfrm>
            <a:off x="1365161" y="0"/>
            <a:ext cx="9710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1" y="590653"/>
            <a:ext cx="10078719" cy="6267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0160" y="3614581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4708" t="40114" r="22611" b="33849"/>
          <a:stretch/>
        </p:blipFill>
        <p:spPr>
          <a:xfrm>
            <a:off x="4305959" y="738002"/>
            <a:ext cx="7564228" cy="56013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" y="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6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73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9586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i chú gà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22" t="20076" r="53060" b="42646"/>
          <a:stretch/>
        </p:blipFill>
        <p:spPr>
          <a:xfrm>
            <a:off x="0" y="1195916"/>
            <a:ext cx="4084321" cy="2674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940" t="20222" r="22060" b="42444"/>
          <a:stretch/>
        </p:blipFill>
        <p:spPr>
          <a:xfrm>
            <a:off x="4101081" y="1195914"/>
            <a:ext cx="4039575" cy="2674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848" t="40101" r="22334" b="23050"/>
          <a:stretch/>
        </p:blipFill>
        <p:spPr>
          <a:xfrm>
            <a:off x="0" y="3893811"/>
            <a:ext cx="3990924" cy="2964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303" t="39616" r="53060" b="22728"/>
          <a:stretch/>
        </p:blipFill>
        <p:spPr>
          <a:xfrm>
            <a:off x="8140113" y="1169832"/>
            <a:ext cx="4051887" cy="269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303" t="39293" r="53151" b="22242"/>
          <a:stretch/>
        </p:blipFill>
        <p:spPr>
          <a:xfrm>
            <a:off x="4067560" y="3870680"/>
            <a:ext cx="4055793" cy="3012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3849" t="39454" r="22206" b="22243"/>
          <a:stretch/>
        </p:blipFill>
        <p:spPr>
          <a:xfrm>
            <a:off x="8186810" y="3860283"/>
            <a:ext cx="3958491" cy="29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524000" y="2269502"/>
            <a:ext cx="9144000" cy="2318994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lắng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419644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tới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trường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chú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rong</a:t>
            </a:r>
            <a:r>
              <a:rPr lang="en-US" sz="4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không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bận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tới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05278" y="50618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lạc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rừng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3085172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mải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mê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bắt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bướm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05278" y="43368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tìm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đường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về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bảng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người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Bác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sư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tử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đưa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Sau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thay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đổi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như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44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Sau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rất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4816"/>
            <a:ext cx="12192000" cy="57431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21678" y="193204"/>
            <a:ext cx="9144000" cy="747097"/>
          </a:xfrm>
        </p:spPr>
        <p:txBody>
          <a:bodyPr>
            <a:norm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Khởi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146</Words>
  <Application>Microsoft Office PowerPoint</Application>
  <PresentationFormat>Custom</PresentationFormat>
  <Paragraphs>20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.vnavant</vt:lpstr>
      <vt:lpstr>UTM Avo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Nghe kể chuyện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lắng nghe!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PC</cp:lastModifiedBy>
  <cp:revision>133</cp:revision>
  <dcterms:created xsi:type="dcterms:W3CDTF">2018-10-29T09:59:25Z</dcterms:created>
  <dcterms:modified xsi:type="dcterms:W3CDTF">2021-09-24T02:28:13Z</dcterms:modified>
</cp:coreProperties>
</file>