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1" r:id="rId2"/>
    <p:sldId id="272" r:id="rId3"/>
    <p:sldId id="286" r:id="rId4"/>
    <p:sldId id="282" r:id="rId5"/>
    <p:sldId id="285" r:id="rId6"/>
    <p:sldId id="257" r:id="rId7"/>
    <p:sldId id="278" r:id="rId8"/>
    <p:sldId id="258" r:id="rId9"/>
    <p:sldId id="287" r:id="rId10"/>
    <p:sldId id="283" r:id="rId11"/>
    <p:sldId id="279" r:id="rId12"/>
    <p:sldId id="275" r:id="rId13"/>
    <p:sldId id="274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66"/>
    <a:srgbClr val="E8F5F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8EFC4-6A47-4CCE-9239-FD8233403BC2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9E9-D3C5-420D-B4AC-6CC6FC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9830" y="2365829"/>
            <a:ext cx="497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Học</a:t>
            </a:r>
            <a:r>
              <a:rPr lang="en-US" sz="8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</a:t>
            </a:r>
            <a:r>
              <a:rPr lang="en-US" sz="8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vần</a:t>
            </a:r>
            <a:endParaRPr lang="en-US" sz="88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25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03800" y="2423077"/>
            <a:ext cx="5854700" cy="82757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6600" dirty="0" err="1">
                <a:solidFill>
                  <a:srgbClr val="FFFF00"/>
                </a:solidFill>
                <a:latin typeface="VNI-Avo" pitchFamily="2" charset="0"/>
              </a:rPr>
              <a:t>Nghỉ</a:t>
            </a:r>
            <a:r>
              <a:rPr lang="en-US" sz="66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VNI-Avo" pitchFamily="2" charset="0"/>
              </a:rPr>
              <a:t>giải</a:t>
            </a:r>
            <a:r>
              <a:rPr lang="en-US" sz="66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VNI-Avo" pitchFamily="2" charset="0"/>
              </a:rPr>
              <a:t>lao</a:t>
            </a:r>
            <a:r>
              <a:rPr lang="en-US" sz="6600" dirty="0">
                <a:solidFill>
                  <a:srgbClr val="FFFF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06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17210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83" t="18455" r="18947" b="52706"/>
          <a:stretch/>
        </p:blipFill>
        <p:spPr>
          <a:xfrm>
            <a:off x="150352" y="646323"/>
            <a:ext cx="12041648" cy="3735177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0" y="0"/>
            <a:ext cx="2501900" cy="646323"/>
          </a:xfrm>
          <a:prstGeom prst="rect">
            <a:avLst/>
          </a:prstGeom>
          <a:solidFill>
            <a:srgbClr val="92D050"/>
          </a:solidFill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66"/>
                </a:solidFill>
                <a:latin typeface=".VnAvant" panose="020B7200000000000000" pitchFamily="34" charset="0"/>
              </a:rPr>
              <a:t>5.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viÕt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879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76100" cy="63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1" y="0"/>
            <a:ext cx="10199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0732" y="3436716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5382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0213" y="719088"/>
            <a:ext cx="737018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12: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9181" y="322340"/>
            <a:ext cx="7696200" cy="12812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 - h</a:t>
            </a:r>
          </a:p>
        </p:txBody>
      </p:sp>
    </p:spTree>
    <p:extLst>
      <p:ext uri="{BB962C8B-B14F-4D97-AF65-F5344CB8AC3E}">
        <p14:creationId xmlns:p14="http://schemas.microsoft.com/office/powerpoint/2010/main" val="24008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ành Khách Xuống Tàu Tại Ga Sài Gòn [Đường Sắt Việt Nam - Vietnam Railway]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4" cy="6858000"/>
          </a:xfrm>
        </p:spPr>
      </p:pic>
    </p:spTree>
    <p:extLst>
      <p:ext uri="{BB962C8B-B14F-4D97-AF65-F5344CB8AC3E}">
        <p14:creationId xmlns:p14="http://schemas.microsoft.com/office/powerpoint/2010/main" val="923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1. Làm quen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448" t="30362" r="50437" b="34078"/>
          <a:stretch/>
        </p:blipFill>
        <p:spPr>
          <a:xfrm>
            <a:off x="465783" y="1383092"/>
            <a:ext cx="4912333" cy="36220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0120" y="4399243"/>
            <a:ext cx="3463657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anose="020B7200000000000000" pitchFamily="34" charset="0"/>
              </a:rPr>
              <a:t>g</a:t>
            </a:r>
            <a:r>
              <a:rPr lang="en-US" sz="13000" dirty="0" err="1">
                <a:latin typeface=".VnAvant" panose="020B7200000000000000" pitchFamily="34" charset="0"/>
              </a:rPr>
              <a:t>a</a:t>
            </a:r>
            <a:endParaRPr lang="en-US" sz="13000" dirty="0"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13886" y="1487942"/>
            <a:ext cx="3867484" cy="2572883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0" dirty="0" err="1">
                  <a:solidFill>
                    <a:schemeClr val="tx1"/>
                  </a:solidFill>
                  <a:latin typeface=".VnAvant" panose="020B7200000000000000" pitchFamily="34" charset="0"/>
                </a:rPr>
                <a:t>ga</a:t>
              </a:r>
              <a:endParaRPr lang="en-US" sz="8000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0" dirty="0">
                  <a:solidFill>
                    <a:srgbClr val="008000"/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0">
                  <a:solidFill>
                    <a:schemeClr val="tx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005015" y="4778185"/>
            <a:ext cx="6002098" cy="17139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g     </a:t>
            </a:r>
            <a:r>
              <a:rPr lang="en-US" sz="96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</a:t>
            </a:r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 		G</a:t>
            </a:r>
          </a:p>
        </p:txBody>
      </p:sp>
    </p:spTree>
    <p:extLst>
      <p:ext uri="{BB962C8B-B14F-4D97-AF65-F5344CB8AC3E}">
        <p14:creationId xmlns:p14="http://schemas.microsoft.com/office/powerpoint/2010/main" val="358073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ồ gươm, Phố cổ Hà Nội dưới góc nhìn Flycam - Old Quarter Hanoi Flycam Footage [4K]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462" t="30362" r="14443" b="34550"/>
          <a:stretch/>
        </p:blipFill>
        <p:spPr>
          <a:xfrm>
            <a:off x="462764" y="1279309"/>
            <a:ext cx="4908884" cy="3573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83641" y="5531893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2376" y="5144069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264495" y="1531693"/>
            <a:ext cx="3763370" cy="2363313"/>
            <a:chOff x="3810000" y="1447800"/>
            <a:chExt cx="2209800" cy="1524000"/>
          </a:xfrm>
        </p:grpSpPr>
        <p:sp>
          <p:nvSpPr>
            <p:cNvPr id="13" name="Rectangle 1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0" dirty="0" err="1">
                  <a:solidFill>
                    <a:schemeClr val="tx1"/>
                  </a:solidFill>
                  <a:latin typeface="VNI-Avo" pitchFamily="2" charset="0"/>
                </a:rPr>
                <a:t>hồ</a:t>
              </a:r>
              <a:endParaRPr lang="en-US" sz="80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0" dirty="0">
                  <a:solidFill>
                    <a:srgbClr val="008000"/>
                  </a:solidFill>
                  <a:latin typeface="VNI-Avo" pitchFamily="2" charset="0"/>
                </a:rPr>
                <a:t>h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VNI-Avo" pitchFamily="2" charset="0"/>
                </a:rPr>
                <a:t>Ồ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82703" y="5099131"/>
            <a:ext cx="5898354" cy="16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h     </a:t>
            </a:r>
            <a:r>
              <a:rPr lang="en-US" sz="96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</a:t>
            </a:r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 		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2741" y="4725683"/>
            <a:ext cx="320893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B050"/>
                </a:solidFill>
                <a:latin typeface="VNI-Avo" pitchFamily="2" charset="0"/>
              </a:rPr>
              <a:t>h</a:t>
            </a:r>
            <a:r>
              <a:rPr lang="en-US" sz="13000" dirty="0" err="1">
                <a:latin typeface="VNI-Avo" pitchFamily="2" charset="0"/>
              </a:rPr>
              <a:t>ồ</a:t>
            </a:r>
            <a:endParaRPr lang="en-US" sz="13000" dirty="0">
              <a:latin typeface="VNI-Avo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VNI-Avo" pitchFamily="2" charset="0"/>
              </a:rPr>
              <a:t>1.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quen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30" t="29776" r="10927" b="22818"/>
          <a:stretch/>
        </p:blipFill>
        <p:spPr>
          <a:xfrm>
            <a:off x="0" y="1397479"/>
            <a:ext cx="12146681" cy="50795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VNI-Avo" pitchFamily="2" charset="0"/>
              </a:rPr>
              <a:t>1.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Laøm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quen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5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49848" y="1035170"/>
            <a:ext cx="11766430" cy="58228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4180" y="138023"/>
            <a:ext cx="10503619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VNI-Avo" pitchFamily="2" charset="0"/>
              </a:rPr>
              <a:t>2.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âm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g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?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VNI-Avo" pitchFamily="2" charset="0"/>
              </a:rPr>
              <a:t>âm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3600" dirty="0">
                <a:solidFill>
                  <a:schemeClr val="tx1"/>
                </a:solidFill>
                <a:latin typeface="VNI-Avo" pitchFamily="2" charset="0"/>
              </a:rPr>
              <a:t>?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95623" y="2967487"/>
            <a:ext cx="2053086" cy="179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95623" y="4586378"/>
            <a:ext cx="1380226" cy="606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194430" y="3946585"/>
            <a:ext cx="1242204" cy="1246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94430" y="2967487"/>
            <a:ext cx="1242204" cy="146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47780" y="3308232"/>
            <a:ext cx="1526877" cy="3127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795623" y="3308232"/>
            <a:ext cx="1462174" cy="3265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721217" y="1300766"/>
            <a:ext cx="1081825" cy="6310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vi-VN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212947" y="1300766"/>
            <a:ext cx="1394852" cy="6310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gấu</a:t>
            </a:r>
            <a:endParaRPr lang="vi-VN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1217" y="4043966"/>
            <a:ext cx="1394852" cy="717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45213" y="3763850"/>
            <a:ext cx="1394852" cy="6310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endParaRPr lang="vi-VN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4002" y="5855513"/>
            <a:ext cx="1762067" cy="717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gừng</a:t>
            </a:r>
            <a:endParaRPr lang="vi-VN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83934" y="5804241"/>
            <a:ext cx="1081825" cy="6310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vi-VN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8695" y="292100"/>
            <a:ext cx="2488304" cy="6127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đọ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4300" y="782320"/>
            <a:ext cx="11325225" cy="5973093"/>
            <a:chOff x="2743199" y="776376"/>
            <a:chExt cx="7200901" cy="7156626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199" y="776376"/>
              <a:ext cx="7200901" cy="3972285"/>
            </a:xfrm>
            <a:prstGeom prst="rect">
              <a:avLst/>
            </a:prstGeom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699" y="4131997"/>
              <a:ext cx="6954220" cy="380100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4660" y="2802287"/>
            <a:ext cx="3403601" cy="578882"/>
          </a:xfrm>
          <a:prstGeom prst="wedgeRoundRectCallout">
            <a:avLst>
              <a:gd name="adj1" fmla="val 23104"/>
              <a:gd name="adj2" fmla="val -162593"/>
              <a:gd name="adj3" fmla="val 16667"/>
            </a:avLst>
          </a:prstGeom>
          <a:solidFill>
            <a:srgbClr val="E8F5FB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Lê ho,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ạ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097685"/>
            <a:ext cx="3225802" cy="578882"/>
          </a:xfrm>
          <a:prstGeom prst="wedgeRoundRectCallout">
            <a:avLst>
              <a:gd name="adj1" fmla="val -40675"/>
              <a:gd name="adj2" fmla="val -312654"/>
              <a:gd name="adj3" fmla="val 16667"/>
            </a:avLst>
          </a:prstGeom>
          <a:solidFill>
            <a:srgbClr val="E8F5FB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Lê.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4069" y="6378364"/>
            <a:ext cx="4537842" cy="578882"/>
          </a:xfrm>
          <a:prstGeom prst="wedgeRoundRectCallout">
            <a:avLst>
              <a:gd name="adj1" fmla="val -17600"/>
              <a:gd name="adj2" fmla="val -83612"/>
              <a:gd name="adj3" fmla="val 16667"/>
            </a:avLst>
          </a:prstGeom>
          <a:solidFill>
            <a:srgbClr val="E8F5FB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Hà ,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Lê 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6276" y="323258"/>
            <a:ext cx="37758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Hà,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Lê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459" y="5984523"/>
            <a:ext cx="2084775" cy="578882"/>
          </a:xfrm>
          <a:prstGeom prst="wedgeRoundRectCallout">
            <a:avLst>
              <a:gd name="adj1" fmla="val -3563"/>
              <a:gd name="adj2" fmla="val -182666"/>
              <a:gd name="adj3" fmla="val 16667"/>
            </a:avLst>
          </a:prstGeom>
          <a:solidFill>
            <a:srgbClr val="E8F5FB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- 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754" y="2814261"/>
            <a:ext cx="228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3985" y="4154219"/>
            <a:ext cx="228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2383" y="6406195"/>
            <a:ext cx="376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 Hà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2079" y="6406195"/>
            <a:ext cx="228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VNI-Avo" pitchFamily="2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dirty="0" smtClean="0">
            <a:latin typeface="VNI-Avo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114</Words>
  <Application>Microsoft Office PowerPoint</Application>
  <PresentationFormat>Widescreen</PresentationFormat>
  <Paragraphs>38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LE VE</cp:lastModifiedBy>
  <cp:revision>40</cp:revision>
  <dcterms:created xsi:type="dcterms:W3CDTF">2020-08-04T01:27:31Z</dcterms:created>
  <dcterms:modified xsi:type="dcterms:W3CDTF">2024-09-25T08:30:10Z</dcterms:modified>
</cp:coreProperties>
</file>