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269" r:id="rId2"/>
    <p:sldId id="257" r:id="rId3"/>
    <p:sldId id="258" r:id="rId4"/>
    <p:sldId id="259" r:id="rId5"/>
    <p:sldId id="281" r:id="rId6"/>
    <p:sldId id="283" r:id="rId7"/>
    <p:sldId id="280" r:id="rId8"/>
    <p:sldId id="275" r:id="rId9"/>
    <p:sldId id="261" r:id="rId10"/>
    <p:sldId id="262" r:id="rId11"/>
    <p:sldId id="273" r:id="rId12"/>
    <p:sldId id="272" r:id="rId13"/>
    <p:sldId id="284" r:id="rId14"/>
    <p:sldId id="276" r:id="rId15"/>
    <p:sldId id="278" r:id="rId16"/>
    <p:sldId id="285" r:id="rId17"/>
    <p:sldId id="282" r:id="rId18"/>
    <p:sldId id="279" r:id="rId19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577707" y="1600202"/>
            <a:ext cx="8566293" cy="414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301784"/>
            <a:ext cx="7445447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Tiếng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nào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thanh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ngã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701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78267"/>
            <a:ext cx="8991599" cy="6537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228600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dirty="0">
                <a:solidFill>
                  <a:srgbClr val="DF31BE"/>
                </a:solidFill>
                <a:latin typeface=".VnAvantH" pitchFamily="34" charset="0"/>
              </a:rPr>
              <a:t>Ở </a:t>
            </a:r>
            <a:r>
              <a:rPr lang="en-US" sz="4000" b="1" dirty="0" err="1">
                <a:solidFill>
                  <a:srgbClr val="DF31BE"/>
                </a:solidFill>
                <a:latin typeface=".VnAvant" pitchFamily="34" charset="0"/>
              </a:rPr>
              <a:t>bờ</a:t>
            </a:r>
            <a:r>
              <a:rPr lang="en-US" sz="4000" b="1" dirty="0">
                <a:solidFill>
                  <a:srgbClr val="DF31BE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DF31BE"/>
                </a:solidFill>
                <a:latin typeface=".VnAvant" pitchFamily="34" charset="0"/>
              </a:rPr>
              <a:t>đê</a:t>
            </a:r>
            <a:endParaRPr lang="en-US" sz="4000" b="1" dirty="0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3500" y="3242111"/>
            <a:ext cx="4102100" cy="61554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latin typeface=".VnAvantH" pitchFamily="34" charset="0"/>
              </a:rPr>
              <a:t>D</a:t>
            </a:r>
            <a:r>
              <a:rPr lang="en-US" sz="3400" b="1">
                <a:latin typeface=".VnAvant" pitchFamily="34" charset="0"/>
              </a:rPr>
              <a:t>ª la cµ ­ë bê ®ª.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4300" y="3242111"/>
            <a:ext cx="4102100" cy="61554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latin typeface=".VnAvantH" pitchFamily="34" charset="0"/>
              </a:rPr>
              <a:t>B</a:t>
            </a:r>
            <a:r>
              <a:rPr lang="en-US" sz="3400" b="1">
                <a:latin typeface=".VnAvant" pitchFamily="34" charset="0"/>
              </a:rPr>
              <a:t>ê ®ª cã dÕ.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00" y="6278221"/>
            <a:ext cx="8216900" cy="61554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latin typeface=".VnAvantH" pitchFamily="34" charset="0"/>
              </a:rPr>
              <a:t>B</a:t>
            </a:r>
            <a:r>
              <a:rPr lang="en-US" sz="3400" b="1">
                <a:latin typeface=".VnAvant" pitchFamily="34" charset="0"/>
              </a:rPr>
              <a:t>ê ®ª cã c¶ bª. Bª be be.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5330" y="222655"/>
            <a:ext cx="381000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bờ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đê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93295" y="3252067"/>
            <a:ext cx="38100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la cµ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3600" y="3252067"/>
            <a:ext cx="38100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cã dÕ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6290111"/>
            <a:ext cx="38100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cã c¶ bª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9220" y="6290111"/>
            <a:ext cx="38100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be be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Tập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đọc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478"/>
            <a:ext cx="9160660" cy="58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F2CE-949A-DBA5-ADEA-153D8467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E6978-D840-EDBA-5AA3-7585C2BEA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151BE2-3677-C519-6698-98E7F8D7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9131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2ADAF3-2889-0FA0-58C1-81E49C61403B}"/>
              </a:ext>
            </a:extLst>
          </p:cNvPr>
          <p:cNvSpPr txBox="1"/>
          <p:nvPr/>
        </p:nvSpPr>
        <p:spPr>
          <a:xfrm>
            <a:off x="2655791" y="3276600"/>
            <a:ext cx="1828800" cy="67710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.VnAvant" pitchFamily="34" charset="0"/>
              </a:rPr>
              <a:t>bờ</a:t>
            </a:r>
            <a:r>
              <a:rPr lang="en-US" sz="3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.VnAvant" pitchFamily="34" charset="0"/>
              </a:rPr>
              <a:t>đê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5AA88-8A50-9C88-93D6-66F5C64228C4}"/>
              </a:ext>
            </a:extLst>
          </p:cNvPr>
          <p:cNvSpPr txBox="1"/>
          <p:nvPr/>
        </p:nvSpPr>
        <p:spPr>
          <a:xfrm>
            <a:off x="7399462" y="3276600"/>
            <a:ext cx="1676400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dế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F78A1-AB2A-C44D-ABB5-C4E621374B51}"/>
              </a:ext>
            </a:extLst>
          </p:cNvPr>
          <p:cNvSpPr txBox="1"/>
          <p:nvPr/>
        </p:nvSpPr>
        <p:spPr>
          <a:xfrm>
            <a:off x="5105400" y="6308725"/>
            <a:ext cx="1475740" cy="6617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.VnAvant" pitchFamily="34" charset="0"/>
              </a:rPr>
              <a:t>bê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8288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Tập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viết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bảng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84157" r="28051" b="5650"/>
          <a:stretch/>
        </p:blipFill>
        <p:spPr>
          <a:xfrm>
            <a:off x="-228600" y="2971800"/>
            <a:ext cx="9586941" cy="19416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Nk76LEETyyQ3aIKuExpDSZv6LTMVrme">
            <a:hlinkClick r:id="" action="ppaction://media"/>
            <a:extLst>
              <a:ext uri="{FF2B5EF4-FFF2-40B4-BE49-F238E27FC236}">
                <a16:creationId xmlns:a16="http://schemas.microsoft.com/office/drawing/2014/main" id="{4FB4B72C-2259-91F8-E410-F4CE9B2C17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3999" cy="6126163"/>
          </a:xfrm>
        </p:spPr>
      </p:pic>
    </p:spTree>
    <p:extLst>
      <p:ext uri="{BB962C8B-B14F-4D97-AF65-F5344CB8AC3E}">
        <p14:creationId xmlns:p14="http://schemas.microsoft.com/office/powerpoint/2010/main" val="32276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81322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67" y="1297144"/>
            <a:ext cx="1167507" cy="1048433"/>
            <a:chOff x="2341807" y="722423"/>
            <a:chExt cx="1167507" cy="1048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5945932" y="4800600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>
                <a:latin typeface=".VnAvant" pitchFamily="34" charset="0"/>
              </a:rPr>
              <a:t>la – l¸</a:t>
            </a:r>
            <a:endParaRPr lang="es-ES" sz="5400" b="1" dirty="0"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26057" y="3144334"/>
            <a:ext cx="1167507" cy="1048433"/>
            <a:chOff x="5632842" y="2105111"/>
            <a:chExt cx="1167507" cy="10484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078" y="2839195"/>
            <a:ext cx="1167507" cy="1048433"/>
            <a:chOff x="1559230" y="2459387"/>
            <a:chExt cx="1167507" cy="10484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04495" y="1436640"/>
            <a:ext cx="1167507" cy="1048433"/>
            <a:chOff x="1559230" y="2459387"/>
            <a:chExt cx="1167507" cy="10484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734" y="2380906"/>
            <a:ext cx="1167507" cy="1048433"/>
            <a:chOff x="1559230" y="2459387"/>
            <a:chExt cx="1167507" cy="10484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24997" y="2380906"/>
            <a:ext cx="1167507" cy="1048433"/>
            <a:chOff x="1559230" y="2459387"/>
            <a:chExt cx="1167507" cy="104843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5962403" y="4817074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>
                <a:latin typeface=".VnAvant" pitchFamily="34" charset="0"/>
              </a:rPr>
              <a:t>lå «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67527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5966521" y="4808833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>
                <a:latin typeface=".VnAvant" pitchFamily="34" charset="0"/>
              </a:rPr>
              <a:t>le le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5751359" y="4812949"/>
            <a:ext cx="2804983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>
                <a:latin typeface=".VnAvant" pitchFamily="34" charset="0"/>
              </a:rPr>
              <a:t>dª - dÕ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5749793" y="4817074"/>
            <a:ext cx="2804983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>
                <a:latin typeface=".VnAvant" pitchFamily="34" charset="0"/>
              </a:rPr>
              <a:t>®ª - lä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5766266" y="4821189"/>
            <a:ext cx="2804983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.VnAvant" pitchFamily="34" charset="0"/>
              </a:rPr>
              <a:t>lê</a:t>
            </a:r>
            <a:r>
              <a:rPr lang="es-ES_tradnl" sz="5400" b="1" dirty="0">
                <a:latin typeface=".VnAvant" pitchFamily="34" charset="0"/>
              </a:rPr>
              <a:t> la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1524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Khởi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động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5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8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5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8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19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19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9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8" y="0"/>
            <a:ext cx="5814158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8" y="2133600"/>
            <a:ext cx="5889791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5" y="4336010"/>
            <a:ext cx="5877091" cy="235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43600" y="32004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4876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3581402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0400" y="3436716"/>
            <a:ext cx="1066800" cy="20928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pPr algn="r"/>
            <a:r>
              <a:rPr lang="en-US" sz="13000" dirty="0">
                <a:solidFill>
                  <a:srgbClr val="FF0000"/>
                </a:solidFill>
                <a:latin typeface=".VnAvant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9700" y="3200399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latin typeface=".VnAvant" pitchFamily="34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06740"/>
            <a:ext cx="7696200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90154" y="743669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11: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37954" y="553746"/>
            <a:ext cx="7696200" cy="12055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 –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bễ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4" grpId="0" animBg="1"/>
      <p:bldP spid="14" grpId="1" animBg="1"/>
      <p:bldP spid="13" grpId="0"/>
      <p:bldP spid="13" grpId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85800" y="1371600"/>
            <a:ext cx="3048000" cy="34134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13209" y="4589784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 err="1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 dirty="0" err="1">
                <a:latin typeface=".VnAvant" pitchFamily="34" charset="0"/>
              </a:rPr>
              <a:t>ê</a:t>
            </a:r>
            <a:endParaRPr lang="en-US" sz="9000" dirty="0"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4495804" y="1630120"/>
            <a:ext cx="3836237" cy="30488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2600" y="4800600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 err="1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 dirty="0" err="1">
                <a:latin typeface=".VnAvant" pitchFamily="34" charset="0"/>
              </a:rPr>
              <a:t>ê</a:t>
            </a:r>
            <a:endParaRPr lang="en-US" sz="9000" dirty="0">
              <a:latin typeface=".VnAvant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28700" y="4874793"/>
            <a:ext cx="2514600" cy="1719165"/>
            <a:chOff x="3810000" y="1447800"/>
            <a:chExt cx="2209800" cy="1581798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bê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84502" y="2343798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.VnAvant" pitchFamily="34" charset="0"/>
                </a:rPr>
                <a:t>ê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5" y="4876802"/>
            <a:ext cx="867266" cy="2450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524500" y="4772384"/>
            <a:ext cx="2552700" cy="1684564"/>
            <a:chOff x="3810000" y="315929"/>
            <a:chExt cx="2243282" cy="1549962"/>
          </a:xfrm>
        </p:grpSpPr>
        <p:sp>
          <p:nvSpPr>
            <p:cNvPr id="22" name="Rectangle 21"/>
            <p:cNvSpPr/>
            <p:nvPr/>
          </p:nvSpPr>
          <p:spPr>
            <a:xfrm>
              <a:off x="3843482" y="1180091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8000"/>
                  </a:solidFill>
                  <a:latin typeface=".VnAvant" pitchFamily="34" charset="0"/>
                </a:rPr>
                <a:t>bê</a:t>
              </a:r>
              <a:endParaRPr lang="en-US" sz="3600" b="1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48382" y="1175325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~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315929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bễ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87116" y="4731782"/>
            <a:ext cx="6928184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b	 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			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85800" y="1371600"/>
            <a:ext cx="3048000" cy="3413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4495804" y="1630120"/>
            <a:ext cx="3836237" cy="30488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4480" y="5029200"/>
            <a:ext cx="8839200" cy="1381066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bờ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 - ê - </a:t>
            </a:r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bê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ngã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 – </a:t>
            </a:r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bễ</a:t>
            </a:r>
            <a:endParaRPr lang="en-US" sz="66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85800" y="1295400"/>
            <a:ext cx="3048000" cy="34134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0" y="4838638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4495804" y="1630120"/>
            <a:ext cx="3836237" cy="30488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2600" y="4800600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90600" y="4953002"/>
            <a:ext cx="2514600" cy="1656347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5" y="4876802"/>
            <a:ext cx="867266" cy="2450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34000" y="4896853"/>
            <a:ext cx="2514600" cy="1656347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90600" y="4823082"/>
            <a:ext cx="6928184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b	     </a:t>
            </a:r>
            <a:r>
              <a:rPr lang="en-US" sz="9600" b="1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 			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8200" y="4823082"/>
            <a:ext cx="7341441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  <a:latin typeface=".VnAvant" pitchFamily="34" charset="0"/>
              </a:rPr>
              <a:t>bê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					</a:t>
            </a:r>
            <a:r>
              <a:rPr lang="en-US" sz="9600" dirty="0" err="1">
                <a:solidFill>
                  <a:schemeClr val="tx1"/>
                </a:solidFill>
                <a:latin typeface=".VnAvant" pitchFamily="34" charset="0"/>
              </a:rPr>
              <a:t>bễ</a:t>
            </a:r>
            <a:endParaRPr lang="en-US" sz="9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1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78314"/>
            <a:ext cx="7315200" cy="5352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152400"/>
            <a:ext cx="5867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Tiếng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nào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âm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199</Words>
  <Application>Microsoft Office PowerPoint</Application>
  <PresentationFormat>On-screen Show (4:3)</PresentationFormat>
  <Paragraphs>70</Paragraphs>
  <Slides>18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.VnAvant</vt:lpstr>
      <vt:lpstr>.VnAvantH</vt:lpstr>
      <vt:lpstr>Arial</vt:lpstr>
      <vt:lpstr>Calibri</vt:lpstr>
      <vt:lpstr>HP001 4 hàng</vt:lpstr>
      <vt:lpstr>Times New Roman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 VE</cp:lastModifiedBy>
  <cp:revision>32</cp:revision>
  <dcterms:created xsi:type="dcterms:W3CDTF">2020-05-18T12:48:51Z</dcterms:created>
  <dcterms:modified xsi:type="dcterms:W3CDTF">2024-09-24T01:32:38Z</dcterms:modified>
</cp:coreProperties>
</file>