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8" r:id="rId5"/>
  </p:sldMasterIdLst>
  <p:notesMasterIdLst>
    <p:notesMasterId r:id="rId19"/>
  </p:notesMasterIdLst>
  <p:sldIdLst>
    <p:sldId id="287" r:id="rId6"/>
    <p:sldId id="292" r:id="rId7"/>
    <p:sldId id="293" r:id="rId8"/>
    <p:sldId id="294" r:id="rId9"/>
    <p:sldId id="295" r:id="rId10"/>
    <p:sldId id="296" r:id="rId11"/>
    <p:sldId id="280" r:id="rId12"/>
    <p:sldId id="282" r:id="rId13"/>
    <p:sldId id="274" r:id="rId14"/>
    <p:sldId id="284" r:id="rId15"/>
    <p:sldId id="283" r:id="rId16"/>
    <p:sldId id="285" r:id="rId17"/>
    <p:sldId id="303" r:id="rId1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91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  <a:t>29/03/2025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4.xml"/><Relationship Id="rId5" Type="http://schemas.microsoft.com/office/2007/relationships/media" Target="../media/media3.mp3"/><Relationship Id="rId15" Type="http://schemas.openxmlformats.org/officeDocument/2006/relationships/image" Target="../media/image10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8.jpe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audio2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4.xml"/><Relationship Id="rId5" Type="http://schemas.microsoft.com/office/2007/relationships/media" Target="../media/media8.mp3"/><Relationship Id="rId15" Type="http://schemas.openxmlformats.org/officeDocument/2006/relationships/image" Target="../media/image11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8.jpeg"/><Relationship Id="rId3" Type="http://schemas.microsoft.com/office/2007/relationships/media" Target="../media/media8.mp3"/><Relationship Id="rId7" Type="http://schemas.microsoft.com/office/2007/relationships/media" Target="../media/media13.mp3"/><Relationship Id="rId12" Type="http://schemas.openxmlformats.org/officeDocument/2006/relationships/audio" Target="../media/audio2.wav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4.xml"/><Relationship Id="rId5" Type="http://schemas.microsoft.com/office/2007/relationships/media" Target="../media/media12.mp3"/><Relationship Id="rId15" Type="http://schemas.openxmlformats.org/officeDocument/2006/relationships/image" Target="../media/image12.jpeg"/><Relationship Id="rId10" Type="http://schemas.openxmlformats.org/officeDocument/2006/relationships/audio" Target="../media/media14.mp3"/><Relationship Id="rId4" Type="http://schemas.openxmlformats.org/officeDocument/2006/relationships/audio" Target="../media/media8.mp3"/><Relationship Id="rId9" Type="http://schemas.microsoft.com/office/2007/relationships/media" Target="../media/media14.mp3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</a:p>
          <a:p>
            <a:r>
              <a:rPr 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6037" y="2366003"/>
            <a:ext cx="313626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4, 5, 6  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39888"/>
            <a:ext cx="8916988" cy="2322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3810000" y="2514600"/>
            <a:ext cx="609600" cy="685800"/>
            <a:chOff x="3886200" y="5334000"/>
            <a:chExt cx="685800" cy="762000"/>
          </a:xfrm>
        </p:grpSpPr>
        <p:sp>
          <p:nvSpPr>
            <p:cNvPr id="6" name="Rectangle 5"/>
            <p:cNvSpPr/>
            <p:nvPr/>
          </p:nvSpPr>
          <p:spPr>
            <a:xfrm>
              <a:off x="38862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4800" y="5602111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62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434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34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5791200" y="2514600"/>
            <a:ext cx="685800" cy="685800"/>
            <a:chOff x="4719918" y="5105400"/>
            <a:chExt cx="690282" cy="775447"/>
          </a:xfrm>
        </p:grpSpPr>
        <p:sp>
          <p:nvSpPr>
            <p:cNvPr id="15" name="Rectangle 14"/>
            <p:cNvSpPr/>
            <p:nvPr/>
          </p:nvSpPr>
          <p:spPr>
            <a:xfrm>
              <a:off x="4724712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19918" y="5374652"/>
              <a:ext cx="228497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712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1704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704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81704" y="5374652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7848600" y="2514600"/>
            <a:ext cx="609600" cy="609600"/>
            <a:chOff x="3886200" y="5334000"/>
            <a:chExt cx="685800" cy="685800"/>
          </a:xfrm>
        </p:grpSpPr>
        <p:sp>
          <p:nvSpPr>
            <p:cNvPr id="24" name="Rectangle 23"/>
            <p:cNvSpPr/>
            <p:nvPr/>
          </p:nvSpPr>
          <p:spPr>
            <a:xfrm>
              <a:off x="38862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434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434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14500"/>
            <a:ext cx="8061325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2133600"/>
            <a:ext cx="481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2057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95338"/>
            <a:ext cx="7285038" cy="4157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12988" y="184785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43434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5050" y="2667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35052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726"/>
            <a:ext cx="9144000" cy="50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57024" y="1954400"/>
            <a:ext cx="2283959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2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914500" y="304582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74125" y="2806029"/>
            <a:ext cx="351981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Đoán số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574131" y="2806065"/>
            <a:ext cx="4481513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 em cùng đoán xem có bao nhiêu con vật trong hình nhé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359" y="315311"/>
            <a:ext cx="457200" cy="4572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425" y="315311"/>
            <a:ext cx="457200" cy="457200"/>
          </a:xfrm>
          <a:prstGeom prst="rect">
            <a:avLst/>
          </a:prstGeom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0491" y="315311"/>
            <a:ext cx="457200" cy="457200"/>
          </a:xfrm>
          <a:prstGeom prst="rect">
            <a:avLst/>
          </a:prstGeom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0557" y="315311"/>
            <a:ext cx="457200" cy="457200"/>
          </a:xfrm>
          <a:prstGeom prst="rect">
            <a:avLst/>
          </a:prstGeom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0623" y="315311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2" name="Picture 1" descr="80dNao-ca-va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7926" y="1092518"/>
            <a:ext cx="4247198" cy="2934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</a:t>
            </a:r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315310"/>
            <a:ext cx="457200" cy="457200"/>
          </a:xfrm>
          <a:prstGeom prst="rect">
            <a:avLst/>
          </a:prstGeom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7176" y="356694"/>
            <a:ext cx="457200" cy="457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351" y="356694"/>
            <a:ext cx="457200" cy="457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</a:t>
            </a:r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21527" y="356694"/>
            <a:ext cx="457200" cy="4572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81577" y="315310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2" name="Picture 1" descr="tải xuố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1373" y="1696879"/>
            <a:ext cx="2806541" cy="2217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9479" y="291662"/>
            <a:ext cx="457200" cy="4572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425" y="291662"/>
            <a:ext cx="457200" cy="4572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1371" y="291662"/>
            <a:ext cx="457200" cy="4572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2316" y="291662"/>
            <a:ext cx="457200" cy="4572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38777" y="291662"/>
            <a:ext cx="457200" cy="4572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8" name="Picture 7" descr="tải xuố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6023" y="1628299"/>
            <a:ext cx="3827145" cy="2363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57200"/>
            <a:ext cx="6989763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6575"/>
            <a:ext cx="8131175" cy="319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3" y="1431925"/>
            <a:ext cx="7813675" cy="268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</Words>
  <Application>Microsoft Office PowerPoint</Application>
  <PresentationFormat>Trình chiếu Trên màn hình (4:3)</PresentationFormat>
  <Paragraphs>36</Paragraphs>
  <Slides>13</Slides>
  <Notes>3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13</vt:i4>
      </vt:variant>
    </vt:vector>
  </HeadingPairs>
  <TitlesOfParts>
    <vt:vector size="28" baseType="lpstr">
      <vt:lpstr>等线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Times New Roman</vt:lpstr>
      <vt:lpstr>Wingdings</vt:lpstr>
      <vt:lpstr>1_Default Design</vt:lpstr>
      <vt:lpstr>Office Theme</vt:lpstr>
      <vt:lpstr>1_Office Theme</vt:lpstr>
      <vt:lpstr>1_Office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CTY REDSTAR</cp:lastModifiedBy>
  <cp:revision>108</cp:revision>
  <dcterms:created xsi:type="dcterms:W3CDTF">2002-01-01T10:07:00Z</dcterms:created>
  <dcterms:modified xsi:type="dcterms:W3CDTF">2025-03-29T05:20:47Z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