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98" r:id="rId5"/>
    <p:sldMasterId id="2147483711" r:id="rId6"/>
  </p:sldMasterIdLst>
  <p:notesMasterIdLst>
    <p:notesMasterId r:id="rId30"/>
  </p:notesMasterIdLst>
  <p:sldIdLst>
    <p:sldId id="285" r:id="rId7"/>
    <p:sldId id="298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9" r:id="rId18"/>
    <p:sldId id="297" r:id="rId19"/>
    <p:sldId id="286" r:id="rId20"/>
    <p:sldId id="280" r:id="rId21"/>
    <p:sldId id="274" r:id="rId22"/>
    <p:sldId id="300" r:id="rId23"/>
    <p:sldId id="301" r:id="rId24"/>
    <p:sldId id="302" r:id="rId25"/>
    <p:sldId id="277" r:id="rId26"/>
    <p:sldId id="269" r:id="rId27"/>
    <p:sldId id="281" r:id="rId28"/>
    <p:sldId id="303" r:id="rId29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B2B2B2"/>
    <a:srgbClr val="808080"/>
    <a:srgbClr val="3333FF"/>
    <a:srgbClr val="993300"/>
    <a:srgbClr val="0099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72" d="100"/>
          <a:sy n="72" d="100"/>
        </p:scale>
        <p:origin x="132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22-09-01T06:51:03.9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9277 6747,'25'0,"-25"-25,0 0,0 0,0-24,0-1,0 25,0 1,0-26,0 25,0 0,0 1,0-1,0 0,0 0,0 0,0 1,0-1,0 0,25 0,-25 0,0 1,0-1,25 25,-25-25,25 25,-25-25,0 0,0 1,0-1,24 0,-24 0,0 0,0 1,25 24,-25-25,0 0,0 0,0 0,0 0,25 1,0-1,-25 0,49 0,-49-24,0 24,25 0,-25 0,25-24,-25 24,0 0,25-25,0 26,-25-26,24 0,1 26,-25-1,25 0,0 0,-25 0,25 25,-25-49,24 24,-24 0,25 25,-25-25,0 1,25-1,-25 0,25 0,0-24,24 49,-49-25,0 0,25 0,0 0,0 25,-25-25,0 1,24-1,-24 0,25 0,0 0,0 1,-25-1,25 25,-1-50,1 25,0 25,-25-24,25 24,-25-25,25 0,-25 0,24 25,-24-25,25 25,-25-24,25-1,0 25,0-25,0 25,-25-25,49 25,-49-25,25 25,0-24,0 24,-1 0,26-25,-25 0,49 25,-24 0,-1-25,1 25,0 0,-1 0,26 0,-26 0,-24 0,0 0,24 0,-24 0,-25-25,25 25,0 0,0-24,49 24,-24-25,-25 25,24 0,1-25,-1 0,-24 25,0-25,0 25,0 0,-1 0,1-24,0 24,25 0,-26-25,26 25,0-25,-26 25,1 0,25 0,-1 0,26 0,-26 0,1 0,0 0,-1 25,-24-25,0 25,24-25,-24 24,0-24,0 0,0 0,0 0,-1 25,1 0,0-25,0 0,-25 25,49-25,-24 25,0-1,0-24,0 25,-1-25,1 25,-25 0,25-25,0 25,0-1,-1-24,1 25,0-25,-25 25,25-25,0 0,-25 25,24 0,1-25,-25 24,25-24,0 25,0-25,-25 25,49 0,-24-25,0 25,0-25,-25 24,24 1,1-25,0 0,0 25,24-25,-49 25,25-25,-25 25,25-1,0-24,0 0,-25 25,25-25,-1 25,-24 0,25 0,0-1,-25 1,25-25,-25 25,25 0,-1 0,1-25,0 49,-25-24,25 0,0 0,-25 0,0-1,24-24,-24 25,0 0,25-25,-25 25,0 0,25-1,-25 1,25-25,0 25,-25 0,0 0,24-25,1 24,0-24,-25 25,0 0,25 0,0 0,-25-1,24 1,1 25,-25-25,25-25,-25 24,25 1,-25 0,25 0,-1 0,-24-1,0 1,0 0,25 0,-25 0,0-1,0 1,0 0,25 0,-25 0,25-25,-25 25,0-1,0 1,0 0,0 0,25-25,-25 25,0-1,0 1,0 0,24-25,-24 25,0 0,0-1,0 1,0 0,0 0,0 0,0-1,0 1,0 0,0 0,0 0,0-1,0 1,0 0,0 0,0 0,0-1,25 1,-25 0,25 0,-25 0,0-1,0 1,0 0,0 0,0 0,0-1,0 1,0 0,0 0,0 0,0 0,0-1,0 1,0 0,0 0,0 0,0-1,0 1,0 0,-25 0,25 0,0-1,0 1,0 0,0 0,-25 0,25-1,0 1,0 0,-24 0,24 0,0-1,0 1,-25 0,0 0,0 0,25-1,-25-24,25 25,0 0,0 0,0 0,0-1,-24-24,24 25,0 0,0 0,0 0,-25-1,0 1,25 0,-50 25,26-50,24 49,-25-49,0 25,25 0,-25 0,0 24,1-49,24 25,-25 25,25-25,-25-25,25 49,-25-24,0 0,1 24,-1 1,25-25,-25 0,0-1,25 1,0 0,0 0,-25-25,25 49,-24-24,-1 0,0 25,0-26,25 1,0 0,-25 0,25 0,0-1,0 1,-49 0,24 25,-25-26,50 1,-25 25,25 0,-24-26,24 1,-25-25,25 50,-25-50,25 25,0-1,0 1,0 0,-25 0,0 0,25-1,0 1,-24-25,24 50,-25-50,25 25,0 24,-25-24,-25 0,50 49,-49-24,49-25,0-1,-25 26,0-25,25 0,0-1,-25 1,25 25,-24-50,24 25,0-1,0 1,-25 25,0-25,-25 24,26 1,-26 0,0-26,26 26,-1 0,0-26,0-24,25 25,-25 0,25 0,-24 0,-1-1,0 26,0-25,25 0,-25-1,25 1,0 0,-24 0,-1 24,25-24,-25 0,0 25,0-26,-24 26,49-25,-50 0,50 24,-50-24,50 0,-24 0,-1-1,0 1,25 0,-25 0,25 0,-25-25,25 25,-24-25,24 24,0 1,-25 0,25 0,0 0,-50-1,50 1,0 0,-25 0,1 0,24-1,-25 26,25-25,0 0,0-1,-25-24,25 25,0 0,-25-25,25 25,0 0,0-1,0 1,-25 0,25 0,-24 0,-1 24,0-24,0 25,-24-26,24 26,-25 24,1-49,49 25,-25-50,0 25,25 24,-50-49,50 50,-24-50,-1 50,25-26,-25 1,25 0,-25-25,25 25,-25-25,1 25,24-1,-25 1,25 0,-25-25,0 25,25 0,-25-25,0 24,1 1,24 0,-25-25,25 50,-25-50,25 49,-25-24,25 0,0 0,-25-1,25 1,-24 0,-1 0,25 0,-25-25,25 24,-25 1,25 0,0 0,-25-25,25 25,-24-25,24 24,-25 1,25 0,-25 0,0 0,0 0,25-1,-49 1,49 0,0 0,-25 0,0-25,25 24,0 1,-25-25,25 25,0 0,-24 0,-1 24,25-24,-25-25,25 25,-25-25,25 25,0-1,-25-24,25 25,-24-25,24 50,-25-50,25 25,0-1,-25-24,25 25,-25 0,0-25,25 25,-24 0,-1-1,25 1,0 0,-25 0,0 0,25-1,-25-24,25 25,-24 0,-1 0,25 0,-25-1,0 1,25 0,-25 0,0 0,1-25,-1 24,0-24,0 25,0 0,1-25,-1 25,0-25,25 25,-25 0,25-1,-25 26,1-25,24 0,-25-1,0-24,25 25,-25 0,25 0,-25-25,25 25,-24-1,-1 1,25 0,-25-25,0 25,25 0,-25-25,25 24,-24-24,-1 25,0 0,0 0,0-25,25 25,-24-1,24 1,-25-25,25 25,-25 0,0 0,0-1,1 1,24 0,-25 0,0-25,25 25,0-1,0 1,-25-25,25 25,-25-25,25 25,-24 0,24-1,-25-24,0 25,25 0,-25-25,25 25,0 0,-25-25,75 0,0 0,-1 25,-24-1,25-24,-26 0,1 0,0 0,-25 25,25-25,49 25,-24-25,-25 0,24 0,1 0,24 0,-49 0,25 0,-26 0,26 0,0 0,-26 0,1 0,0 0,0 0,0 0,24 0,-24 0,25 0,-25 0,-1 0,1 0,0 0,0 0,0 0,-1 0,1 0,0 0,0 0,0 0,24 0,1 0,-25 0,-1 0,1 0,25 0,-25 0,-1 0,1 0,0 0,0 0,0 0,-1 0,1 0,0 0,0 0,0 0,-1 0,1 0,0 0,25 0,-1 0,-24 0,0 0,0 0,0 0,-1 0,1 0,25 0,-1 0,1 0,0 0,-1 0,26 0,-26 0,1 0,-1 0,26 0,-1 0,-24 0,-1 0,-24 0,25 0,-1 0,-24 0,0 0,0 0,0 0,-1 0,1 0,0 0,0 0,25 0,-26 0,1 0,25 0,-1 0,1 0,0 0,-1 0,1 0,-1 0,1 0,0 0,-1 0,-24 0,25 0,-1 0,26 0,-51 0,1 0,25 0,-1 0,-24 0,0 0,0 0,0 0,0 0,-1 0,26 0,0 0,-1 0,1 0,-1 0,1 0,0 0,-1 0,1 0,24 0,-24 0,-25 0,-1 0,1 0,0 0,0 0,0 0,-1 0,1 0,0 0,0 0,0 0,-1 0</inkml:trace>
  <inkml:trace contextRef="#ctx0" brushRef="#br0" timeOffset="767.561">21853 10170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35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/>
            <a:endParaRPr lang="en-US" altLang="en-US" dirty="0"/>
          </a:p>
        </p:txBody>
      </p:sp>
      <p:sp>
        <p:nvSpPr>
          <p:cNvPr id="1434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en-US" sz="1200" dirty="0"/>
              <a:t>13</a:t>
            </a:fld>
            <a:endParaRPr lang="en-US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Arial" panose="020B0604020202020204" pitchFamily="34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GIF"/><Relationship Id="rId5" Type="http://schemas.openxmlformats.org/officeDocument/2006/relationships/slide" Target="slide4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emf"/><Relationship Id="rId5" Type="http://schemas.openxmlformats.org/officeDocument/2006/relationships/customXml" Target="../ink/ink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8.GIF"/><Relationship Id="rId3" Type="http://schemas.openxmlformats.org/officeDocument/2006/relationships/slide" Target="slide7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image" Target="../media/image20.GIF"/><Relationship Id="rId2" Type="http://schemas.openxmlformats.org/officeDocument/2006/relationships/image" Target="../media/image12.png"/><Relationship Id="rId16" Type="http://schemas.openxmlformats.org/officeDocument/2006/relationships/slide" Target="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GIF"/><Relationship Id="rId11" Type="http://schemas.openxmlformats.org/officeDocument/2006/relationships/image" Target="../media/image17.GIF"/><Relationship Id="rId5" Type="http://schemas.openxmlformats.org/officeDocument/2006/relationships/slide" Target="slide11.xml"/><Relationship Id="rId15" Type="http://schemas.openxmlformats.org/officeDocument/2006/relationships/image" Target="../media/image19.GIF"/><Relationship Id="rId10" Type="http://schemas.openxmlformats.org/officeDocument/2006/relationships/slide" Target="slide9.xml"/><Relationship Id="rId4" Type="http://schemas.openxmlformats.org/officeDocument/2006/relationships/image" Target="../media/image13.GIF"/><Relationship Id="rId9" Type="http://schemas.openxmlformats.org/officeDocument/2006/relationships/image" Target="../media/image16.GIF"/><Relationship Id="rId1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9144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685800" y="1282890"/>
            <a:ext cx="7772400" cy="16127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CÁC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SINH!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9750" y="4941888"/>
            <a:ext cx="1817688" cy="1382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Oval Callout 5"/>
          <p:cNvSpPr/>
          <p:nvPr/>
        </p:nvSpPr>
        <p:spPr>
          <a:xfrm>
            <a:off x="900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bảng có hình gì?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3132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pic>
        <p:nvPicPr>
          <p:cNvPr id="11267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15900" y="4168775"/>
            <a:ext cx="2828925" cy="190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Oval Callout 5"/>
          <p:cNvSpPr/>
          <p:nvPr/>
        </p:nvSpPr>
        <p:spPr>
          <a:xfrm>
            <a:off x="900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nl-NL" altLang="x-none" sz="3600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các bạn sửa tại đây</a:t>
            </a:r>
            <a:endParaRPr sz="3600" dirty="0">
              <a:solidFill>
                <a:srgbClr val="1919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132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4810125"/>
            <a:ext cx="2159000" cy="149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Callout 4"/>
          <p:cNvSpPr/>
          <p:nvPr/>
        </p:nvSpPr>
        <p:spPr>
          <a:xfrm>
            <a:off x="900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 CD có hình chữ nhật đúng hay sai?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3132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Sai. Đĩa CD hình tròn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/>
          <p:cNvSpPr>
            <a:spLocks noTextEdit="1"/>
          </p:cNvSpPr>
          <p:nvPr/>
        </p:nvSpPr>
        <p:spPr>
          <a:xfrm>
            <a:off x="1752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4000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  <p:sp>
        <p:nvSpPr>
          <p:cNvPr id="13315" name="AutoShape 7">
            <a:hlinkClick r:id="rId5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0675" y="3878263"/>
            <a:ext cx="4402138" cy="2709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Cloud Callout 3"/>
          <p:cNvSpPr/>
          <p:nvPr/>
        </p:nvSpPr>
        <p:spPr>
          <a:xfrm>
            <a:off x="990600" y="762000"/>
            <a:ext cx="5181600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endParaRPr sz="2400" b="1" dirty="0">
              <a:solidFill>
                <a:srgbClr val="19194D"/>
              </a:solidFill>
              <a:latin typeface="Arial" panose="020B0604020202020204" pitchFamily="34" charset="0"/>
            </a:endParaRPr>
          </a:p>
          <a:p>
            <a:pPr lvl="0" algn="ctr">
              <a:buNone/>
            </a:pPr>
            <a:endParaRPr lang="vi-VN" sz="3200">
              <a:solidFill>
                <a:srgbClr val="1919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r>
              <a:rPr sz="320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x-none" sz="3200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bạn vì đã giúp chúng mình. Tặng bạn viên ngọc trai tuyệt </a:t>
            </a:r>
            <a:r>
              <a:rPr lang="vi-VN" altLang="x-none" sz="320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sz="320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320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sz="24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0300" y="3373120"/>
            <a:ext cx="40468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số 1, 2, 3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62000"/>
            <a:ext cx="7543800" cy="5667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" y="897890"/>
            <a:ext cx="8822055" cy="50628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1740" y="895350"/>
            <a:ext cx="6899910" cy="5231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1110" y="881380"/>
            <a:ext cx="6753860" cy="52451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3339720" y="1419840"/>
              <a:ext cx="4527720" cy="41616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0360" y="1410480"/>
                <a:ext cx="4546440" cy="4180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1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9615" y="694690"/>
            <a:ext cx="7218680" cy="5431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49" y="1509712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31" y="995363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053" y="905901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020" y="4215765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6362000" y="2918102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908167" y="2598372"/>
            <a:ext cx="4693090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defRPr/>
            </a:pPr>
            <a:r>
              <a:rPr kumimoji="0" lang="en-US" altLang="zh-CN" sz="3600" b="1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 KHỞI ĐỘNG </a:t>
            </a:r>
            <a:endParaRPr kumimoji="0" lang="en-US" altLang="zh-CN" sz="3600" b="1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1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88" y="3581400"/>
            <a:ext cx="7961312" cy="2312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063" y="341313"/>
            <a:ext cx="6989762" cy="2408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514600" y="21336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600" y="2133600"/>
            <a:ext cx="457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21336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5105400" y="4648200"/>
            <a:ext cx="609600" cy="228600"/>
            <a:chOff x="8382000" y="304800"/>
            <a:chExt cx="381000" cy="152400"/>
          </a:xfrm>
        </p:grpSpPr>
        <p:sp>
          <p:nvSpPr>
            <p:cNvPr id="9" name="Oval 8"/>
            <p:cNvSpPr/>
            <p:nvPr/>
          </p:nvSpPr>
          <p:spPr>
            <a:xfrm>
              <a:off x="8382000" y="304800"/>
              <a:ext cx="152797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8610203" y="304800"/>
              <a:ext cx="152797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15"/>
          <p:cNvGrpSpPr/>
          <p:nvPr/>
        </p:nvGrpSpPr>
        <p:grpSpPr>
          <a:xfrm>
            <a:off x="7620000" y="4724400"/>
            <a:ext cx="763588" cy="228600"/>
            <a:chOff x="6096000" y="5257800"/>
            <a:chExt cx="764177" cy="228600"/>
          </a:xfrm>
        </p:grpSpPr>
        <p:sp>
          <p:nvSpPr>
            <p:cNvPr id="13" name="Oval 12"/>
            <p:cNvSpPr/>
            <p:nvPr/>
          </p:nvSpPr>
          <p:spPr>
            <a:xfrm>
              <a:off x="6096000" y="5257800"/>
              <a:ext cx="243075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6551" y="5257800"/>
              <a:ext cx="244664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617102" y="5257800"/>
              <a:ext cx="243075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" y="1826260"/>
            <a:ext cx="7977188" cy="254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493645" y="3683635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26655" y="36830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53485" y="3683318"/>
            <a:ext cx="4572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12055" y="3683318"/>
            <a:ext cx="4572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27445" y="3683953"/>
            <a:ext cx="4572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38200"/>
            <a:ext cx="7750175" cy="4016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133600" y="40386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2400" y="4038600"/>
            <a:ext cx="457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8600" y="40386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6300" y="40640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6960" y="2494915"/>
            <a:ext cx="561594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 bài học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8500" t="10101" r="20074" b="50000"/>
          <a:stretch>
            <a:fillRect/>
          </a:stretch>
        </p:blipFill>
        <p:spPr>
          <a:xfrm>
            <a:off x="1692275" y="692150"/>
            <a:ext cx="5616575" cy="2736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/>
          <p:nvPr/>
        </p:nvSpPr>
        <p:spPr>
          <a:xfrm>
            <a:off x="0" y="5373688"/>
            <a:ext cx="9067799" cy="120032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phù thủy độc ác, nham hiểm đã bắt cóc hết sinh vật biển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/>
          <p:nvPr/>
        </p:nvSpPr>
        <p:spPr>
          <a:xfrm>
            <a:off x="0" y="5373688"/>
            <a:ext cx="4419600" cy="15696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550" y="4027488"/>
            <a:ext cx="1009650" cy="170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66188">
            <a:off x="6837363" y="2913063"/>
            <a:ext cx="1706562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988" y="2684463"/>
            <a:ext cx="1519237" cy="2195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9225" y="1041400"/>
            <a:ext cx="1581150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9800" y="1065213"/>
            <a:ext cx="2181225" cy="1468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9638" y="5484813"/>
            <a:ext cx="1714500" cy="1190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Picture 1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5663" y="2254250"/>
            <a:ext cx="1470025" cy="1714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Picture 1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51663" y="4189413"/>
            <a:ext cx="1817687" cy="1382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Notched Right Arrow 1">
            <a:hlinkClick r:id="rId5" action="ppaction://hlinksldjump"/>
          </p:cNvPr>
          <p:cNvSpPr/>
          <p:nvPr/>
        </p:nvSpPr>
        <p:spPr>
          <a:xfrm>
            <a:off x="7451725" y="6021388"/>
            <a:ext cx="1692275" cy="836613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1200" dirty="0">
                <a:solidFill>
                  <a:schemeClr val="bg1"/>
                </a:solidFill>
                <a:latin typeface="Arial" panose="020B0604020202020204" pitchFamily="34" charset="0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/>
          <p:nvPr/>
        </p:nvSpPr>
        <p:spPr>
          <a:xfrm>
            <a:off x="1908175" y="914400"/>
            <a:ext cx="5434013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AutoShape 10">
            <a:hlinkClick r:id="rId3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161213" y="461963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091363" y="1830388"/>
            <a:ext cx="785813" cy="722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174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75" y="4222750"/>
            <a:ext cx="1519238" cy="2195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Oval Callout 8"/>
          <p:cNvSpPr/>
          <p:nvPr/>
        </p:nvSpPr>
        <p:spPr>
          <a:xfrm>
            <a:off x="900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400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đĩa có hình gì?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3132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tròn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900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b="1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cờ thi đua có hình gì?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3132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</a:t>
            </a:r>
          </a:p>
        </p:txBody>
      </p:sp>
      <p:sp>
        <p:nvSpPr>
          <p:cNvPr id="8196" name="AutoShape 10">
            <a:hlinkClick r:id="rId3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7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8" y="3989388"/>
            <a:ext cx="2001837" cy="23352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3" y="4460875"/>
            <a:ext cx="1009650" cy="1704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Callout 4"/>
          <p:cNvSpPr/>
          <p:nvPr/>
        </p:nvSpPr>
        <p:spPr>
          <a:xfrm>
            <a:off x="900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b="1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bánh trưng có hình gì?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3132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151</Words>
  <Application>Microsoft Office PowerPoint</Application>
  <PresentationFormat>Trình chiếu Trên màn hình (4:3)</PresentationFormat>
  <Paragraphs>36</Paragraphs>
  <Slides>23</Slides>
  <Notes>2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23</vt:i4>
      </vt:variant>
    </vt:vector>
  </HeadingPairs>
  <TitlesOfParts>
    <vt:vector size="39" baseType="lpstr">
      <vt:lpstr>等线</vt:lpstr>
      <vt:lpstr>Microsoft YaHei</vt:lpstr>
      <vt:lpstr>Microsoft YaHei</vt:lpstr>
      <vt:lpstr>宋体</vt:lpstr>
      <vt:lpstr>宋体</vt:lpstr>
      <vt:lpstr>Arial</vt:lpstr>
      <vt:lpstr>Calibri</vt:lpstr>
      <vt:lpstr>Calibri Light</vt:lpstr>
      <vt:lpstr>Impact</vt:lpstr>
      <vt:lpstr>Times New Roman</vt:lpstr>
      <vt:lpstr>1_Default Design</vt:lpstr>
      <vt:lpstr>Office Theme</vt:lpstr>
      <vt:lpstr>1_Office Theme</vt:lpstr>
      <vt:lpstr>2_Default Design</vt:lpstr>
      <vt:lpstr>1_Office 主题​​</vt:lpstr>
      <vt:lpstr>2_Office Theme</vt:lpstr>
      <vt:lpstr>CHÀO MỪNG CÁC EM  HỌC SINH!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CTY REDSTAR</cp:lastModifiedBy>
  <cp:revision>98</cp:revision>
  <dcterms:created xsi:type="dcterms:W3CDTF">2002-01-01T10:07:35Z</dcterms:created>
  <dcterms:modified xsi:type="dcterms:W3CDTF">2025-03-29T05:17:57Z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