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3" r:id="rId3"/>
  </p:sldMasterIdLst>
  <p:notesMasterIdLst>
    <p:notesMasterId r:id="rId15"/>
  </p:notesMasterIdLst>
  <p:sldIdLst>
    <p:sldId id="283" r:id="rId4"/>
    <p:sldId id="273" r:id="rId5"/>
    <p:sldId id="256" r:id="rId6"/>
    <p:sldId id="269" r:id="rId7"/>
    <p:sldId id="274" r:id="rId8"/>
    <p:sldId id="278" r:id="rId9"/>
    <p:sldId id="277" r:id="rId10"/>
    <p:sldId id="268" r:id="rId11"/>
    <p:sldId id="275" r:id="rId12"/>
    <p:sldId id="276" r:id="rId13"/>
    <p:sldId id="284" r:id="rId14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B2B2B2"/>
    <a:srgbClr val="808080"/>
    <a:srgbClr val="3333FF"/>
    <a:srgbClr val="993300"/>
    <a:srgbClr val="009900"/>
    <a:srgbClr val="0000CC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howGuides="1">
      <p:cViewPr varScale="1">
        <p:scale>
          <a:sx n="72" d="100"/>
          <a:sy n="72" d="100"/>
        </p:scale>
        <p:origin x="132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788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6501342"/>
            <a:ext cx="364147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07CB7-5F54-4807-B881-CC163DA4271A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10" Type="http://schemas.openxmlformats.org/officeDocument/2006/relationships/image" Target="../media/image6.png"/><Relationship Id="rId4" Type="http://schemas.openxmlformats.org/officeDocument/2006/relationships/image" Target="../media/image16.png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"/>
            <a:ext cx="9145905" cy="600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915" y="1271905"/>
            <a:ext cx="9648825" cy="439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08095"/>
            <a:ext cx="9145905" cy="296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0000000我图PPT\00001PNG素材\儿童卡通\454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98882" y="3207904"/>
            <a:ext cx="4617066" cy="288959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595634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82" y="4365105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êu đề 1"/>
          <p:cNvSpPr>
            <a:spLocks noGrp="1"/>
          </p:cNvSpPr>
          <p:nvPr/>
        </p:nvSpPr>
        <p:spPr>
          <a:xfrm>
            <a:off x="-335915" y="3208020"/>
            <a:ext cx="9546590" cy="1664970"/>
          </a:xfrm>
          <a:prstGeom prst="rect">
            <a:avLst/>
          </a:prstGeom>
        </p:spPr>
        <p:txBody>
          <a:bodyPr vert="horz" lIns="91440" tIns="45720" rIns="91440" bIns="45720" rtlCol="0" anchor="b">
            <a:prstTxWarp prst="textArchUp">
              <a:avLst/>
            </a:prstTxWarp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vi-VN" sz="4400" kern="1200">
                <a:solidFill>
                  <a:srgbClr val="4040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algn="ctr"/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</a:t>
            </a:r>
            <a:r>
              <a:rPr lang="en-US" sz="14400" b="1" kern="1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MỪNG CÁC</a:t>
            </a:r>
            <a:r>
              <a:rPr lang="vi-VN" sz="14400" b="1" kern="1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14400" b="1" kern="1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EM </a:t>
            </a: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ĐẾN VỚI TIẾT</a:t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14400" b="1" kern="1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3" name="圆角矩形 1"/>
          <p:cNvSpPr/>
          <p:nvPr/>
        </p:nvSpPr>
        <p:spPr>
          <a:xfrm>
            <a:off x="738872" y="3313109"/>
            <a:ext cx="7228953" cy="14552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268" tIns="81133" rIns="162268" bIns="81133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1622425">
              <a:defRPr/>
            </a:pPr>
            <a:r>
              <a:rPr lang="en-US" altLang="zh-C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Toán lớp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675" y="811213"/>
            <a:ext cx="8832850" cy="29225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"/>
            <a:ext cx="9145905" cy="6858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003422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80" y="1124744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2" y="466274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915814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74183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5104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3085365" y="1462867"/>
            <a:ext cx="3045278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2931518" y="2198366"/>
            <a:ext cx="3282553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2896717" y="2893420"/>
            <a:ext cx="3864768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FontTx/>
              <a:buChar char="-"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525463"/>
            <a:ext cx="8874125" cy="61785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TextBox 3"/>
          <p:cNvSpPr txBox="1"/>
          <p:nvPr/>
        </p:nvSpPr>
        <p:spPr>
          <a:xfrm>
            <a:off x="3048000" y="0"/>
            <a:ext cx="35052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 SỐ ĐẾN 10</a:t>
            </a:r>
            <a:endParaRPr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/>
          <p:nvPr/>
        </p:nvSpPr>
        <p:spPr>
          <a:xfrm>
            <a:off x="1600200" y="2232025"/>
            <a:ext cx="5943600" cy="14811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  <a:buClr>
                <a:schemeClr val="accent1"/>
              </a:buClr>
            </a:pPr>
            <a:r>
              <a:rPr sz="32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 </a:t>
            </a:r>
            <a:r>
              <a:rPr lang="vi-VN" sz="32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sz="32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DƯỚI , PHẢI </a:t>
            </a:r>
            <a:r>
              <a:rPr lang="vi-VN" sz="32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sz="32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TRÁI,  TRƯỚC </a:t>
            </a:r>
            <a:r>
              <a:rPr lang="vi-VN" sz="32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sz="32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SAU, Ở GIỮA</a:t>
            </a:r>
            <a:endParaRPr sz="3200" b="1" dirty="0">
              <a:solidFill>
                <a:srgbClr val="A5002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6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2400"/>
            <a:ext cx="8839200" cy="65690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31750"/>
            <a:ext cx="5419725" cy="5403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3" name="TextBox 4"/>
          <p:cNvSpPr txBox="1"/>
          <p:nvPr/>
        </p:nvSpPr>
        <p:spPr>
          <a:xfrm>
            <a:off x="3048000" y="5562600"/>
            <a:ext cx="1156086" cy="64633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124" name="TextBox 6"/>
          <p:cNvSpPr txBox="1"/>
          <p:nvPr/>
        </p:nvSpPr>
        <p:spPr>
          <a:xfrm>
            <a:off x="5334000" y="5465417"/>
            <a:ext cx="1178528" cy="64633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5625" y="274638"/>
            <a:ext cx="5411788" cy="5403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47" name="TextBox 5"/>
          <p:cNvSpPr txBox="1"/>
          <p:nvPr/>
        </p:nvSpPr>
        <p:spPr>
          <a:xfrm>
            <a:off x="2383841" y="5791200"/>
            <a:ext cx="1005403" cy="64633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vi-VN" sz="360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sz="3600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8" name="TextBox 6"/>
          <p:cNvSpPr txBox="1"/>
          <p:nvPr/>
        </p:nvSpPr>
        <p:spPr>
          <a:xfrm>
            <a:off x="5595938" y="5791200"/>
            <a:ext cx="800219" cy="64633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vi-VN" sz="360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sz="3600">
                <a:latin typeface="Times New Roman" panose="02020603050405020304" pitchFamily="18" charset="0"/>
                <a:cs typeface="Times New Roman" panose="02020603050405020304" pitchFamily="18" charset="0"/>
              </a:rPr>
              <a:t>rái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9" name="TextBox 7"/>
          <p:cNvSpPr txBox="1"/>
          <p:nvPr/>
        </p:nvSpPr>
        <p:spPr>
          <a:xfrm>
            <a:off x="3717131" y="5791200"/>
            <a:ext cx="1358064" cy="64633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vi-VN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vi-VN" sz="360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sz="3600">
                <a:latin typeface="Times New Roman" panose="02020603050405020304" pitchFamily="18" charset="0"/>
                <a:cs typeface="Times New Roman" panose="02020603050405020304" pitchFamily="18" charset="0"/>
              </a:rPr>
              <a:t>iữa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423863"/>
            <a:ext cx="5397500" cy="54054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1" name="TextBox 5"/>
          <p:cNvSpPr txBox="1"/>
          <p:nvPr/>
        </p:nvSpPr>
        <p:spPr>
          <a:xfrm>
            <a:off x="3048000" y="5886450"/>
            <a:ext cx="1541463" cy="64611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3600" b="1" dirty="0">
                <a:latin typeface="Arial" panose="020B0604020202020204" pitchFamily="34" charset="0"/>
              </a:rPr>
              <a:t>Trước</a:t>
            </a:r>
          </a:p>
        </p:txBody>
      </p:sp>
      <p:sp>
        <p:nvSpPr>
          <p:cNvPr id="7172" name="TextBox 6"/>
          <p:cNvSpPr txBox="1"/>
          <p:nvPr/>
        </p:nvSpPr>
        <p:spPr>
          <a:xfrm>
            <a:off x="5105400" y="5886449"/>
            <a:ext cx="1030288" cy="64611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3600" b="1" dirty="0">
                <a:latin typeface="Arial" panose="020B0604020202020204" pitchFamily="34" charset="0"/>
              </a:rPr>
              <a:t>Sau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C:\Users\Admin\Downloads\Screenshot_2020-08-15 CloudBoo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0" y="396875"/>
            <a:ext cx="8996363" cy="54864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 descr="C:\Users\Admin\Downloads\Screenshot_2020-08-15 CloudBook(1)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8" y="873125"/>
            <a:ext cx="9048750" cy="4824413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2" name="Straight Arrow Connector 1"/>
          <p:cNvCxnSpPr/>
          <p:nvPr/>
        </p:nvCxnSpPr>
        <p:spPr>
          <a:xfrm flipV="1">
            <a:off x="4784090" y="3505200"/>
            <a:ext cx="2378710" cy="80835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" name="Straight Arrow Connector 2"/>
          <p:cNvCxnSpPr/>
          <p:nvPr/>
        </p:nvCxnSpPr>
        <p:spPr>
          <a:xfrm flipH="1" flipV="1">
            <a:off x="2438400" y="3505200"/>
            <a:ext cx="1706880" cy="86423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63</Words>
  <Application>Microsoft Office PowerPoint</Application>
  <PresentationFormat>Trình chiếu Trên màn hình (4:3)</PresentationFormat>
  <Paragraphs>17</Paragraphs>
  <Slides>11</Slides>
  <Notes>2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11</vt:i4>
      </vt:variant>
    </vt:vector>
  </HeadingPairs>
  <TitlesOfParts>
    <vt:vector size="22" baseType="lpstr">
      <vt:lpstr>等线</vt:lpstr>
      <vt:lpstr>宋体</vt:lpstr>
      <vt:lpstr>Arial</vt:lpstr>
      <vt:lpstr>Calibri</vt:lpstr>
      <vt:lpstr>Calibri Light</vt:lpstr>
      <vt:lpstr>Segoe UI</vt:lpstr>
      <vt:lpstr>Times New Roman</vt:lpstr>
      <vt:lpstr>Wingdings</vt:lpstr>
      <vt:lpstr>1_Default Design</vt:lpstr>
      <vt:lpstr>1_Office Theme</vt:lpstr>
      <vt:lpstr>2_Office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sir</dc:creator>
  <cp:lastModifiedBy>CTY REDSTAR</cp:lastModifiedBy>
  <cp:revision>73</cp:revision>
  <dcterms:created xsi:type="dcterms:W3CDTF">2002-01-01T10:07:35Z</dcterms:created>
  <dcterms:modified xsi:type="dcterms:W3CDTF">2025-03-29T05:04:01Z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