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4" r:id="rId5"/>
    <p:sldId id="273" r:id="rId6"/>
    <p:sldId id="269" r:id="rId7"/>
    <p:sldId id="278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38012" y="2190750"/>
            <a:ext cx="81099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070610" y="2024380"/>
            <a:ext cx="9862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36980" y="952500"/>
            <a:ext cx="455295" cy="455930"/>
          </a:xfrm>
          <a:prstGeom prst="ellips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latin typeface="Questrial" charset="0"/>
                <a:cs typeface="Questrial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1183640" y="4824730"/>
            <a:ext cx="508635" cy="50165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latin typeface="Questrial" charset="0"/>
                <a:cs typeface="Questrial" charset="0"/>
              </a:rPr>
              <a:t>3</a:t>
            </a:r>
          </a:p>
        </p:txBody>
      </p:sp>
      <p:sp>
        <p:nvSpPr>
          <p:cNvPr id="4" name="Oval 3"/>
          <p:cNvSpPr/>
          <p:nvPr/>
        </p:nvSpPr>
        <p:spPr>
          <a:xfrm>
            <a:off x="1183640" y="3442970"/>
            <a:ext cx="440690" cy="44069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latin typeface="Questrial" charset="0"/>
                <a:cs typeface="Questrial" charset="0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543560" y="635"/>
            <a:ext cx="5808980" cy="2491740"/>
          </a:xfrm>
          <a:prstGeom prst="wedgeEllipseCallout">
            <a:avLst>
              <a:gd name="adj1" fmla="val -30853"/>
              <a:gd name="adj2" fmla="val 93967"/>
            </a:avLst>
          </a:prstGeom>
          <a:ln w="57150"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Vì sao các bạn học sinh rất thích thầy giáo của mình?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4043045" y="2809875"/>
            <a:ext cx="7454265" cy="2489835"/>
          </a:xfrm>
          <a:prstGeom prst="flowChartAlternateProcess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Vì thầy rất quan tâm học sinh , thầy dịu dàng bảo ban, nhắc nhở khi học trò nghịch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191260" y="2613660"/>
            <a:ext cx="1704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82385" y="4288155"/>
            <a:ext cx="1101725" cy="1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25410" y="4303395"/>
            <a:ext cx="12223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697845" y="4861560"/>
            <a:ext cx="829945" cy="1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8490" y="5404485"/>
            <a:ext cx="1176655" cy="1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112010" y="5419725"/>
            <a:ext cx="2640330" cy="1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796415" y="1013460"/>
            <a:ext cx="9234805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*Giải nghĩa từ.</a:t>
            </a:r>
          </a:p>
          <a:p>
            <a:pPr algn="l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Òa lên:là đột nhiên bật lên thành tiếng rất to</a:t>
            </a:r>
          </a:p>
          <a:p>
            <a:pPr algn="l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 nở: là khóc nghẹn, nấc lên từng hồi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5099685" y="1029335"/>
            <a:ext cx="19621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933950" y="1632585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27350" y="2251710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114925" y="2689225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61735" y="3301365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673090" y="5557520"/>
            <a:ext cx="166370" cy="36068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62705" y="6101080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611995" y="4424045"/>
            <a:ext cx="104775" cy="49276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917305" y="4921885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098280" y="3639185"/>
            <a:ext cx="196215" cy="52832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11040" y="4408805"/>
            <a:ext cx="151130" cy="51308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 flipH="1">
            <a:off x="5024120" y="998855"/>
            <a:ext cx="211455" cy="45275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4843145" y="1617345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987675" y="2251710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205095" y="2658745"/>
            <a:ext cx="196215" cy="42227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82385" y="3247390"/>
            <a:ext cx="180975" cy="39179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158605" y="3714750"/>
            <a:ext cx="180975" cy="46799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435475" y="4403725"/>
            <a:ext cx="151130" cy="51308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551670" y="4403725"/>
            <a:ext cx="104775" cy="49276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977630" y="4921885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763260" y="5512435"/>
            <a:ext cx="166370" cy="36068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952875" y="6040755"/>
            <a:ext cx="180975" cy="43751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42925" y="1059180"/>
            <a:ext cx="497840" cy="482600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b="1">
                <a:latin typeface="Questrial" charset="0"/>
                <a:cs typeface="Questrial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00990" y="3744595"/>
            <a:ext cx="497840" cy="482600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b="1">
                <a:latin typeface="Questrial" charset="0"/>
                <a:cs typeface="Quest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85</Words>
  <Application>Microsoft Office PowerPoint</Application>
  <PresentationFormat>Màn hình rộng</PresentationFormat>
  <Paragraphs>15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Questrial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CTY REDSTAR</cp:lastModifiedBy>
  <cp:revision>30</cp:revision>
  <dcterms:created xsi:type="dcterms:W3CDTF">2022-03-05T06:38:00Z</dcterms:created>
  <dcterms:modified xsi:type="dcterms:W3CDTF">2025-03-29T02:27:46Z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B595D12D646E4F5F84A3E4E4931C659A</vt:lpwstr>
  </property>
  <property fmtid="{D5CDD505-2E9C-101B-9397-08002B2CF9AE}" pid="3" name="KSOProductBuildVer">
    <vt:lpwstr>1033-11.2.0.10463</vt:lpwstr>
  </property>
</Properties>
</file>