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4025" r:id="rId3"/>
    <p:sldMasterId id="2147484629" r:id="rId4"/>
    <p:sldMasterId id="2147484634" r:id="rId5"/>
    <p:sldMasterId id="2147484639" r:id="rId6"/>
  </p:sldMasterIdLst>
  <p:notesMasterIdLst>
    <p:notesMasterId r:id="rId29"/>
  </p:notesMasterIdLst>
  <p:sldIdLst>
    <p:sldId id="272" r:id="rId7"/>
    <p:sldId id="274" r:id="rId8"/>
    <p:sldId id="300" r:id="rId9"/>
    <p:sldId id="303" r:id="rId10"/>
    <p:sldId id="302" r:id="rId11"/>
    <p:sldId id="306" r:id="rId12"/>
    <p:sldId id="307" r:id="rId13"/>
    <p:sldId id="268" r:id="rId14"/>
    <p:sldId id="288" r:id="rId15"/>
    <p:sldId id="258" r:id="rId16"/>
    <p:sldId id="290" r:id="rId17"/>
    <p:sldId id="277" r:id="rId18"/>
    <p:sldId id="280" r:id="rId19"/>
    <p:sldId id="269" r:id="rId20"/>
    <p:sldId id="292" r:id="rId21"/>
    <p:sldId id="297" r:id="rId22"/>
    <p:sldId id="305" r:id="rId23"/>
    <p:sldId id="271" r:id="rId24"/>
    <p:sldId id="298" r:id="rId25"/>
    <p:sldId id="291" r:id="rId26"/>
    <p:sldId id="262" r:id="rId27"/>
    <p:sldId id="293" r:id="rId28"/>
  </p:sldIdLst>
  <p:sldSz cx="12192000" cy="6858000"/>
  <p:notesSz cx="7104063" cy="10234613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FF33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3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616E2922-5CFF-4337-A71E-2F8CB6B11FE4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8DDC1773-A3CA-48D8-8A3A-C5CCA024C9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72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A3AB2C1-67F3-40D2-879D-25CF3D57AF13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22" indent="-28574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2957" indent="-228591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140" indent="-228591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322" indent="-228591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504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8870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98B7595-0590-4A8B-AE2D-553E68EDFCE5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91C7435F-1E0B-45CB-A269-EC8CE9A64CB6}" type="slidenum">
              <a:rPr lang="zh-CN" altLang="en-US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6B6E92C9-50AD-4BE0-99A6-8ED4183EEAD6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9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2E7E064-9F4A-4E33-BA5F-646CC065BBCF}" type="slidenum">
              <a:rPr lang="zh-CN" altLang="en-US" b="0" smtClean="0">
                <a:latin typeface="等线" charset="-122"/>
                <a:ea typeface="等线" charset="-122"/>
              </a:rPr>
              <a:pPr/>
              <a:t>10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05077B8-DA9E-4D17-8AAB-6175E6394A80}" type="slidenum">
              <a:rPr lang="zh-CN" altLang="en-US" b="0" smtClean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  <a:pPr/>
              <a:t>11</a:t>
            </a:fld>
            <a:endParaRPr lang="en-US" altLang="zh-CN" b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41E6EE2-E215-4795-B0AE-4A6637AC90C8}" type="slidenum">
              <a:rPr lang="en-US" altLang="zh-CN" b="0" smtClean="0">
                <a:latin typeface="等线" charset="-122"/>
                <a:ea typeface="等线" charset="-122"/>
              </a:rPr>
              <a:pPr/>
              <a:t>12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51204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B7742E18-09CA-415A-9964-52978AA49A3E}" type="slidenum">
              <a:rPr lang="en-US" altLang="zh-CN" b="0" smtClean="0">
                <a:latin typeface="等线" charset="-122"/>
                <a:ea typeface="等线" charset="-122"/>
              </a:rPr>
              <a:pPr/>
              <a:t>13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8BC59F3-8F60-405C-B0C1-CE42F9F629C9}" type="slidenum">
              <a:rPr lang="zh-CN" altLang="en-US" b="0" smtClean="0">
                <a:latin typeface="等线" charset="-122"/>
                <a:ea typeface="等线" charset="-122"/>
              </a:rPr>
              <a:pPr/>
              <a:t>21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921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FB35A6-58DE-40B1-9D3D-CF45CD1B70D6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B21AD9-F12D-4D46-8EB0-EF790FABD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235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04986B-7CD3-4EC2-9749-5B2286DC73C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01085A-8698-46F1-BB76-D08F69F8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60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50088B-D8A0-474A-85A2-0CE0BB72E4CD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5E604D-C551-40C5-825D-E6A31B806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0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9383CB-532B-4846-9678-FB1D50A990F4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A2C6AB-625C-4619-B261-3429C76D7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16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3439A6-80CB-4D3E-918A-FA73B77D9034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338320-EC13-4170-8F56-F611D1903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9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1D41BE-3527-41EA-B557-4AE4289B196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EE4F19-BE5A-4D27-B7DD-E13DE4388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356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9FD1A2-E421-4E09-858F-BCAAF1CB70B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F13653-BBDB-4C07-B773-520EA570A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4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C30F31F-E6B4-45E5-867C-3B4C1AA80D19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58D3AD-3A06-48F7-8950-F3C0C58F8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58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F8D1C1-6333-482E-A75E-E07BC4E97280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2B32AD-1AD5-4240-8371-4752FB57F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401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3CDB93-54DB-421F-8D2C-FDA5F6402640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EF4FB5-196D-46FB-B620-80FE1ACAA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57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D2BBFC-0335-42F9-9B80-AC9C9F8B27A9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02770C-8C50-4B27-8062-449B04DC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041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5F71DB-218C-4612-B6D6-6E204DC67B44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CD975-266A-4880-9E99-DA70F4555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881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C91CDC-EF7B-4903-86BC-01B71C4CB53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E445C2-AC9B-413D-9B69-4412483E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4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7B15E-15A4-479A-8B20-1E04C8871306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655E82-4997-4450-9F5A-734BEADC2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796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6FB472-9771-43C5-9610-2E2EF8AEA426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EB0A9EE4-1790-4B95-A2A3-660697E27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371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1E461E-636B-4CCA-A9B2-56F5BD514AD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8F76D7-7174-40D7-AF6C-0D87E50DE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81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1E4E43-2B80-4341-87CF-BB6393AF02D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AAB2DE-7105-4F1E-967E-197CFC696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2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D379AA-DB5A-4D85-B20E-0B4E2FFADEC6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C3EFE9-3B40-4ECE-8010-D4DE1290C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88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04576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6951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3214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C4C4F7-7DD3-48CB-86CB-2EA15F35B09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1E85E5-7DBA-461B-A3C8-E36D6B100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176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6386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490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6531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2025/3/29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0547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2390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8557-F537-4A6A-BC43-DE4B47BF1DB4}" type="datetimeFigureOut">
              <a:rPr lang="zh-CN" altLang="en-US"/>
              <a:pPr>
                <a:defRPr/>
              </a:pPr>
              <a:t>2025/3/29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9D6A-D89C-4AE7-8F99-5EBD60CEAB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15013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D71A-A1F7-4380-8728-AD0B5B335D2C}" type="datetimeFigureOut">
              <a:rPr lang="zh-CN" altLang="en-US"/>
              <a:pPr>
                <a:defRPr/>
              </a:pPr>
              <a:t>2025/3/29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EE32-20A6-408B-B090-E2430F8348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837518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2C2F-273A-42AB-99EB-D228B6C60B02}" type="datetimeFigureOut">
              <a:rPr lang="zh-CN" altLang="en-US"/>
              <a:pPr>
                <a:defRPr/>
              </a:pPr>
              <a:t>2025/3/29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8D0C-131A-45C5-8F8C-018D85DCF4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93918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0322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0693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4EADBE-08DE-40B0-90CB-23AEB5845DC9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4DFB78-DC86-42A0-99B1-34FE09C8B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8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E48AE8-4D15-43CC-A6F9-91A316E299B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5DA140-AB4C-4C1D-949D-6736BE20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97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E583D5-6FF5-4B6C-9541-F3D9C7097D6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1BAC18-1519-4C47-AE7D-D6D71ABF3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8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3EE7CE-7E32-4821-9B99-A70429087789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2F6561-DF3A-4471-9D56-CBF5235B3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88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0FE49F8-074F-43C3-A6DF-9A1914A19370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8AA1D7-8C61-4870-9372-2BC0B1E0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41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4" r:id="rId2"/>
    <p:sldLayoutId id="2147484605" r:id="rId3"/>
    <p:sldLayoutId id="214748460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618600-6F6D-424E-884D-42B2B22F099D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8901F5-B301-4E3D-B11D-A217467A3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9910DE-2251-4763-94D1-DC5B1CAF771D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F9444B-5074-4135-BFF7-E37983A9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 b="0">
                <a:ea typeface="宋体"/>
                <a:cs typeface="Arial" panose="020B0604020202020204" pitchFamily="34" charset="0"/>
              </a:rPr>
              <a:pPr>
                <a:defRPr/>
              </a:pPr>
              <a:t>2025/3/29</a:t>
            </a:fld>
            <a:endParaRPr lang="zh-CN" altLang="en-US" b="0">
              <a:ea typeface="宋体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 b="0">
              <a:ea typeface="宋体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 b="0">
                <a:ea typeface="宋体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b="0"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8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 b="0">
                <a:ea typeface="宋体"/>
                <a:cs typeface="Arial" panose="020B0604020202020204" pitchFamily="34" charset="0"/>
              </a:rPr>
              <a:pPr>
                <a:defRPr/>
              </a:pPr>
              <a:t>2025/3/29</a:t>
            </a:fld>
            <a:endParaRPr lang="zh-CN" altLang="en-US" b="0">
              <a:ea typeface="宋体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 b="0">
              <a:ea typeface="宋体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 b="0">
                <a:ea typeface="宋体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b="0"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7D2E7A-890C-4DCB-8BFB-9C2AB414B0A4}" type="datetimeFigureOut">
              <a:rPr lang="zh-CN" altLang="en-US" b="0"/>
              <a:pPr>
                <a:defRPr/>
              </a:pPr>
              <a:t>2025/3/29</a:t>
            </a:fld>
            <a:endParaRPr lang="en-US" altLang="zh-CN" b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 b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1A3444-2294-4BFF-9D7B-9F039FF90111}" type="slidenum">
              <a:rPr lang="zh-CN" altLang="en-US" b="0"/>
              <a:pPr>
                <a:defRPr/>
              </a:pPr>
              <a:t>‹#›</a:t>
            </a:fld>
            <a:endParaRPr lang="en-US" altLang="zh-CN" b="0"/>
          </a:p>
        </p:txBody>
      </p:sp>
    </p:spTree>
    <p:extLst>
      <p:ext uri="{BB962C8B-B14F-4D97-AF65-F5344CB8AC3E}">
        <p14:creationId xmlns:p14="http://schemas.microsoft.com/office/powerpoint/2010/main" val="33434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/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5400" b="1">
                <a:solidFill>
                  <a:srgbClr val="FF0000"/>
                </a:solidFill>
                <a:latin typeface="HP001 4 hang 1 ô ly" panose="020B0603050302020204" pitchFamily="34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65125"/>
            <a:ext cx="5486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763"/>
            <a:ext cx="12192000" cy="610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4288"/>
            <a:ext cx="831532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Tì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m </a:t>
            </a:r>
            <a:r>
              <a:rPr lang="en-US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ng</a:t>
            </a:r>
            <a:r>
              <a:rPr lang="vi-VN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ữ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h</a:t>
            </a:r>
            <a:r>
              <a:rPr lang="vi-VN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ì</a:t>
            </a:r>
            <a:r>
              <a:rPr lang="en-US" sz="3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nh</a:t>
            </a:r>
            <a:r>
              <a:rPr lang="en-US" sz="3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70300" y="4211638"/>
            <a:ext cx="2125663" cy="630237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46600" y="1236663"/>
            <a:ext cx="1931988" cy="347662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67163" y="3013075"/>
            <a:ext cx="1828800" cy="27828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247188" y="5229225"/>
            <a:ext cx="1597025" cy="695325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002713" y="2511425"/>
            <a:ext cx="1841500" cy="1284288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altLang="en-US" sz="4400" b="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0" dirty="0" err="1">
                <a:latin typeface="Times New Roman" panose="02020603050405020304" pitchFamily="18" charset="0"/>
                <a:cs typeface="Times New Roman" pitchFamily="18" charset="0"/>
              </a:rPr>
              <a:t>Tìm</a:t>
            </a:r>
            <a:r>
              <a:rPr lang="en-US" altLang="en-US" sz="3600" b="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0" dirty="0" err="1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600" b="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altLang="en-US" sz="3600" b="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600" b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sz="3600" b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600" b="0">
                <a:latin typeface="Times New Roman" panose="02020603050405020304" pitchFamily="18" charset="0"/>
                <a:cs typeface="Times New Roman" pitchFamily="18" charset="0"/>
              </a:rPr>
              <a:t>chứa </a:t>
            </a:r>
            <a:r>
              <a:rPr lang="en-US" altLang="en-US" sz="3600" b="0" dirty="0" err="1">
                <a:latin typeface="Times New Roman" panose="02020603050405020304" pitchFamily="18" charset="0"/>
                <a:cs typeface="Times New Roman" pitchFamily="18" charset="0"/>
              </a:rPr>
              <a:t>vần</a:t>
            </a:r>
            <a:r>
              <a:rPr lang="en-US" altLang="en-US" sz="3600" b="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oăt</a:t>
            </a:r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lang="en-US" altLang="en-US" sz="290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AutoShape 8"/>
          <p:cNvSpPr>
            <a:spLocks noChangeArrowheads="1"/>
          </p:cNvSpPr>
          <p:nvPr/>
        </p:nvSpPr>
        <p:spPr bwMode="auto">
          <a:xfrm>
            <a:off x="3170238" y="1060450"/>
            <a:ext cx="6838950" cy="2620963"/>
          </a:xfrm>
          <a:prstGeom prst="cloudCallout">
            <a:avLst>
              <a:gd name="adj1" fmla="val -32218"/>
              <a:gd name="adj2" fmla="val 11693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4559300" y="1828800"/>
            <a:ext cx="4206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0">
                <a:latin typeface="Times New Roman" panose="02020603050405020304" pitchFamily="18" charset="0"/>
              </a:rPr>
              <a:t>Giải lao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3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388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56379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 </a:t>
            </a:r>
          </a:p>
        </p:txBody>
      </p:sp>
      <p:grpSp>
        <p:nvGrpSpPr>
          <p:cNvPr id="16388" name="Group 16"/>
          <p:cNvGrpSpPr>
            <a:grpSpLocks/>
          </p:cNvGrpSpPr>
          <p:nvPr/>
        </p:nvGrpSpPr>
        <p:grpSpPr bwMode="auto">
          <a:xfrm>
            <a:off x="1749423" y="1668463"/>
            <a:ext cx="8963882" cy="4391025"/>
            <a:chOff x="5740213" y="1793734"/>
            <a:chExt cx="4452859" cy="4391814"/>
          </a:xfrm>
        </p:grpSpPr>
        <p:sp>
          <p:nvSpPr>
            <p:cNvPr id="16389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986776" cy="76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4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buồn bã</a:t>
              </a:r>
              <a:endPara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0" name="TextBox 9"/>
            <p:cNvSpPr txBox="1">
              <a:spLocks noChangeArrowheads="1"/>
            </p:cNvSpPr>
            <p:nvPr/>
          </p:nvSpPr>
          <p:spPr bwMode="auto">
            <a:xfrm>
              <a:off x="8247236" y="1793734"/>
              <a:ext cx="1707468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mềm oặt</a:t>
              </a:r>
              <a:endParaRPr lang="en-US" alt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690630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oằn mình</a:t>
              </a:r>
              <a:endParaRPr lang="en-US" alt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2" name="TextBox 11"/>
            <p:cNvSpPr txBox="1">
              <a:spLocks noChangeArrowheads="1"/>
            </p:cNvSpPr>
            <p:nvPr/>
          </p:nvSpPr>
          <p:spPr bwMode="auto">
            <a:xfrm>
              <a:off x="5750624" y="4148049"/>
              <a:ext cx="1373778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ngoắt phải</a:t>
              </a:r>
              <a:endParaRPr lang="en-US" alt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3" name="TextBox 12"/>
            <p:cNvSpPr txBox="1">
              <a:spLocks noChangeArrowheads="1"/>
            </p:cNvSpPr>
            <p:nvPr/>
          </p:nvSpPr>
          <p:spPr bwMode="auto">
            <a:xfrm>
              <a:off x="5794709" y="5262147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5400" b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4" name="TextBox 13"/>
            <p:cNvSpPr txBox="1">
              <a:spLocks noChangeArrowheads="1"/>
            </p:cNvSpPr>
            <p:nvPr/>
          </p:nvSpPr>
          <p:spPr bwMode="auto">
            <a:xfrm>
              <a:off x="8247235" y="2907830"/>
              <a:ext cx="1945837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thoăn thoắt</a:t>
              </a:r>
              <a:endParaRPr lang="en-US" altLang="en-US" sz="4800" b="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395" name="TextBox 14"/>
            <p:cNvSpPr txBox="1">
              <a:spLocks noChangeArrowheads="1"/>
            </p:cNvSpPr>
            <p:nvPr/>
          </p:nvSpPr>
          <p:spPr bwMode="auto">
            <a:xfrm>
              <a:off x="8328923" y="4148049"/>
              <a:ext cx="1187444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vi-VN" altLang="en-US" sz="4800" b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rũ </a:t>
              </a:r>
              <a:r>
                <a:rPr lang="vi-VN" altLang="en-US" sz="4800" b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endParaRPr lang="en-US" altLang="en-US" sz="4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6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91771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5400" b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398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-601663"/>
            <a:ext cx="12192000" cy="7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00463" y="2471738"/>
            <a:ext cx="6299200" cy="630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khó</a:t>
            </a:r>
          </a:p>
        </p:txBody>
      </p:sp>
      <p:sp>
        <p:nvSpPr>
          <p:cNvPr id="55300" name="TextBox 1"/>
          <p:cNvSpPr txBox="1">
            <a:spLocks noChangeArrowheads="1"/>
          </p:cNvSpPr>
          <p:nvPr/>
        </p:nvSpPr>
        <p:spPr bwMode="auto">
          <a:xfrm>
            <a:off x="2760663" y="3213100"/>
            <a:ext cx="86816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Làu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bàu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miệng</a:t>
            </a:r>
            <a:endParaRPr lang="en-US" sz="3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Oằn mình: cong minh lại đẻ chống đỡ lũ sâu</a:t>
            </a:r>
            <a:r>
              <a:rPr lang="vi-VN" sz="3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endParaRPr lang="en-US" altLang="en-US" sz="290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19907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5447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73338"/>
            <a:ext cx="152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3" y="31257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25717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6972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42418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43068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48609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4149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38" y="541496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-Point Star 15"/>
          <p:cNvSpPr/>
          <p:nvPr/>
        </p:nvSpPr>
        <p:spPr>
          <a:xfrm>
            <a:off x="827088" y="192087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6-Point Star 16"/>
          <p:cNvSpPr/>
          <p:nvPr/>
        </p:nvSpPr>
        <p:spPr>
          <a:xfrm>
            <a:off x="827088" y="3125788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827088" y="486092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6400" b="0" dirty="0">
                <a:solidFill>
                  <a:srgbClr val="FF0000"/>
                </a:solidFill>
                <a:latin typeface="VNI-Present" pitchFamily="2" charset="0"/>
                <a:cs typeface="Arial" panose="020B0604020202020204" pitchFamily="34" charset="0"/>
              </a:rPr>
              <a:t>Khởi động</a:t>
            </a:r>
            <a:endParaRPr lang="en-US" altLang="en-US" sz="6400" b="0" dirty="0">
              <a:solidFill>
                <a:srgbClr val="FF0000"/>
              </a:solidFill>
              <a:latin typeface="VNI-Present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-224352"/>
            <a:ext cx="1227931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8440738" y="2077568"/>
            <a:ext cx="3529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1" name="TextBox 2"/>
          <p:cNvSpPr txBox="1">
            <a:spLocks noChangeArrowheads="1"/>
          </p:cNvSpPr>
          <p:nvPr/>
        </p:nvSpPr>
        <p:spPr bwMode="auto">
          <a:xfrm>
            <a:off x="3498850" y="5565004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339725"/>
            <a:ext cx="1227772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230438" y="563563"/>
            <a:ext cx="4138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0">
                <a:solidFill>
                  <a:schemeClr val="bg1"/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4. Tập viết</a:t>
            </a:r>
            <a:endParaRPr lang="zh-CN" altLang="en-US" sz="4000" b="0">
              <a:solidFill>
                <a:schemeClr val="bg1"/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681288"/>
            <a:ext cx="107632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4505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2" y="667264"/>
            <a:ext cx="10923372" cy="583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1787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4201138" y="2255452"/>
            <a:ext cx="35791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altLang="en-US" sz="6000" b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altLang="en-US" sz="6000" b="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234239" y="3423166"/>
            <a:ext cx="52132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sz="48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en-US" sz="6000" b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6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oăn - oăt</a:t>
            </a:r>
            <a:endParaRPr lang="en-US" altLang="en-US" sz="6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7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altLang="en-US" sz="3200" b="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altLang="en-US" sz="3200" b="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quen</a:t>
            </a:r>
            <a:endParaRPr lang="en-US" altLang="en-US" sz="3200" b="0" dirty="0">
              <a:solidFill>
                <a:prstClr val="black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5896" y="1052965"/>
            <a:ext cx="2911475" cy="849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5897" y="1962038"/>
            <a:ext cx="891903" cy="8071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21995" y="3280559"/>
            <a:ext cx="3015376" cy="9239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5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 x</a:t>
            </a:r>
            <a:r>
              <a:rPr lang="vi-VN" sz="5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sz="5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781168" y="1963407"/>
            <a:ext cx="956204" cy="815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03531" y="1953292"/>
            <a:ext cx="854069" cy="815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1" y="1052965"/>
            <a:ext cx="3882159" cy="33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01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9" grpId="0" animBg="1"/>
      <p:bldP spid="28" grpId="0" animBg="1"/>
      <p:bldP spid="3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3201" y="1291006"/>
            <a:ext cx="2911475" cy="881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73201" y="2172104"/>
            <a:ext cx="927199" cy="815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0" dirty="0">
                <a:solidFill>
                  <a:srgbClr val="002060"/>
                </a:solidFill>
                <a:latin typeface="UTM Avo" pitchFamily="18" charset="0"/>
              </a:rPr>
              <a:t> </a:t>
            </a: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6760" y="2172104"/>
            <a:ext cx="904355" cy="815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87794" y="2172104"/>
            <a:ext cx="896882" cy="815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65196" y="3280558"/>
            <a:ext cx="3657600" cy="9239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 ng</a:t>
            </a: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oặt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69" y="1291006"/>
            <a:ext cx="3608172" cy="304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443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6324" y="1109504"/>
            <a:ext cx="2063579" cy="8492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8951" y="1077609"/>
            <a:ext cx="1834979" cy="881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2951" y="3633951"/>
            <a:ext cx="1243313" cy="881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8632" y="2944126"/>
            <a:ext cx="1705233" cy="881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8631" y="4373215"/>
            <a:ext cx="1705233" cy="8810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87724" y="3754289"/>
            <a:ext cx="962367" cy="32021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</p:cNvCxnSpPr>
          <p:nvPr/>
        </p:nvCxnSpPr>
        <p:spPr>
          <a:xfrm>
            <a:off x="5086264" y="4074500"/>
            <a:ext cx="962367" cy="5592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01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11848" y="4262436"/>
            <a:ext cx="3081837" cy="101566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altLang="en-US" sz="6000" b="0" dirty="0">
                <a:latin typeface="Times New Roman" pitchFamily="18" charset="0"/>
                <a:cs typeface="Times New Roman" pitchFamily="18" charset="0"/>
              </a:rPr>
              <a:t>tóc x</a:t>
            </a:r>
            <a:r>
              <a:rPr lang="vi-VN" alt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alt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82929" y="4314656"/>
            <a:ext cx="3110756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5597" y="5365070"/>
            <a:ext cx="1170781" cy="7445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971005" y="5368563"/>
            <a:ext cx="1654133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006242" y="374027"/>
            <a:ext cx="64094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phân tích và đánh vần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1656" y="1509713"/>
            <a:ext cx="3417609" cy="1200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7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endParaRPr lang="en-US" sz="7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1655" y="2808888"/>
            <a:ext cx="958615" cy="8713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65374" y="2808888"/>
            <a:ext cx="1178016" cy="87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4572" y="3869315"/>
            <a:ext cx="5177482" cy="90095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- ă - n - oăn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5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40815"/>
            <a:ext cx="3005138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928550" y="2808888"/>
            <a:ext cx="1000899" cy="8713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19999" y="4262435"/>
            <a:ext cx="3073685" cy="18506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3A4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tóc</a:t>
            </a:r>
            <a:r>
              <a:rPr kumimoji="0" lang="vi-VN" sz="5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x</a:t>
            </a:r>
            <a:r>
              <a:rPr kumimoji="0" lang="vi-V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oăn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5" grpId="0" animBg="1"/>
      <p:bldP spid="46" grpId="0" animBg="1"/>
      <p:bldP spid="47" grpId="0" animBg="1"/>
      <p:bldP spid="11286" grpId="0"/>
      <p:bldP spid="8" grpId="0" animBg="1"/>
      <p:bldP spid="14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54562" y="3910742"/>
            <a:ext cx="3571103" cy="10156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vi-VN" altLang="en-US" sz="6000" b="0" dirty="0">
                <a:latin typeface="Times New Roman" pitchFamily="18" charset="0"/>
                <a:cs typeface="Times New Roman" pitchFamily="18" charset="0"/>
              </a:rPr>
              <a:t>chỗ ng</a:t>
            </a:r>
            <a:r>
              <a:rPr lang="vi-VN" alt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oặt</a:t>
            </a:r>
            <a:endParaRPr lang="en-US" alt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154561" y="3966929"/>
            <a:ext cx="3571103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lvl="0" algn="ctr"/>
            <a:r>
              <a:rPr lang="vi-VN" altLang="en-US" sz="6000" b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lang="vi-VN" altLang="en-US" sz="6000" b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oặt</a:t>
            </a:r>
            <a:endParaRPr lang="en-US" altLang="en-US" sz="6000" b="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54561" y="5008960"/>
            <a:ext cx="1532239" cy="7699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latin typeface="Times New Roman" pitchFamily="18" charset="0"/>
                <a:cs typeface="Times New Roman" pitchFamily="18" charset="0"/>
              </a:rPr>
              <a:t>ng</a:t>
            </a:r>
            <a:endParaRPr lang="en-US" sz="6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843963" y="5008960"/>
            <a:ext cx="1881702" cy="7699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lvl="0" algn="ctr"/>
            <a:r>
              <a:rPr lang="vi-VN" altLang="en-US" sz="6000" b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oặt</a:t>
            </a:r>
            <a:endParaRPr lang="en-US" altLang="en-US" sz="6000" b="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632326" y="341313"/>
            <a:ext cx="6770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hãy phân tích và đánh vần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3282" y="1373188"/>
            <a:ext cx="3140062" cy="120032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72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oăt</a:t>
            </a:r>
            <a:endParaRPr lang="en-US" sz="72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3281" y="2631238"/>
            <a:ext cx="917053" cy="886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50724" y="2631238"/>
            <a:ext cx="988265" cy="886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9945" y="3628832"/>
            <a:ext cx="4238369" cy="90095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- ă - t - oăt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0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741383"/>
            <a:ext cx="2819400" cy="295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114176" y="2631238"/>
            <a:ext cx="1025338" cy="886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vi-VN" sz="6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sz="6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54562" y="3910742"/>
            <a:ext cx="3571102" cy="19834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3A4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chỗ ng</a:t>
            </a:r>
            <a:r>
              <a:rPr kumimoji="0" lang="vi-V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oặt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  <p:bldP spid="11286" grpId="0"/>
      <p:bldP spid="11286" grpId="1"/>
      <p:bldP spid="11286" grpId="2"/>
      <p:bldP spid="11" grpId="0" animBg="1"/>
      <p:bldP spid="15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202</Words>
  <Application>Microsoft Office PowerPoint</Application>
  <PresentationFormat>Màn hình rộng</PresentationFormat>
  <Paragraphs>77</Paragraphs>
  <Slides>22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20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22</vt:i4>
      </vt:variant>
    </vt:vector>
  </HeadingPairs>
  <TitlesOfParts>
    <vt:vector size="48" baseType="lpstr">
      <vt:lpstr>等线</vt:lpstr>
      <vt:lpstr>等线 Light</vt:lpstr>
      <vt:lpstr>Microsoft YaHei</vt:lpstr>
      <vt:lpstr>Microsoft YaHei</vt:lpstr>
      <vt:lpstr>宋体</vt:lpstr>
      <vt:lpstr>宋体</vt:lpstr>
      <vt:lpstr>Yu Gothic Light</vt:lpstr>
      <vt:lpstr>.VnAvant</vt:lpstr>
      <vt:lpstr>Arial</vt:lpstr>
      <vt:lpstr>Calibri</vt:lpstr>
      <vt:lpstr>Calibri Light</vt:lpstr>
      <vt:lpstr>Franklin Gothic Book</vt:lpstr>
      <vt:lpstr>Franklin Gothic Medium</vt:lpstr>
      <vt:lpstr>HP001 4 hang 1 ô ly</vt:lpstr>
      <vt:lpstr>隶书</vt:lpstr>
      <vt:lpstr>Times New Roman</vt:lpstr>
      <vt:lpstr>Tunga</vt:lpstr>
      <vt:lpstr>UTM Avo</vt:lpstr>
      <vt:lpstr>VNI-Present</vt:lpstr>
      <vt:lpstr>Wingdings</vt:lpstr>
      <vt:lpstr>Office 主题</vt:lpstr>
      <vt:lpstr>3_Office Theme</vt:lpstr>
      <vt:lpstr>Angles</vt:lpstr>
      <vt:lpstr>3_Office 主题</vt:lpstr>
      <vt:lpstr>2_Office 主题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Giải nghĩa từ khó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CTY REDSTAR</cp:lastModifiedBy>
  <cp:revision>128</cp:revision>
  <dcterms:created xsi:type="dcterms:W3CDTF">2017-07-24T02:09:30Z</dcterms:created>
  <dcterms:modified xsi:type="dcterms:W3CDTF">2025-03-29T04:56:19Z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