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25" r:id="rId2"/>
    <p:sldMasterId id="2147484642" r:id="rId3"/>
    <p:sldMasterId id="2147484655" r:id="rId4"/>
    <p:sldMasterId id="2147484665" r:id="rId5"/>
    <p:sldMasterId id="2147484695" r:id="rId6"/>
  </p:sldMasterIdLst>
  <p:notesMasterIdLst>
    <p:notesMasterId r:id="rId27"/>
  </p:notesMasterIdLst>
  <p:sldIdLst>
    <p:sldId id="272" r:id="rId7"/>
    <p:sldId id="274" r:id="rId8"/>
    <p:sldId id="307" r:id="rId9"/>
    <p:sldId id="257" r:id="rId10"/>
    <p:sldId id="268" r:id="rId11"/>
    <p:sldId id="288" r:id="rId12"/>
    <p:sldId id="309" r:id="rId13"/>
    <p:sldId id="277" r:id="rId14"/>
    <p:sldId id="280" r:id="rId15"/>
    <p:sldId id="269" r:id="rId16"/>
    <p:sldId id="292" r:id="rId17"/>
    <p:sldId id="311" r:id="rId18"/>
    <p:sldId id="313" r:id="rId19"/>
    <p:sldId id="296" r:id="rId20"/>
    <p:sldId id="271" r:id="rId21"/>
    <p:sldId id="297" r:id="rId22"/>
    <p:sldId id="298" r:id="rId23"/>
    <p:sldId id="291" r:id="rId24"/>
    <p:sldId id="262" r:id="rId25"/>
    <p:sldId id="293" r:id="rId26"/>
  </p:sldIdLst>
  <p:sldSz cx="12192000" cy="6858000"/>
  <p:notesSz cx="7104063" cy="10234613"/>
  <p:custDataLst>
    <p:tags r:id="rId2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00"/>
    <a:srgbClr val="FFFF99"/>
    <a:srgbClr val="C1D33F"/>
    <a:srgbClr val="A0C2FC"/>
    <a:srgbClr val="FEB207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0073" autoAdjust="0"/>
  </p:normalViewPr>
  <p:slideViewPr>
    <p:cSldViewPr snapToGrid="0">
      <p:cViewPr varScale="1">
        <p:scale>
          <a:sx n="72" d="100"/>
          <a:sy n="72" d="100"/>
        </p:scale>
        <p:origin x="62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fld id="{140FFD40-D1F2-44C7-8B87-BF05D4F01E20}" type="datetimeFigureOut">
              <a:rPr lang="zh-CN" altLang="en-US"/>
              <a:pPr>
                <a:defRPr/>
              </a:pPr>
              <a:t>2025/3/29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fld id="{70D8B6EF-32E7-494C-8FAF-CA6CEFA65B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148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等线" charset="-122"/>
            </a:endParaRPr>
          </a:p>
        </p:txBody>
      </p:sp>
      <p:sp>
        <p:nvSpPr>
          <p:cNvPr id="317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52F7DAC0-87CA-41E0-A584-AA6EFAE28707}" type="slidenum">
              <a:rPr lang="en-US" altLang="zh-CN" sz="13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844CCFC5-C004-43B0-9204-E661465135F7}" type="slidenum">
              <a:rPr lang="zh-CN" altLang="en-US" b="0" smtClean="0">
                <a:latin typeface="等线" charset="-122"/>
                <a:ea typeface="等线" charset="-122"/>
              </a:rPr>
              <a:pPr/>
              <a:t>4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F85CB42A-E1DD-4C8A-B570-5C0C3283DF82}" type="slidenum">
              <a:rPr lang="zh-CN" altLang="en-US" b="0" smtClean="0">
                <a:latin typeface="等线" charset="-122"/>
                <a:ea typeface="等线" charset="-122"/>
              </a:rPr>
              <a:pPr/>
              <a:t>5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CC0CC3FE-4472-46C2-A742-C2303D72E095}" type="slidenum">
              <a:rPr lang="zh-CN" altLang="en-US" sz="1200" b="0">
                <a:latin typeface="等线" charset="-122"/>
                <a:ea typeface="等线" charset="-122"/>
              </a:rPr>
              <a:pPr algn="r" eaLnBrk="1" hangingPunct="1"/>
              <a:t>6</a:t>
            </a:fld>
            <a:endParaRPr lang="en-US" altLang="zh-CN" sz="1200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0B945EEC-416E-47E8-93AC-40BC42161155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  <a:pPr/>
              <a:t>7</a:t>
            </a:fld>
            <a:endParaRPr lang="en-US" altLang="zh-CN" b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4710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82C3339-4B2C-4F4E-9320-59691461225B}" type="slidenum">
              <a:rPr lang="en-US" altLang="zh-CN" b="0" smtClean="0">
                <a:latin typeface="等线" charset="-122"/>
                <a:ea typeface="等线" charset="-122"/>
              </a:rPr>
              <a:pPr/>
              <a:t>8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49156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80F94E76-6956-4D80-B529-AA246E28BAB9}" type="slidenum">
              <a:rPr lang="en-US" altLang="zh-CN" b="0" smtClean="0">
                <a:latin typeface="等线" charset="-122"/>
                <a:ea typeface="等线" charset="-122"/>
              </a:rPr>
              <a:pPr/>
              <a:t>9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7C53786A-A3A7-438E-87C3-DDDDB2D3EE3B}" type="slidenum">
              <a:rPr lang="zh-CN" altLang="en-US" b="0" smtClean="0">
                <a:latin typeface="等线" charset="-122"/>
                <a:ea typeface="等线" charset="-122"/>
              </a:rPr>
              <a:pPr/>
              <a:t>19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7770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4391CF-353A-4583-B6DF-5462627C1847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614E89D-7D2D-4BC4-A595-F7F93BC49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825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ACC1AF-E5BE-4AE7-A52E-FEDD7DA61042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C04306-A9E5-46B1-95E9-7A3AB6EEE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317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E2DBD-9B7A-4544-A956-3DFC48907C5D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fld id="{40DD5CFD-6619-43CF-9D2E-6E79647B4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95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008A46A-588D-4ED8-AB69-2827DFE812F6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91B60D-E5F0-4644-A851-3D1EB82BB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296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EEF2BD-8751-4BA5-9115-1B116FD0350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47F93C3-6A9B-4D83-85D8-E8E7D51B6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53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F1E21B-8E38-471F-A46F-05F7A6152400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731F3A-987D-4858-B88A-C980C1626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620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3/29/2025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1364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3/29/2025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6217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3/29/2025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845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3/29/2025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2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8EDC06-E7B2-424E-88EE-6C73B245DFCB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0B54E2-62DB-44F7-901F-2AB1E7FD8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429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3/29/2025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7649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3/29/2025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114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3/29/2025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5271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3/29/2025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7231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3/29/2025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0169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3/29/2025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089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3/29/2025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1459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3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8557-F537-4A6A-BC43-DE4B47BF1DB4}" type="datetimeFigureOut">
              <a:rPr lang="zh-CN" altLang="en-US"/>
              <a:pPr>
                <a:defRPr/>
              </a:pPr>
              <a:t>2025/3/29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9D6A-D89C-4AE7-8F99-5EBD60CEAB4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150133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D71A-A1F7-4380-8728-AD0B5B335D2C}" type="datetimeFigureOut">
              <a:rPr lang="zh-CN" altLang="en-US"/>
              <a:pPr>
                <a:defRPr/>
              </a:pPr>
              <a:t>2025/3/29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5EE32-20A6-408B-B090-E2430F8348B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83751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D0481E-63AE-45BE-B4A5-345CED38046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1AA2A5-A01A-4949-9C4C-0713EE029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619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52C2F-273A-42AB-99EB-D228B6C60B02}" type="datetimeFigureOut">
              <a:rPr lang="zh-CN" altLang="en-US"/>
              <a:pPr>
                <a:defRPr/>
              </a:pPr>
              <a:t>2025/3/29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8D0C-131A-45C5-8F8C-018D85DCF4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9391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03221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8592683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530944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434457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91567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728714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856322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277432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38760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3934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969659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1490783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001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51810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8EDC06-E7B2-424E-88EE-6C73B245DFC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3/29/2025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0B54E2-62DB-44F7-901F-2AB1E7FD87C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9878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D0481E-63AE-45BE-B4A5-345CED38046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3/29/2025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1AA2A5-A01A-4949-9C4C-0713EE02956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5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0084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A43DAB-9AC6-4221-AC4A-3D07D104735A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2FCD2C1-5F28-4E03-BA8D-5B721232E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602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716141-1FC0-446F-AE0F-5C0E319F294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C089858-2E7A-448B-889B-43E7D1584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40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5538240-8A40-42A1-8910-BCCE33F60DCE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106BCD-C442-4BE6-8495-27BABA641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413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30E515-DE22-4919-A744-00B17A7C3ED5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C6CE934-8778-4EB4-BED4-9BA4D56C2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177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BF2D37-A28F-4731-9EF3-24D09B91A6A4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33CE68-E63F-43D2-BD89-D5603C743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01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4" r:id="rId2"/>
    <p:sldLayoutId id="2147484605" r:id="rId3"/>
    <p:sldLayoutId id="2147484603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D06C70-AF1F-414B-9A13-0086747B0E07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BAE8A1-89F7-4007-9132-5091695F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3/29/2025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149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  <p:sldLayoutId id="2147484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7D2E7A-890C-4DCB-8BFB-9C2AB414B0A4}" type="datetimeFigureOut">
              <a:rPr lang="zh-CN" altLang="en-US" b="0"/>
              <a:pPr>
                <a:defRPr/>
              </a:pPr>
              <a:t>2025/3/29</a:t>
            </a:fld>
            <a:endParaRPr lang="en-US" altLang="zh-CN" b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 b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1A3444-2294-4BFF-9D7B-9F039FF90111}" type="slidenum">
              <a:rPr lang="zh-CN" altLang="en-US" b="0"/>
              <a:pPr>
                <a:defRPr/>
              </a:pPr>
              <a:t>‹#›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334345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080-hoa-135b04f1e8067e0_74f5c76253c1eb10ba36d359f9c90a0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93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42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dirty="0"/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Chào</a:t>
            </a:r>
            <a:r>
              <a:rPr lang="en-US" alt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AutoShape 8"/>
          <p:cNvSpPr>
            <a:spLocks noChangeArrowheads="1"/>
          </p:cNvSpPr>
          <p:nvPr/>
        </p:nvSpPr>
        <p:spPr bwMode="auto">
          <a:xfrm>
            <a:off x="3170238" y="1060450"/>
            <a:ext cx="6838950" cy="2620963"/>
          </a:xfrm>
          <a:prstGeom prst="cloudCallout">
            <a:avLst>
              <a:gd name="adj1" fmla="val -32218"/>
              <a:gd name="adj2" fmla="val 1169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0181" name="Text Box 9"/>
          <p:cNvSpPr txBox="1">
            <a:spLocks noChangeArrowheads="1"/>
          </p:cNvSpPr>
          <p:nvPr/>
        </p:nvSpPr>
        <p:spPr bwMode="auto">
          <a:xfrm>
            <a:off x="4559300" y="1828800"/>
            <a:ext cx="4206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0">
                <a:latin typeface="Times New Roman" panose="02020603050405020304" pitchFamily="18" charset="0"/>
              </a:rPr>
              <a:t>Giải lao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2192000" cy="67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43196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7254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277938" y="258763"/>
            <a:ext cx="3294062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Luyện đọc từ khó </a:t>
            </a:r>
          </a:p>
        </p:txBody>
      </p:sp>
      <p:grpSp>
        <p:nvGrpSpPr>
          <p:cNvPr id="16388" name="Group 16"/>
          <p:cNvGrpSpPr>
            <a:grpSpLocks/>
          </p:cNvGrpSpPr>
          <p:nvPr/>
        </p:nvGrpSpPr>
        <p:grpSpPr bwMode="auto">
          <a:xfrm>
            <a:off x="1749424" y="1668463"/>
            <a:ext cx="7969466" cy="4391025"/>
            <a:chOff x="5740213" y="1793734"/>
            <a:chExt cx="3958877" cy="4391814"/>
          </a:xfrm>
        </p:grpSpPr>
        <p:sp>
          <p:nvSpPr>
            <p:cNvPr id="16389" name="TextBox 8"/>
            <p:cNvSpPr txBox="1">
              <a:spLocks noChangeArrowheads="1"/>
            </p:cNvSpPr>
            <p:nvPr/>
          </p:nvSpPr>
          <p:spPr bwMode="auto">
            <a:xfrm>
              <a:off x="5740213" y="1922208"/>
              <a:ext cx="784515" cy="76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itchFamily="18" charset="0"/>
                </a:rPr>
                <a:t>đi</a:t>
              </a:r>
              <a:r>
                <a:rPr kumimoji="0" lang="vi-V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+mn-cs"/>
                </a:rPr>
                <a:t> dạo</a:t>
              </a:r>
              <a:endPara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6390" name="TextBox 9"/>
            <p:cNvSpPr txBox="1">
              <a:spLocks noChangeArrowheads="1"/>
            </p:cNvSpPr>
            <p:nvPr/>
          </p:nvSpPr>
          <p:spPr bwMode="auto">
            <a:xfrm>
              <a:off x="8494128" y="1793734"/>
              <a:ext cx="1204962" cy="76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ngọt ngào</a:t>
              </a:r>
              <a:endPara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6391" name="TextBox 10"/>
            <p:cNvSpPr txBox="1">
              <a:spLocks noChangeArrowheads="1"/>
            </p:cNvSpPr>
            <p:nvPr/>
          </p:nvSpPr>
          <p:spPr bwMode="auto">
            <a:xfrm>
              <a:off x="5740213" y="2923595"/>
              <a:ext cx="1451236" cy="76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tuấn tú</a:t>
              </a:r>
              <a:endPara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6392" name="TextBox 11"/>
            <p:cNvSpPr txBox="1">
              <a:spLocks noChangeArrowheads="1"/>
            </p:cNvSpPr>
            <p:nvPr/>
          </p:nvSpPr>
          <p:spPr bwMode="auto">
            <a:xfrm>
              <a:off x="5750624" y="4148049"/>
              <a:ext cx="1641335" cy="76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lao tới ngoạm</a:t>
              </a:r>
              <a:endPara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6393" name="TextBox 12"/>
            <p:cNvSpPr txBox="1">
              <a:spLocks noChangeArrowheads="1"/>
            </p:cNvSpPr>
            <p:nvPr/>
          </p:nvSpPr>
          <p:spPr bwMode="auto">
            <a:xfrm>
              <a:off x="5794709" y="5262147"/>
              <a:ext cx="91771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6394" name="TextBox 13"/>
            <p:cNvSpPr txBox="1">
              <a:spLocks noChangeArrowheads="1"/>
            </p:cNvSpPr>
            <p:nvPr/>
          </p:nvSpPr>
          <p:spPr bwMode="auto">
            <a:xfrm>
              <a:off x="8562239" y="2907830"/>
              <a:ext cx="932627" cy="92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ngoạm</a:t>
              </a:r>
              <a:r>
                <a:rPr kumimoji="0" lang="en-US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SimSun" panose="02010600030101010101" pitchFamily="2" charset="-122"/>
                  <a:cs typeface="+mn-cs"/>
                </a:rPr>
                <a:t> </a:t>
              </a:r>
            </a:p>
          </p:txBody>
        </p:sp>
        <p:sp>
          <p:nvSpPr>
            <p:cNvPr id="16395" name="TextBox 14"/>
            <p:cNvSpPr txBox="1">
              <a:spLocks noChangeArrowheads="1"/>
            </p:cNvSpPr>
            <p:nvPr/>
          </p:nvSpPr>
          <p:spPr bwMode="auto">
            <a:xfrm>
              <a:off x="8328923" y="4148049"/>
              <a:ext cx="1228851" cy="76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mở miệng</a:t>
              </a:r>
              <a:endPara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6396" name="TextBox 15"/>
            <p:cNvSpPr txBox="1">
              <a:spLocks noChangeArrowheads="1"/>
            </p:cNvSpPr>
            <p:nvPr/>
          </p:nvSpPr>
          <p:spPr bwMode="auto">
            <a:xfrm>
              <a:off x="8551733" y="5262144"/>
              <a:ext cx="91771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058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-601663"/>
            <a:ext cx="12192000" cy="75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700463" y="2471738"/>
            <a:ext cx="6299200" cy="63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900">
                <a:latin typeface="Arial" panose="020B0604020202020204" pitchFamily="34" charset="0"/>
                <a:cs typeface="Arial" panose="020B0604020202020204" pitchFamily="34" charset="0"/>
              </a:rPr>
              <a:t>Giải nghĩa từ khó</a:t>
            </a:r>
          </a:p>
        </p:txBody>
      </p:sp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2760663" y="3213100"/>
            <a:ext cx="8177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 b="0">
                <a:solidFill>
                  <a:srgbClr val="FF0000"/>
                </a:solidFill>
              </a:rPr>
              <a:t>vuèt: mãng nhän, s¾c, cong nh</a:t>
            </a:r>
            <a:r>
              <a:rPr lang="en-US" altLang="en-US" sz="2800" b="0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altLang="en-US" sz="2800" b="0">
                <a:solidFill>
                  <a:srgbClr val="FF0000"/>
                </a:solidFill>
              </a:rPr>
              <a:t>­ mét loµi ®éng vËt vu­în hæ.</a:t>
            </a:r>
            <a:endParaRPr lang="en-US" altLang="en-US" sz="2800" b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H="1">
            <a:off x="11779250" y="126365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H="1">
            <a:off x="987425" y="315912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12477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9002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18399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24542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1511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7766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3307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88" y="44005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50514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7594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168650" y="3008313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13088" y="3617913"/>
            <a:ext cx="692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13088" y="4316413"/>
            <a:ext cx="1217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912350" y="4295775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4884738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5638" y="6173788"/>
            <a:ext cx="1325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6-Point Star 30"/>
          <p:cNvSpPr/>
          <p:nvPr/>
        </p:nvSpPr>
        <p:spPr>
          <a:xfrm>
            <a:off x="319088" y="124777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2" name="6-Point Star 31"/>
          <p:cNvSpPr/>
          <p:nvPr/>
        </p:nvSpPr>
        <p:spPr>
          <a:xfrm>
            <a:off x="9640888" y="1003300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3" name="6-Point Star 32"/>
          <p:cNvSpPr/>
          <p:nvPr/>
        </p:nvSpPr>
        <p:spPr>
          <a:xfrm>
            <a:off x="4740275" y="1644650"/>
            <a:ext cx="407988" cy="3143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4" name="6-Point Star 33"/>
          <p:cNvSpPr/>
          <p:nvPr/>
        </p:nvSpPr>
        <p:spPr>
          <a:xfrm>
            <a:off x="319088" y="2522538"/>
            <a:ext cx="407987" cy="415925"/>
          </a:xfrm>
          <a:prstGeom prst="star6">
            <a:avLst>
              <a:gd name="adj" fmla="val 35061"/>
              <a:gd name="hf" fmla="val 1154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5" name="6-Point Star 34"/>
          <p:cNvSpPr/>
          <p:nvPr/>
        </p:nvSpPr>
        <p:spPr>
          <a:xfrm>
            <a:off x="7793038" y="2393950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6" name="6-Point Star 35"/>
          <p:cNvSpPr/>
          <p:nvPr/>
        </p:nvSpPr>
        <p:spPr>
          <a:xfrm>
            <a:off x="319088" y="377507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7" name="6-Point Star 36"/>
          <p:cNvSpPr/>
          <p:nvPr/>
        </p:nvSpPr>
        <p:spPr>
          <a:xfrm>
            <a:off x="1768475" y="4260850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8" name="6-Point Star 37"/>
          <p:cNvSpPr/>
          <p:nvPr/>
        </p:nvSpPr>
        <p:spPr>
          <a:xfrm>
            <a:off x="4445000" y="360362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9" name="6-Point Star 38"/>
          <p:cNvSpPr/>
          <p:nvPr/>
        </p:nvSpPr>
        <p:spPr>
          <a:xfrm>
            <a:off x="3606800" y="4749800"/>
            <a:ext cx="644525" cy="603250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0" name="6-Point Star 39"/>
          <p:cNvSpPr/>
          <p:nvPr/>
        </p:nvSpPr>
        <p:spPr>
          <a:xfrm>
            <a:off x="466725" y="505142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-460375"/>
            <a:ext cx="22907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5851525" y="4167188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974725" y="4213225"/>
            <a:ext cx="538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5" y="-191018"/>
            <a:ext cx="12192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263900" y="613568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980531" y="5490093"/>
            <a:ext cx="566738" cy="506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339725"/>
            <a:ext cx="122777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60425" y="715169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0">
                <a:solidFill>
                  <a:schemeClr val="bg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4. Tập viết</a:t>
            </a:r>
            <a:endParaRPr lang="zh-CN" altLang="en-US" sz="4000" b="0">
              <a:solidFill>
                <a:schemeClr val="bg1"/>
              </a:solidFill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506663"/>
            <a:ext cx="103298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859088" y="3052763"/>
            <a:ext cx="66040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6400" b="0" dirty="0">
                <a:solidFill>
                  <a:srgbClr val="FF0000"/>
                </a:solidFill>
                <a:latin typeface="VNI-Cooper" pitchFamily="2" charset="0"/>
                <a:cs typeface="Arial" panose="020B0604020202020204" pitchFamily="34" charset="0"/>
              </a:rPr>
              <a:t>Khởi động</a:t>
            </a:r>
            <a:endParaRPr lang="en-US" altLang="en-US" sz="6400" b="0" dirty="0">
              <a:solidFill>
                <a:srgbClr val="FF0000"/>
              </a:solidFill>
              <a:latin typeface="VNI-Cooper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vi-V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1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348021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-9525"/>
            <a:ext cx="20986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94417" y="2555360"/>
            <a:ext cx="6573151" cy="14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vi-VN" altLang="en-US" sz="6000" b="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Bài 119 : oan - oat</a:t>
            </a:r>
            <a:endParaRPr lang="en-US" altLang="en-US" sz="6000" b="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46816" y="1149350"/>
            <a:ext cx="6573151" cy="132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vi-VN" altLang="en-US" sz="6000" b="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Tiếng Việt</a:t>
            </a:r>
            <a:endParaRPr lang="en-US" altLang="en-US" sz="6000" b="0" u="sng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61228" y="3378947"/>
            <a:ext cx="3354388" cy="76993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vi-VN" altLang="en-US" sz="4400" b="0">
                <a:latin typeface="+mj-lt"/>
              </a:rPr>
              <a:t>máy </a:t>
            </a:r>
            <a:r>
              <a:rPr lang="vi-VN" altLang="en-US" sz="4400" b="0" dirty="0">
                <a:latin typeface="+mj-lt"/>
              </a:rPr>
              <a:t>khoan</a:t>
            </a:r>
            <a:endParaRPr lang="en-US" altLang="en-US" sz="44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4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48425" y="6054725"/>
            <a:ext cx="4730750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966119" y="4402094"/>
            <a:ext cx="3354388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sz="4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29488" y="5137150"/>
            <a:ext cx="1479550" cy="7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endParaRPr lang="en-US" sz="4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804275" y="5137150"/>
            <a:ext cx="1487488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sz="4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272088" y="268288"/>
            <a:ext cx="5632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vi-VN" sz="3200" b="0" dirty="0">
                <a:solidFill>
                  <a:srgbClr val="000000"/>
                </a:solidFill>
                <a:latin typeface="Times New Roman"/>
              </a:rPr>
              <a:t>Em hãy phân tích và đánh vần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3599" y="1364735"/>
            <a:ext cx="3171439" cy="10156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3599" y="2389029"/>
            <a:ext cx="1404003" cy="8713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70104" y="2389029"/>
            <a:ext cx="1762769" cy="871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11198" y="3378947"/>
            <a:ext cx="4864230" cy="90095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- </a:t>
            </a:r>
            <a:r>
              <a:rPr lang="en-US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- </a:t>
            </a:r>
            <a:r>
              <a:rPr lang="en-US" sz="6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91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485" y="1226979"/>
            <a:ext cx="28098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8" grpId="0" animBg="1"/>
      <p:bldP spid="45" grpId="0" animBg="1"/>
      <p:bldP spid="46" grpId="0" animBg="1"/>
      <p:bldP spid="47" grpId="0" animBg="1"/>
      <p:bldP spid="11286" grpId="0"/>
      <p:bldP spid="11286" grpId="1"/>
      <p:bldP spid="1128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89030" y="4300538"/>
            <a:ext cx="3084513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>
                <a:latin typeface="Times New Roman" panose="02020603050405020304" pitchFamily="18" charset="0"/>
                <a:cs typeface="Times New Roman" panose="02020603050405020304" pitchFamily="18" charset="0"/>
              </a:rPr>
              <a:t>Trốn thoát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19963" y="4292601"/>
            <a:ext cx="3171825" cy="90328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endParaRPr lang="en-US" sz="4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19963" y="5199063"/>
            <a:ext cx="1585912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0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905875" y="5205413"/>
            <a:ext cx="1585913" cy="76993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4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endParaRPr lang="en-US" sz="40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819650" y="341313"/>
            <a:ext cx="6583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vi-VN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phân tích và đánh vần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1582" y="2090056"/>
            <a:ext cx="1855693" cy="1200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42011" y="3293626"/>
            <a:ext cx="1402603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en-US" sz="6000" b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62450" y="3312809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40158" y="4407611"/>
            <a:ext cx="6335355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60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 - oat</a:t>
            </a:r>
          </a:p>
        </p:txBody>
      </p:sp>
      <p:pic>
        <p:nvPicPr>
          <p:cNvPr id="3995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317625"/>
            <a:ext cx="30956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5" grpId="0" animBg="1"/>
      <p:bldP spid="56" grpId="0" animBg="1"/>
      <p:bldP spid="11286" grpId="0"/>
      <p:bldP spid="11286" grpId="1"/>
      <p:bldP spid="1128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2861" y="-32729"/>
            <a:ext cx="11927540" cy="7261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sz="4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oat</a:t>
            </a:r>
            <a:r>
              <a:rPr lang="en-US" sz="4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403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592933"/>
            <a:ext cx="10694505" cy="616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>
            <a:off x="2742320" y="2317963"/>
            <a:ext cx="3928355" cy="94396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58532" y="3499149"/>
            <a:ext cx="335606" cy="274221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3178775" y="3516574"/>
            <a:ext cx="3491900" cy="2538852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4462698" y="2149371"/>
            <a:ext cx="1739319" cy="118596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4462698" y="2228331"/>
            <a:ext cx="4903790" cy="110700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4462698" y="3335337"/>
            <a:ext cx="4058450" cy="253374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964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Tìm các tiếng có chứa vần </a:t>
            </a:r>
            <a:r>
              <a:rPr lang="en-US" altLang="en-US" sz="40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Tìm các tiếng có chứa vần </a:t>
            </a:r>
            <a:r>
              <a:rPr lang="en-US" altLang="en-US" sz="40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oat?</a:t>
            </a:r>
            <a:endParaRPr lang="en-US" altLang="en-US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180</Words>
  <Application>Microsoft Office PowerPoint</Application>
  <PresentationFormat>Màn hình rộng</PresentationFormat>
  <Paragraphs>61</Paragraphs>
  <Slides>20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18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20</vt:i4>
      </vt:variant>
    </vt:vector>
  </HeadingPairs>
  <TitlesOfParts>
    <vt:vector size="44" baseType="lpstr">
      <vt:lpstr>等线</vt:lpstr>
      <vt:lpstr>Microsoft YaHei</vt:lpstr>
      <vt:lpstr>Microsoft YaHei</vt:lpstr>
      <vt:lpstr>SimSun</vt:lpstr>
      <vt:lpstr>Yu Gothic Light</vt:lpstr>
      <vt:lpstr>.VnAvant</vt:lpstr>
      <vt:lpstr>Arial</vt:lpstr>
      <vt:lpstr>Calibri</vt:lpstr>
      <vt:lpstr>Calibri Light</vt:lpstr>
      <vt:lpstr>Franklin Gothic Book</vt:lpstr>
      <vt:lpstr>Franklin Gothic Medium</vt:lpstr>
      <vt:lpstr>隶书</vt:lpstr>
      <vt:lpstr>Times New Roman</vt:lpstr>
      <vt:lpstr>Tunga</vt:lpstr>
      <vt:lpstr>UTM Avo</vt:lpstr>
      <vt:lpstr>VNI-Avo</vt:lpstr>
      <vt:lpstr>VNI-Cooper</vt:lpstr>
      <vt:lpstr>Wingdings</vt:lpstr>
      <vt:lpstr>Office 主题</vt:lpstr>
      <vt:lpstr>Angles</vt:lpstr>
      <vt:lpstr>1_Office Theme</vt:lpstr>
      <vt:lpstr>1_Office 主题</vt:lpstr>
      <vt:lpstr>2_Office Theme</vt:lpstr>
      <vt:lpstr>2_Office 主题</vt:lpstr>
      <vt:lpstr>Bản trình bày PowerPoint</vt:lpstr>
      <vt:lpstr>Bản trình bày PowerPoint</vt:lpstr>
      <vt:lpstr>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Giải nghĩa từ khó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卡通小学生班干部竞选自我介绍PPT模板</dc:title>
  <dc:creator>win</dc:creator>
  <cp:lastModifiedBy>CTY REDSTAR</cp:lastModifiedBy>
  <cp:revision>117</cp:revision>
  <dcterms:created xsi:type="dcterms:W3CDTF">2017-07-24T02:09:30Z</dcterms:created>
  <dcterms:modified xsi:type="dcterms:W3CDTF">2025-03-29T04:46:57Z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