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83" r:id="rId3"/>
    <p:sldId id="326" r:id="rId4"/>
    <p:sldId id="321" r:id="rId5"/>
    <p:sldId id="327" r:id="rId6"/>
    <p:sldId id="328" r:id="rId7"/>
    <p:sldId id="319" r:id="rId8"/>
    <p:sldId id="333" r:id="rId9"/>
    <p:sldId id="323" r:id="rId10"/>
    <p:sldId id="330" r:id="rId11"/>
    <p:sldId id="331" r:id="rId12"/>
    <p:sldId id="329" r:id="rId13"/>
    <p:sldId id="334" r:id="rId14"/>
    <p:sldId id="335" r:id="rId15"/>
    <p:sldId id="306" r:id="rId16"/>
    <p:sldId id="309" r:id="rId17"/>
  </p:sldIdLst>
  <p:sldSz cx="12192000" cy="6858000"/>
  <p:notesSz cx="6858000" cy="9144000"/>
  <p:embeddedFontLst>
    <p:embeddedFont>
      <p:font typeface="等线" panose="02010600030101010101" pitchFamily="2" charset="-122"/>
      <p:regular r:id="rId19"/>
      <p:bold r:id="rId20"/>
    </p:embeddedFont>
    <p:embeddedFont>
      <p:font typeface="zihun7hao-wennuantongzhiti" panose="00000500000000000000" charset="-122"/>
      <p:regular r:id="rId21"/>
    </p:embeddedFont>
    <p:embeddedFont>
      <p:font typeface=".VnAristote" panose="020B7200000000000000" pitchFamily="34" charset="0"/>
      <p:regular r:id="rId22"/>
    </p:embeddedFont>
    <p:embeddedFont>
      <p:font typeface=".VnAvant" panose="020B7200000000000000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SimSun" panose="02010600030101010101" pitchFamily="2" charset="-122"/>
      <p:regular r:id="rId35"/>
    </p:embeddedFont>
    <p:embeddedFont>
      <p:font typeface="VNI-Avo" panose="020B0604020202020204"/>
      <p:regular r:id="rId36"/>
      <p:bold r:id="rId37"/>
      <p:italic r:id="rId38"/>
    </p:embeddedFont>
  </p:embeddedFontLst>
  <p:custDataLst>
    <p:tags r:id="rId39"/>
  </p:custData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020"/>
    <a:srgbClr val="9EC9D2"/>
    <a:srgbClr val="CDBF97"/>
    <a:srgbClr val="8D7545"/>
    <a:srgbClr val="ECE8E5"/>
    <a:srgbClr val="E4CBCB"/>
    <a:srgbClr val="A88755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4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gs" Target="tags/tag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fld id="{BB962C8B-B14F-4D97-AF65-F5344CB8AC3E}" type="datetimeFigureOut">
              <a:rPr lang="zh-CN" altLang="en-US" sz="1200" dirty="0">
                <a:latin typeface="等线" charset="-122"/>
                <a:ea typeface="SimSun" panose="02010600030101010101" pitchFamily="2" charset="-122"/>
              </a:rPr>
              <a:t>2025/3/29</a:t>
            </a:fld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>
              <a:buNone/>
            </a:pPr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等线" charset="-122"/>
                <a:ea typeface="SimSun" panose="02010600030101010101" pitchFamily="2" charset="-122"/>
              </a:rPr>
              <a:t>‹#›</a:t>
            </a:fld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4635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ctr" eaLnBrk="1" hangingPunct="1">
              <a:buNone/>
            </a:pP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</a:rPr>
              <a:t>Xin chào tất cả các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119063"/>
            <a:ext cx="2238375" cy="496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3" y="0"/>
            <a:ext cx="9558337" cy="6672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 bwMode="auto">
          <a:xfrm>
            <a:off x="5335588" y="512763"/>
            <a:ext cx="5851525" cy="682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Box 2"/>
          <p:cNvSpPr txBox="1"/>
          <p:nvPr/>
        </p:nvSpPr>
        <p:spPr>
          <a:xfrm>
            <a:off x="1803400" y="2376488"/>
            <a:ext cx="9280525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tủ sách                                cuốn sách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tranh ảnh                             hiền lành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cục tác                                 rất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119063"/>
            <a:ext cx="2238375" cy="496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3" y="0"/>
            <a:ext cx="9558337" cy="667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975" y="113823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1565275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363" y="16748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475" y="21193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25" y="25765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3" y="3121025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6538913" y="576263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" name="Straight Connector 12"/>
          <p:cNvCxnSpPr/>
          <p:nvPr/>
        </p:nvCxnSpPr>
        <p:spPr>
          <a:xfrm flipH="1">
            <a:off x="4862513" y="2032000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10463213" y="2632075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363" y="-460375"/>
            <a:ext cx="2290762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 txBox="1"/>
          <p:nvPr/>
        </p:nvSpPr>
        <p:spPr>
          <a:xfrm>
            <a:off x="0" y="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6"/>
            <a:ext cx="5158077" cy="8460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>
                <a:solidFill>
                  <a:srgbClr val="002060"/>
                </a:solidFill>
                <a:latin typeface="+mj-lt"/>
              </a:rPr>
              <a:t>cuốn sách đó</a:t>
            </a:r>
            <a:endParaRPr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0" y="3429000"/>
            <a:ext cx="5158078" cy="85658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sách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34125" y="1976438"/>
            <a:ext cx="5857875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Thanh học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 rất nhanh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84763" y="2503488"/>
            <a:ext cx="1220788" cy="1436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84763" y="2743200"/>
            <a:ext cx="1249363" cy="11969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7F3C5706-AF63-4DF8-A882-146E1D590847}"/>
              </a:ext>
            </a:extLst>
          </p:cNvPr>
          <p:cNvSpPr/>
          <p:nvPr/>
        </p:nvSpPr>
        <p:spPr>
          <a:xfrm>
            <a:off x="6334125" y="3400091"/>
            <a:ext cx="5857875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2) có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tranh ảnh đẹp.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0" y="0"/>
            <a:ext cx="4487907" cy="893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Tập viết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87" y="2538413"/>
            <a:ext cx="12372975" cy="178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561" b="120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1"/>
          <p:cNvSpPr txBox="1"/>
          <p:nvPr/>
        </p:nvSpPr>
        <p:spPr>
          <a:xfrm>
            <a:off x="3393109" y="1387959"/>
            <a:ext cx="513674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6000" dirty="0">
                <a:solidFill>
                  <a:schemeClr val="accent1"/>
                </a:solidFill>
                <a:latin typeface=".VnAristote" panose="020B7200000000000000" pitchFamily="34" charset="0"/>
              </a:rPr>
              <a:t>T¹m biÖt c¸</a:t>
            </a:r>
            <a:r>
              <a:rPr lang="en-US" altLang="en-US" sz="6000">
                <a:solidFill>
                  <a:schemeClr val="accent1"/>
                </a:solidFill>
                <a:latin typeface=".VnAristote" panose="020B7200000000000000" pitchFamily="34" charset="0"/>
              </a:rPr>
              <a:t>c em.</a:t>
            </a:r>
            <a:endParaRPr lang="en-US" altLang="en-US" sz="6000" dirty="0">
              <a:solidFill>
                <a:schemeClr val="accent1"/>
              </a:solidFill>
              <a:latin typeface=".VnAristote" panose="020B7200000000000000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4163" y="221900"/>
            <a:ext cx="2330450" cy="10160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 94: </a:t>
            </a:r>
            <a:endParaRPr lang="en-US" altLang="en-US" sz="4000" b="1" dirty="0">
              <a:solidFill>
                <a:srgbClr val="7030A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4638" y="1665452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endParaRPr kumimoji="0" lang="en-US" sz="13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3973" y="1665452"/>
            <a:ext cx="4038600" cy="3763571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ach</a:t>
              </a: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/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228600"/>
            <a:ext cx="9115425" cy="645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hape 233"/>
          <p:cNvSpPr/>
          <p:nvPr/>
        </p:nvSpPr>
        <p:spPr>
          <a:xfrm>
            <a:off x="5946775" y="3135279"/>
            <a:ext cx="3713163" cy="139230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412750" eaLnBrk="1">
              <a:lnSpc>
                <a:spcPct val="150000"/>
              </a:lnSpc>
              <a:buNone/>
            </a:pPr>
            <a:r>
              <a:rPr sz="6600" b="1" dirty="0">
                <a:solidFill>
                  <a:srgbClr val="FF0000"/>
                </a:solidFill>
                <a:latin typeface="Times New Roman" panose="02020603050405020304" pitchFamily="18" charset="0"/>
                <a:ea typeface="zihun7hao-wennuantongzhiti" panose="00000500000000000000" charset="-122"/>
                <a:cs typeface="Times New Roman" panose="02020603050405020304" pitchFamily="18" charset="0"/>
                <a:sym typeface="Lato Regular"/>
              </a:rPr>
              <a:t>Làm quen</a:t>
            </a:r>
            <a:endParaRPr lang="zh-CN" altLang="x-none" sz="6600" b="1">
              <a:solidFill>
                <a:srgbClr val="FF0000"/>
              </a:solidFill>
              <a:latin typeface="Times New Roman" panose="02020603050405020304" pitchFamily="18" charset="0"/>
              <a:ea typeface="zihun7hao-wennuantongzhiti" panose="00000500000000000000" charset="-122"/>
              <a:cs typeface="Times New Roman" panose="02020603050405020304" pitchFamily="18" charset="0"/>
              <a:sym typeface="Lato Regular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12177" t="5074" r="19765" b="15106"/>
          <a:stretch>
            <a:fillRect/>
          </a:stretch>
        </p:blipFill>
        <p:spPr>
          <a:xfrm>
            <a:off x="-301625" y="1635125"/>
            <a:ext cx="5303838" cy="439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001715" y="5939562"/>
            <a:ext cx="619028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chờ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2"/>
            <a:ext cx="3875088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6826" y="187674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kern="0" cap="none" spc="0" normalizeH="0" baseline="0" noProof="0" dirty="0" err="1">
                <a:solidFill>
                  <a:srgbClr val="008000"/>
                </a:solidFill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anh</a:t>
            </a:r>
            <a:endParaRPr kumimoji="0" lang="en-US" sz="7200" kern="0" cap="none" spc="0" normalizeH="0" baseline="0" noProof="0" dirty="0">
              <a:solidFill>
                <a:srgbClr val="008000"/>
              </a:solidFill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3" y="3094177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3463958" y="3120472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nh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216068" y="4606487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0" name="TextBox 3"/>
          <p:cNvSpPr txBox="1"/>
          <p:nvPr/>
        </p:nvSpPr>
        <p:spPr>
          <a:xfrm>
            <a:off x="7554913" y="4405313"/>
            <a:ext cx="3251200" cy="7699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400" dirty="0">
                <a:solidFill>
                  <a:srgbClr val="000000"/>
                </a:solidFill>
                <a:latin typeface=".VnAvant" panose="020B7200000000000000" pitchFamily="34" charset="0"/>
              </a:rPr>
              <a:t>qu¶ chanh</a:t>
            </a:r>
            <a:endParaRPr lang="en-US" alt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/>
          <p:nvPr/>
        </p:nvSpPr>
        <p:spPr>
          <a:xfrm>
            <a:off x="7545388" y="4378325"/>
            <a:ext cx="3260725" cy="8302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648575" y="5224463"/>
            <a:ext cx="1420813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69388" y="5205413"/>
            <a:ext cx="1595437" cy="711200"/>
          </a:xfrm>
          <a:prstGeom prst="rect">
            <a:avLst/>
          </a:prstGeom>
          <a:solidFill>
            <a:srgbClr val="E9A5C2"/>
          </a:solidFill>
          <a:ln w="12700">
            <a:noFill/>
          </a:ln>
        </p:spPr>
        <p:txBody>
          <a:bodyPr anchor="ctr" anchorCtr="0"/>
          <a:lstStyle/>
          <a:p>
            <a:pPr algn="ctr" defTabSz="914400" eaLnBrk="1" hangingPunct="1"/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</a:p>
        </p:txBody>
      </p:sp>
      <p:pic>
        <p:nvPicPr>
          <p:cNvPr id="719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038" y="1730375"/>
            <a:ext cx="3419475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07837" y="5891403"/>
            <a:ext cx="7184164" cy="9009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sờ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ach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ach- 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sách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2"/>
            <a:ext cx="3875088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507" y="171353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kern="0" cap="none" spc="0" normalizeH="0" baseline="0" noProof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kumimoji="0" lang="en-US" sz="7200" kern="0" cap="none" spc="0" normalizeH="0" baseline="0" noProof="0" dirty="0">
                <a:solidFill>
                  <a:srgbClr val="008000"/>
                </a:solidFill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285507" y="3011753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2255987" y="3011753"/>
            <a:ext cx="1367430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ach</a:t>
            </a:r>
          </a:p>
        </p:txBody>
      </p:sp>
      <p:sp>
        <p:nvSpPr>
          <p:cNvPr id="9234" name="TextBox 3"/>
          <p:cNvSpPr txBox="1"/>
          <p:nvPr/>
        </p:nvSpPr>
        <p:spPr>
          <a:xfrm>
            <a:off x="7045325" y="4284663"/>
            <a:ext cx="3346450" cy="8302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cuèn s</a:t>
            </a:r>
            <a:r>
              <a:rPr lang="en-US" alt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</a:p>
        </p:txBody>
      </p:sp>
      <p:sp>
        <p:nvSpPr>
          <p:cNvPr id="9235" name="TextBox 3"/>
          <p:cNvSpPr txBox="1"/>
          <p:nvPr/>
        </p:nvSpPr>
        <p:spPr>
          <a:xfrm>
            <a:off x="7045325" y="4291013"/>
            <a:ext cx="3346450" cy="83026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46913" y="5129213"/>
            <a:ext cx="1379457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99920" y="5124450"/>
            <a:ext cx="1791856" cy="711200"/>
          </a:xfrm>
          <a:prstGeom prst="rect">
            <a:avLst/>
          </a:prstGeom>
          <a:solidFill>
            <a:srgbClr val="E9A5C2"/>
          </a:solidFill>
          <a:ln w="12700">
            <a:noFill/>
          </a:ln>
        </p:spPr>
        <p:txBody>
          <a:bodyPr anchor="ctr" anchorCtr="0"/>
          <a:lstStyle/>
          <a:p>
            <a:pPr algn="ctr" defTabSz="914400" eaLnBrk="1" hangingPunct="1"/>
            <a:r>
              <a:rPr lang="vi-VN" altLang="en-US" sz="4800" dirty="0">
                <a:solidFill>
                  <a:srgbClr val="FF0000"/>
                </a:solidFill>
                <a:latin typeface="+mj-lt"/>
              </a:rPr>
              <a:t>ách</a:t>
            </a:r>
            <a:endParaRPr lang="en-US" altLang="en-US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217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963" y="1423988"/>
            <a:ext cx="2543175" cy="277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3" y="1387475"/>
            <a:ext cx="9753600" cy="539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Box 2"/>
          <p:cNvSpPr txBox="1"/>
          <p:nvPr/>
        </p:nvSpPr>
        <p:spPr>
          <a:xfrm>
            <a:off x="137767" y="73025"/>
            <a:ext cx="3889375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chữ.</a:t>
            </a:r>
            <a:endParaRPr lang="en-US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/>
          <p:nvPr/>
        </p:nvSpPr>
        <p:spPr>
          <a:xfrm>
            <a:off x="255588" y="2411413"/>
            <a:ext cx="2811462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gạch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3"/>
          <p:cNvSpPr txBox="1"/>
          <p:nvPr/>
        </p:nvSpPr>
        <p:spPr>
          <a:xfrm>
            <a:off x="331346" y="5968337"/>
            <a:ext cx="3132137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bứ­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tranh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3"/>
          <p:cNvSpPr txBox="1"/>
          <p:nvPr/>
        </p:nvSpPr>
        <p:spPr>
          <a:xfrm>
            <a:off x="4481513" y="2532063"/>
            <a:ext cx="2697162" cy="64611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trà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Box 3"/>
          <p:cNvSpPr txBox="1"/>
          <p:nvPr/>
        </p:nvSpPr>
        <p:spPr>
          <a:xfrm>
            <a:off x="8396288" y="5734040"/>
            <a:ext cx="3252787" cy="70802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 sạn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3"/>
          <p:cNvSpPr txBox="1"/>
          <p:nvPr/>
        </p:nvSpPr>
        <p:spPr>
          <a:xfrm>
            <a:off x="8750300" y="2557463"/>
            <a:ext cx="2946400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chưng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0" y="-44612"/>
            <a:ext cx="12191999" cy="726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Tiếng nào có vần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có vần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532699" y="5762625"/>
            <a:ext cx="2920739" cy="4873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</p:cNvCxnSpPr>
          <p:nvPr/>
        </p:nvCxnSpPr>
        <p:spPr>
          <a:xfrm flipH="1" flipV="1">
            <a:off x="3004494" y="3019425"/>
            <a:ext cx="1972319" cy="19732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070725" y="3081337"/>
            <a:ext cx="1679575" cy="188753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99063" y="3170238"/>
            <a:ext cx="157163" cy="18907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487738" y="5762625"/>
            <a:ext cx="2832039" cy="581025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38" y="766763"/>
            <a:ext cx="2817812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663" y="681037"/>
            <a:ext cx="2894012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300" y="681038"/>
            <a:ext cx="2713038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83" y="3927476"/>
            <a:ext cx="3048000" cy="2017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288" y="3709988"/>
            <a:ext cx="3300412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9"/>
          <p:cNvSpPr txBox="1"/>
          <p:nvPr/>
        </p:nvSpPr>
        <p:spPr>
          <a:xfrm>
            <a:off x="6126163" y="5026025"/>
            <a:ext cx="14049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anh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198938" y="5060950"/>
            <a:ext cx="14954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ach</a:t>
            </a:r>
          </a:p>
        </p:txBody>
      </p:sp>
      <p:sp>
        <p:nvSpPr>
          <p:cNvPr id="8" name="Oval 7"/>
          <p:cNvSpPr/>
          <p:nvPr/>
        </p:nvSpPr>
        <p:spPr>
          <a:xfrm>
            <a:off x="6230938" y="4968875"/>
            <a:ext cx="1203325" cy="9509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18300" y="3267075"/>
            <a:ext cx="1162050" cy="857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37050" y="4992688"/>
            <a:ext cx="1279525" cy="9525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9" grpId="0"/>
      <p:bldP spid="20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3561" b="12057"/>
          <a:stretch>
            <a:fillRect/>
          </a:stretch>
        </p:blipFill>
        <p:spPr>
          <a:xfrm>
            <a:off x="0" y="841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1"/>
          <p:cNvSpPr txBox="1"/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0" y="38099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73213"/>
            <a:ext cx="9020175" cy="4924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164</Words>
  <Application>Microsoft Office PowerPoint</Application>
  <PresentationFormat>Màn hình rộng</PresentationFormat>
  <Paragraphs>49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31" baseType="lpstr">
      <vt:lpstr>.VnAvant</vt:lpstr>
      <vt:lpstr>Lato Regular</vt:lpstr>
      <vt:lpstr>字魂17号-萌趣果冻体</vt:lpstr>
      <vt:lpstr>Calibri</vt:lpstr>
      <vt:lpstr>.VnAristote</vt:lpstr>
      <vt:lpstr>Calibri Light</vt:lpstr>
      <vt:lpstr>UTM Avo</vt:lpstr>
      <vt:lpstr>等线</vt:lpstr>
      <vt:lpstr>Times New Roman</vt:lpstr>
      <vt:lpstr>zihun7hao-wennuantongzhiti</vt:lpstr>
      <vt:lpstr>Arial</vt:lpstr>
      <vt:lpstr>VNI-Avo</vt:lpstr>
      <vt:lpstr>HP001 4 hàng</vt:lpstr>
      <vt:lpstr>SimSun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Tập đọc</vt:lpstr>
      <vt:lpstr>3.Tập đọc</vt:lpstr>
      <vt:lpstr>Luyện đọc từ khó.</vt:lpstr>
      <vt:lpstr>3.Tập đọc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CTY REDSTAR</cp:lastModifiedBy>
  <cp:revision>10</cp:revision>
  <dcterms:created xsi:type="dcterms:W3CDTF">2019-03-29T12:25:33Z</dcterms:created>
  <dcterms:modified xsi:type="dcterms:W3CDTF">2025-03-29T04:25:38Z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