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9"/>
  </p:notesMasterIdLst>
  <p:sldIdLst>
    <p:sldId id="269" r:id="rId2"/>
    <p:sldId id="286" r:id="rId3"/>
    <p:sldId id="258" r:id="rId4"/>
    <p:sldId id="285" r:id="rId5"/>
    <p:sldId id="284" r:id="rId6"/>
    <p:sldId id="275" r:id="rId7"/>
    <p:sldId id="261" r:id="rId8"/>
    <p:sldId id="262" r:id="rId9"/>
    <p:sldId id="273" r:id="rId10"/>
    <p:sldId id="287" r:id="rId11"/>
    <p:sldId id="272" r:id="rId12"/>
    <p:sldId id="264" r:id="rId13"/>
    <p:sldId id="288" r:id="rId14"/>
    <p:sldId id="278" r:id="rId15"/>
    <p:sldId id="276" r:id="rId16"/>
    <p:sldId id="282" r:id="rId17"/>
    <p:sldId id="279" r:id="rId18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6005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61135"/>
            <a:ext cx="27813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D13B018-61E2-421E-BA89-8A6A6EDA4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83795C1-2367-4568-9CF3-1A2F8A099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999"/>
            <a:ext cx="9144000" cy="5218407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AE7D5ECC-9701-4B8F-8CD7-29238B2443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522976"/>
            <a:ext cx="8229600" cy="6463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 đê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93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7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7"/>
            <a:ext cx="1327751" cy="180945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3399" y="3118195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2" y="4316425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60"/>
            <a:ext cx="9144000" cy="680607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0" y="2895600"/>
            <a:ext cx="304800" cy="3048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/>
          <p:cNvSpPr/>
          <p:nvPr/>
        </p:nvSpPr>
        <p:spPr>
          <a:xfrm>
            <a:off x="5486400" y="2971800"/>
            <a:ext cx="304800" cy="3048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Cloud 5"/>
          <p:cNvSpPr/>
          <p:nvPr/>
        </p:nvSpPr>
        <p:spPr>
          <a:xfrm>
            <a:off x="1371600" y="5867400"/>
            <a:ext cx="304800" cy="3048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Cloud 6"/>
          <p:cNvSpPr/>
          <p:nvPr/>
        </p:nvSpPr>
        <p:spPr>
          <a:xfrm>
            <a:off x="4800600" y="5867400"/>
            <a:ext cx="304800" cy="3048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3000" y="3062285"/>
            <a:ext cx="3810000" cy="61554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400" b="1">
                <a:solidFill>
                  <a:srgbClr val="FF0000"/>
                </a:solidFill>
                <a:latin typeface=".VnAvant" pitchFamily="34" charset="0"/>
              </a:rPr>
              <a:t>bê ®ª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72200" y="3048000"/>
            <a:ext cx="3810000" cy="61554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400" b="1">
                <a:solidFill>
                  <a:srgbClr val="FF0000"/>
                </a:solidFill>
                <a:latin typeface=".VnAvant" pitchFamily="34" charset="0"/>
              </a:rPr>
              <a:t>dÕ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05200" y="6013855"/>
            <a:ext cx="2209800" cy="61554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400" b="1">
                <a:solidFill>
                  <a:srgbClr val="FF0000"/>
                </a:solidFill>
                <a:latin typeface=".VnAvant" pitchFamily="34" charset="0"/>
              </a:rPr>
              <a:t>bª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57800" y="6019800"/>
            <a:ext cx="2209800" cy="61554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400" b="1">
                <a:solidFill>
                  <a:srgbClr val="FF0000"/>
                </a:solidFill>
                <a:latin typeface=".VnAvant" pitchFamily="34" charset="0"/>
              </a:rPr>
              <a:t>be be</a:t>
            </a:r>
          </a:p>
        </p:txBody>
      </p:sp>
    </p:spTree>
    <p:extLst>
      <p:ext uri="{BB962C8B-B14F-4D97-AF65-F5344CB8AC3E}">
        <p14:creationId xmlns:p14="http://schemas.microsoft.com/office/powerpoint/2010/main" val="135155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ữ b">
            <a:hlinkClick r:id="" action="ppaction://media"/>
            <a:extLst>
              <a:ext uri="{FF2B5EF4-FFF2-40B4-BE49-F238E27FC236}">
                <a16:creationId xmlns:a16="http://schemas.microsoft.com/office/drawing/2014/main" id="{9FD77631-4C04-4436-8E54-3E7CDD3481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100" y="1600200"/>
            <a:ext cx="7291388" cy="4525963"/>
          </a:xfr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D3C5BCC9-E085-42D7-A3D2-4FE76D3C40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439453"/>
            <a:ext cx="4038600" cy="58476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 Tập viết bảng con.</a:t>
            </a:r>
          </a:p>
        </p:txBody>
      </p:sp>
    </p:spTree>
    <p:extLst>
      <p:ext uri="{BB962C8B-B14F-4D97-AF65-F5344CB8AC3E}">
        <p14:creationId xmlns:p14="http://schemas.microsoft.com/office/powerpoint/2010/main" val="214097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81000"/>
            <a:ext cx="4114800" cy="64632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 Tập viết bảng con.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84157" r="28051" b="5650"/>
          <a:stretch/>
        </p:blipFill>
        <p:spPr>
          <a:xfrm>
            <a:off x="0" y="1487390"/>
            <a:ext cx="9144000" cy="19416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995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2286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 rot="564026">
            <a:off x="838462" y="2439797"/>
            <a:ext cx="7786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Chúc các em ngoan,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DC8AC69-8F02-4BB8-B0CA-5A078F97D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êu đề 3">
            <a:extLst>
              <a:ext uri="{FF2B5EF4-FFF2-40B4-BE49-F238E27FC236}">
                <a16:creationId xmlns:a16="http://schemas.microsoft.com/office/drawing/2014/main" id="{92BA61F9-E793-4CD4-A264-9D23AF735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9234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98" y="0"/>
            <a:ext cx="5814158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98" y="2133600"/>
            <a:ext cx="5889791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65" y="4336010"/>
            <a:ext cx="5877091" cy="2351756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8D02E14-B482-4E1A-85F3-148E23D0B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0"/>
            <a:ext cx="3481118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4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>
            <a:extLst>
              <a:ext uri="{FF2B5EF4-FFF2-40B4-BE49-F238E27FC236}">
                <a16:creationId xmlns:a16="http://schemas.microsoft.com/office/drawing/2014/main" id="{9B8C8D8B-28D0-4DAE-9CC3-B9EAF67FCA38}"/>
              </a:ext>
            </a:extLst>
          </p:cNvPr>
          <p:cNvSpPr/>
          <p:nvPr/>
        </p:nvSpPr>
        <p:spPr>
          <a:xfrm>
            <a:off x="1107908" y="1440974"/>
            <a:ext cx="6928184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>
                <a:solidFill>
                  <a:schemeClr val="tx1"/>
                </a:solidFill>
                <a:latin typeface=".VnAvant" pitchFamily="34" charset="0"/>
              </a:rPr>
              <a:t>b	     </a:t>
            </a:r>
            <a:r>
              <a:rPr lang="en-US" sz="9600" b="1">
                <a:solidFill>
                  <a:schemeClr val="tx1"/>
                </a:solidFill>
                <a:latin typeface="HP001 4 hàng" pitchFamily="34" charset="0"/>
              </a:rPr>
              <a:t>b</a:t>
            </a:r>
            <a:r>
              <a:rPr lang="en-US" sz="9600">
                <a:solidFill>
                  <a:schemeClr val="tx1"/>
                </a:solidFill>
                <a:latin typeface=".VnAvant" pitchFamily="34" charset="0"/>
              </a:rPr>
              <a:t> 			B</a:t>
            </a:r>
          </a:p>
        </p:txBody>
      </p:sp>
    </p:spTree>
    <p:extLst>
      <p:ext uri="{BB962C8B-B14F-4D97-AF65-F5344CB8AC3E}">
        <p14:creationId xmlns:p14="http://schemas.microsoft.com/office/powerpoint/2010/main" val="386208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BC8CE2-12E9-4857-9A38-1211B96DD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36242"/>
          </a:xfrm>
        </p:spPr>
        <p:txBody>
          <a:bodyPr>
            <a:normAutofit/>
          </a:bodyPr>
          <a:lstStyle/>
          <a:p>
            <a:br>
              <a:rPr lang="vi-VN"/>
            </a:br>
            <a:br>
              <a:rPr lang="vi-VN"/>
            </a:br>
            <a:endParaRPr lang="vi-VN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52CEB9E-6680-4FD9-BFA7-099BB4DB8A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685800" y="1371600"/>
            <a:ext cx="4038600" cy="441960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D335F10-2BD0-40E6-BA50-A5F4AAF908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5711" r="881" b="15240"/>
          <a:stretch/>
        </p:blipFill>
        <p:spPr>
          <a:xfrm>
            <a:off x="786981" y="1577836"/>
            <a:ext cx="3404019" cy="398476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11DFD9F-728A-4AFB-B1E6-8F3B30D6F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4225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4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90600"/>
            <a:ext cx="5486400" cy="5334000"/>
          </a:xfrm>
          <a:prstGeom prst="rect">
            <a:avLst/>
          </a:prstGeom>
        </p:spPr>
      </p:pic>
      <p:sp>
        <p:nvSpPr>
          <p:cNvPr id="4" name="TextBox 24">
            <a:extLst>
              <a:ext uri="{FF2B5EF4-FFF2-40B4-BE49-F238E27FC236}">
                <a16:creationId xmlns:a16="http://schemas.microsoft.com/office/drawing/2014/main" id="{E573D5EB-E15C-4B8B-8866-F2B76DAB638F}"/>
              </a:ext>
            </a:extLst>
          </p:cNvPr>
          <p:cNvSpPr txBox="1"/>
          <p:nvPr/>
        </p:nvSpPr>
        <p:spPr>
          <a:xfrm>
            <a:off x="204162" y="238352"/>
            <a:ext cx="2362200" cy="584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*Ghép chữ</a:t>
            </a:r>
          </a:p>
        </p:txBody>
      </p:sp>
    </p:spTree>
    <p:extLst>
      <p:ext uri="{BB962C8B-B14F-4D97-AF65-F5344CB8AC3E}">
        <p14:creationId xmlns:p14="http://schemas.microsoft.com/office/powerpoint/2010/main" val="1517708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78314"/>
            <a:ext cx="7315200" cy="53525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123" y="69507"/>
            <a:ext cx="5867400" cy="646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Tiếng nào có âm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51E2A493-42B2-4CD0-A0BF-00D3C65F17C1}"/>
              </a:ext>
            </a:extLst>
          </p:cNvPr>
          <p:cNvCxnSpPr/>
          <p:nvPr/>
        </p:nvCxnSpPr>
        <p:spPr>
          <a:xfrm>
            <a:off x="3200400" y="2667000"/>
            <a:ext cx="91440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879BC5F1-180F-474C-B0AA-4E87D292AD60}"/>
              </a:ext>
            </a:extLst>
          </p:cNvPr>
          <p:cNvCxnSpPr>
            <a:cxnSpLocks/>
          </p:cNvCxnSpPr>
          <p:nvPr/>
        </p:nvCxnSpPr>
        <p:spPr>
          <a:xfrm flipH="1">
            <a:off x="5029202" y="2969455"/>
            <a:ext cx="1002321" cy="642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9481CC32-5535-4582-BADC-864B2F58798C}"/>
              </a:ext>
            </a:extLst>
          </p:cNvPr>
          <p:cNvCxnSpPr>
            <a:cxnSpLocks/>
          </p:cNvCxnSpPr>
          <p:nvPr/>
        </p:nvCxnSpPr>
        <p:spPr>
          <a:xfrm>
            <a:off x="5029202" y="4038600"/>
            <a:ext cx="761998" cy="5615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26CBD861-3236-4D30-AB85-7932C4BFC6A3}"/>
              </a:ext>
            </a:extLst>
          </p:cNvPr>
          <p:cNvCxnSpPr>
            <a:cxnSpLocks/>
          </p:cNvCxnSpPr>
          <p:nvPr/>
        </p:nvCxnSpPr>
        <p:spPr>
          <a:xfrm flipH="1">
            <a:off x="4267200" y="4197618"/>
            <a:ext cx="304800" cy="948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4A5DE020-FD62-4947-AB50-10E39B92ADC0}"/>
              </a:ext>
            </a:extLst>
          </p:cNvPr>
          <p:cNvCxnSpPr>
            <a:cxnSpLocks/>
          </p:cNvCxnSpPr>
          <p:nvPr/>
        </p:nvCxnSpPr>
        <p:spPr>
          <a:xfrm flipV="1">
            <a:off x="2667002" y="3975637"/>
            <a:ext cx="1219198" cy="443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4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"/>
          <a:stretch/>
        </p:blipFill>
        <p:spPr>
          <a:xfrm>
            <a:off x="577707" y="1600202"/>
            <a:ext cx="8566293" cy="4149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" y="112252"/>
            <a:ext cx="7445447" cy="646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Tiếng nào có thanh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3A3FBABE-2860-496F-88D4-AF7418EB4B0C}"/>
              </a:ext>
            </a:extLst>
          </p:cNvPr>
          <p:cNvCxnSpPr>
            <a:cxnSpLocks/>
          </p:cNvCxnSpPr>
          <p:nvPr/>
        </p:nvCxnSpPr>
        <p:spPr>
          <a:xfrm flipV="1">
            <a:off x="2743200" y="2438400"/>
            <a:ext cx="1143000" cy="322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FEDA5BAC-FBB8-426A-AC16-05AE5AEAF1BB}"/>
              </a:ext>
            </a:extLst>
          </p:cNvPr>
          <p:cNvCxnSpPr>
            <a:cxnSpLocks/>
          </p:cNvCxnSpPr>
          <p:nvPr/>
        </p:nvCxnSpPr>
        <p:spPr>
          <a:xfrm flipV="1">
            <a:off x="5253113" y="2209800"/>
            <a:ext cx="1103380" cy="23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153DD286-51F0-4402-82D3-E7533AD83EE4}"/>
              </a:ext>
            </a:extLst>
          </p:cNvPr>
          <p:cNvCxnSpPr>
            <a:cxnSpLocks/>
          </p:cNvCxnSpPr>
          <p:nvPr/>
        </p:nvCxnSpPr>
        <p:spPr>
          <a:xfrm>
            <a:off x="5143500" y="2760424"/>
            <a:ext cx="1212993" cy="820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5EE889E0-36EA-4E19-B2EE-92B8F550DF5D}"/>
              </a:ext>
            </a:extLst>
          </p:cNvPr>
          <p:cNvCxnSpPr>
            <a:cxnSpLocks/>
          </p:cNvCxnSpPr>
          <p:nvPr/>
        </p:nvCxnSpPr>
        <p:spPr>
          <a:xfrm>
            <a:off x="4600135" y="2926711"/>
            <a:ext cx="810065" cy="12452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BD0FF795-5D10-41A1-A70F-7838A1C3E2AC}"/>
              </a:ext>
            </a:extLst>
          </p:cNvPr>
          <p:cNvCxnSpPr>
            <a:cxnSpLocks/>
          </p:cNvCxnSpPr>
          <p:nvPr/>
        </p:nvCxnSpPr>
        <p:spPr>
          <a:xfrm flipV="1">
            <a:off x="2743200" y="2760424"/>
            <a:ext cx="1295400" cy="12019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0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278267"/>
            <a:ext cx="8991599" cy="6537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3500" y="3242111"/>
            <a:ext cx="4102100" cy="615545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t>D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ª la cµ ­ë bê ®ª.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94300" y="3242111"/>
            <a:ext cx="4102100" cy="615545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t>B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ê ®ª cã dÕ.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500" y="6278221"/>
            <a:ext cx="8216900" cy="615545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t>B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ê ®ª cã c¶ bª. Bª be be.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400" y="0"/>
            <a:ext cx="2413000" cy="646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Tập đọc.</a:t>
            </a:r>
          </a:p>
        </p:txBody>
      </p:sp>
    </p:spTree>
    <p:extLst>
      <p:ext uri="{BB962C8B-B14F-4D97-AF65-F5344CB8AC3E}">
        <p14:creationId xmlns:p14="http://schemas.microsoft.com/office/powerpoint/2010/main" val="482222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</TotalTime>
  <Words>114</Words>
  <Application>Microsoft Office PowerPoint</Application>
  <PresentationFormat>Trình chiếu Trên màn hình (4:3)</PresentationFormat>
  <Paragraphs>30</Paragraphs>
  <Slides>17</Slides>
  <Notes>3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6" baseType="lpstr">
      <vt:lpstr>宋体</vt:lpstr>
      <vt:lpstr>.VnAvant</vt:lpstr>
      <vt:lpstr>.VnAvantH</vt:lpstr>
      <vt:lpstr>Arial</vt:lpstr>
      <vt:lpstr>Calibri</vt:lpstr>
      <vt:lpstr>HP001 4 hàng</vt:lpstr>
      <vt:lpstr>Times New Roman</vt:lpstr>
      <vt:lpstr>方正粗圆简体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  </vt:lpstr>
      <vt:lpstr>Bản trình bày PowerPoint</vt:lpstr>
      <vt:lpstr>Bản trình bày PowerPoint</vt:lpstr>
      <vt:lpstr>Bản trình bày PowerPoint</vt:lpstr>
      <vt:lpstr>Bản trình bày PowerPoint</vt:lpstr>
      <vt:lpstr>Bờ đê</vt:lpstr>
      <vt:lpstr>Bản trình bày PowerPoint</vt:lpstr>
      <vt:lpstr>Bản trình bày PowerPoint</vt:lpstr>
      <vt:lpstr>5. Tập viết bảng con.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CTY REDSTAR</cp:lastModifiedBy>
  <cp:revision>39</cp:revision>
  <dcterms:created xsi:type="dcterms:W3CDTF">2020-05-18T12:48:51Z</dcterms:created>
  <dcterms:modified xsi:type="dcterms:W3CDTF">2025-03-29T03:26:05Z</dcterms:modified>
</cp:coreProperties>
</file>