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99" r:id="rId3"/>
    <p:sldId id="280" r:id="rId4"/>
    <p:sldId id="264" r:id="rId5"/>
    <p:sldId id="265" r:id="rId6"/>
    <p:sldId id="271" r:id="rId7"/>
    <p:sldId id="267" r:id="rId8"/>
    <p:sldId id="268" r:id="rId9"/>
    <p:sldId id="269" r:id="rId10"/>
    <p:sldId id="270" r:id="rId11"/>
    <p:sldId id="257" r:id="rId12"/>
    <p:sldId id="278" r:id="rId13"/>
    <p:sldId id="277" r:id="rId14"/>
    <p:sldId id="279" r:id="rId15"/>
    <p:sldId id="258" r:id="rId16"/>
    <p:sldId id="260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8EFC4-6A47-4CCE-9239-FD8233403B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09E9-D3C5-420D-B4AC-6CC6FC04A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2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23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24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7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3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07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7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83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9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4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1218987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8987"/>
              <a:t>2025/3/29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121898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1218987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898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1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lIns="121899" tIns="60949" rIns="121899" bIns="60949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1218987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8987"/>
              <a:t>2025/3/29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121898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1218987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898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7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13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lIns="121899" tIns="60949" rIns="121899" bIns="60949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1218987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8987"/>
              <a:t>2025/3/29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121898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1218987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898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9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 lIns="121899" tIns="60949" rIns="121899" bIns="609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1218987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8987"/>
              <a:t>2025/3/29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121898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1218987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898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9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424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7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7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4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2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4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9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0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4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0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卡通背景天空漫画云">
            <a:extLst>
              <a:ext uri="{FF2B5EF4-FFF2-40B4-BE49-F238E27FC236}">
                <a16:creationId xmlns:a16="http://schemas.microsoft.com/office/drawing/2014/main" id="{F17F5D63-C8DA-4718-B529-6433C293A6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48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095DCDE-4DE2-45FA-B0F7-3D71AEE75422}"/>
              </a:ext>
            </a:extLst>
          </p:cNvPr>
          <p:cNvSpPr/>
          <p:nvPr userDrawn="1"/>
        </p:nvSpPr>
        <p:spPr>
          <a:xfrm>
            <a:off x="1103446" y="549569"/>
            <a:ext cx="3648405" cy="163167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7B284AD-5BC2-4DBE-AA53-088BDF106522}"/>
              </a:ext>
            </a:extLst>
          </p:cNvPr>
          <p:cNvSpPr/>
          <p:nvPr userDrawn="1"/>
        </p:nvSpPr>
        <p:spPr>
          <a:xfrm>
            <a:off x="911424" y="1029474"/>
            <a:ext cx="3648405" cy="163167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3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898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microsoft.com/office/2007/relationships/hdphoto" Target="../media/hdphoto13.wdp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24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7.png"/><Relationship Id="rId10" Type="http://schemas.openxmlformats.org/officeDocument/2006/relationships/image" Target="../media/image8.png"/><Relationship Id="rId19" Type="http://schemas.microsoft.com/office/2007/relationships/hdphoto" Target="../media/hdphoto8.wdp"/><Relationship Id="rId31" Type="http://schemas.openxmlformats.org/officeDocument/2006/relationships/image" Target="../media/image19.png"/><Relationship Id="rId4" Type="http://schemas.openxmlformats.org/officeDocument/2006/relationships/image" Target="../media/image5.jpeg"/><Relationship Id="rId9" Type="http://schemas.microsoft.com/office/2007/relationships/hdphoto" Target="../media/hdphoto3.wdp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microsoft.com/office/2007/relationships/hdphoto" Target="../media/hdphoto12.wdp"/><Relationship Id="rId30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12.png"/><Relationship Id="rId26" Type="http://schemas.openxmlformats.org/officeDocument/2006/relationships/image" Target="../media/image33.png"/><Relationship Id="rId39" Type="http://schemas.openxmlformats.org/officeDocument/2006/relationships/image" Target="../media/image39.png"/><Relationship Id="rId21" Type="http://schemas.microsoft.com/office/2007/relationships/hdphoto" Target="../media/hdphoto20.wdp"/><Relationship Id="rId34" Type="http://schemas.microsoft.com/office/2007/relationships/hdphoto" Target="../media/hdphoto24.wdp"/><Relationship Id="rId42" Type="http://schemas.microsoft.com/office/2007/relationships/hdphoto" Target="../media/hdphoto28.wdp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6" Type="http://schemas.openxmlformats.org/officeDocument/2006/relationships/image" Target="../media/image29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7.png"/><Relationship Id="rId24" Type="http://schemas.openxmlformats.org/officeDocument/2006/relationships/image" Target="../media/image32.png"/><Relationship Id="rId32" Type="http://schemas.microsoft.com/office/2007/relationships/hdphoto" Target="../media/hdphoto23.wdp"/><Relationship Id="rId37" Type="http://schemas.openxmlformats.org/officeDocument/2006/relationships/image" Target="../media/image38.png"/><Relationship Id="rId40" Type="http://schemas.microsoft.com/office/2007/relationships/hdphoto" Target="../media/hdphoto27.wdp"/><Relationship Id="rId45" Type="http://schemas.openxmlformats.org/officeDocument/2006/relationships/slide" Target="slide8.xml"/><Relationship Id="rId5" Type="http://schemas.openxmlformats.org/officeDocument/2006/relationships/image" Target="../media/image24.png"/><Relationship Id="rId15" Type="http://schemas.microsoft.com/office/2007/relationships/hdphoto" Target="../media/hdphoto9.wdp"/><Relationship Id="rId23" Type="http://schemas.microsoft.com/office/2007/relationships/hdphoto" Target="../media/hdphoto11.wdp"/><Relationship Id="rId28" Type="http://schemas.openxmlformats.org/officeDocument/2006/relationships/image" Target="../media/image16.png"/><Relationship Id="rId36" Type="http://schemas.microsoft.com/office/2007/relationships/hdphoto" Target="../media/hdphoto25.wdp"/><Relationship Id="rId10" Type="http://schemas.microsoft.com/office/2007/relationships/hdphoto" Target="../media/hdphoto18.wdp"/><Relationship Id="rId19" Type="http://schemas.microsoft.com/office/2007/relationships/hdphoto" Target="../media/hdphoto8.wdp"/><Relationship Id="rId31" Type="http://schemas.openxmlformats.org/officeDocument/2006/relationships/image" Target="../media/image35.png"/><Relationship Id="rId44" Type="http://schemas.openxmlformats.org/officeDocument/2006/relationships/slide" Target="slide7.xml"/><Relationship Id="rId4" Type="http://schemas.microsoft.com/office/2007/relationships/hdphoto" Target="../media/hdphoto15.wdp"/><Relationship Id="rId9" Type="http://schemas.openxmlformats.org/officeDocument/2006/relationships/image" Target="../media/image26.png"/><Relationship Id="rId14" Type="http://schemas.openxmlformats.org/officeDocument/2006/relationships/image" Target="../media/image13.png"/><Relationship Id="rId22" Type="http://schemas.openxmlformats.org/officeDocument/2006/relationships/image" Target="../media/image15.png"/><Relationship Id="rId27" Type="http://schemas.microsoft.com/office/2007/relationships/hdphoto" Target="../media/hdphoto22.wdp"/><Relationship Id="rId30" Type="http://schemas.openxmlformats.org/officeDocument/2006/relationships/image" Target="../media/image34.png"/><Relationship Id="rId35" Type="http://schemas.openxmlformats.org/officeDocument/2006/relationships/image" Target="../media/image37.png"/><Relationship Id="rId43" Type="http://schemas.openxmlformats.org/officeDocument/2006/relationships/slide" Target="slide6.xml"/><Relationship Id="rId8" Type="http://schemas.microsoft.com/office/2007/relationships/hdphoto" Target="../media/hdphoto17.wdp"/><Relationship Id="rId3" Type="http://schemas.openxmlformats.org/officeDocument/2006/relationships/image" Target="../media/image23.png"/><Relationship Id="rId12" Type="http://schemas.microsoft.com/office/2007/relationships/hdphoto" Target="../media/hdphoto19.wdp"/><Relationship Id="rId17" Type="http://schemas.openxmlformats.org/officeDocument/2006/relationships/image" Target="../media/image30.png"/><Relationship Id="rId25" Type="http://schemas.microsoft.com/office/2007/relationships/hdphoto" Target="../media/hdphoto21.wdp"/><Relationship Id="rId33" Type="http://schemas.openxmlformats.org/officeDocument/2006/relationships/image" Target="../media/image36.png"/><Relationship Id="rId38" Type="http://schemas.microsoft.com/office/2007/relationships/hdphoto" Target="../media/hdphoto26.wdp"/><Relationship Id="rId46" Type="http://schemas.openxmlformats.org/officeDocument/2006/relationships/slide" Target="slide9.xml"/><Relationship Id="rId20" Type="http://schemas.openxmlformats.org/officeDocument/2006/relationships/image" Target="../media/image31.png"/><Relationship Id="rId41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41.png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49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4" y="3561151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3045076"/>
            <a:ext cx="1554011" cy="23937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5331" y="1222772"/>
            <a:ext cx="11589973" cy="2339059"/>
          </a:xfrm>
          <a:prstGeom prst="rect">
            <a:avLst/>
          </a:prstGeom>
          <a:noFill/>
        </p:spPr>
        <p:txBody>
          <a:bodyPr wrap="square" lIns="121877" tIns="60939" rIns="121877" bIns="60939" rtlCol="0">
            <a:spAutoFit/>
          </a:bodyPr>
          <a:lstStyle/>
          <a:p>
            <a:pPr marL="0" marR="0" lvl="0" indent="0" algn="ctr" defTabSz="1218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Chào mừng các em</a:t>
            </a:r>
          </a:p>
          <a:p>
            <a:pPr marL="0" marR="0" lvl="0" indent="0" algn="ctr" defTabSz="1218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lớp 1D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97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448" t="30362" r="13358" b="25421"/>
          <a:stretch/>
        </p:blipFill>
        <p:spPr>
          <a:xfrm>
            <a:off x="341193" y="1665026"/>
            <a:ext cx="11629965" cy="450376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7678" y="97669"/>
            <a:ext cx="3532756" cy="9007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Làm quen</a:t>
            </a:r>
          </a:p>
        </p:txBody>
      </p:sp>
      <p:sp>
        <p:nvSpPr>
          <p:cNvPr id="3" name="Rectangle 2"/>
          <p:cNvSpPr/>
          <p:nvPr/>
        </p:nvSpPr>
        <p:spPr>
          <a:xfrm>
            <a:off x="341193" y="1665026"/>
            <a:ext cx="5063320" cy="3643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83641" y="5531893"/>
            <a:ext cx="1173708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34615" y="1665026"/>
            <a:ext cx="4714267" cy="3521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832376" y="5144069"/>
            <a:ext cx="1173708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615553" y="5186149"/>
            <a:ext cx="2514600" cy="1656347"/>
            <a:chOff x="3810000" y="1447800"/>
            <a:chExt cx="2209800" cy="1524000"/>
          </a:xfrm>
        </p:grpSpPr>
        <p:sp>
          <p:nvSpPr>
            <p:cNvPr id="9" name="Rectangle 8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>
                  <a:solidFill>
                    <a:schemeClr val="tx1"/>
                  </a:solidFill>
                  <a:latin typeface=".VnAvant" panose="020B7200000000000000" pitchFamily="34" charset="0"/>
                </a:rPr>
                <a:t>ga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161930" y="5187077"/>
            <a:ext cx="2514600" cy="1656347"/>
            <a:chOff x="8034449" y="4592263"/>
            <a:chExt cx="2514600" cy="1656347"/>
          </a:xfrm>
        </p:grpSpPr>
        <p:grpSp>
          <p:nvGrpSpPr>
            <p:cNvPr id="12" name="Group 11"/>
            <p:cNvGrpSpPr/>
            <p:nvPr/>
          </p:nvGrpSpPr>
          <p:grpSpPr>
            <a:xfrm>
              <a:off x="8034449" y="4592263"/>
              <a:ext cx="2514600" cy="1656347"/>
              <a:chOff x="3810000" y="1447800"/>
              <a:chExt cx="2209800" cy="15240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3810000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800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hồ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810000" y="228600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600">
                    <a:solidFill>
                      <a:srgbClr val="008000"/>
                    </a:solidFill>
                    <a:latin typeface="UTM Avo" panose="02040603050506020204" pitchFamily="18" charset="0"/>
                  </a:rPr>
                  <a:t>hô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914900" y="2286000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3600" b="1">
                  <a:solidFill>
                    <a:schemeClr val="tx1"/>
                  </a:solidFill>
                  <a:latin typeface=".VnAvant" panose="020B7200000000000000" pitchFamily="34" charset="0"/>
                </a:endParaRPr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9850352" y="5745708"/>
              <a:ext cx="153457" cy="15855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1392529" y="4584511"/>
            <a:ext cx="9628166" cy="1713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>
                <a:solidFill>
                  <a:schemeClr val="tx1"/>
                </a:solidFill>
                <a:latin typeface=".VnAvant" panose="020B7200000000000000" pitchFamily="34" charset="0"/>
              </a:rPr>
              <a:t>g     </a:t>
            </a:r>
            <a:r>
              <a:rPr lang="en-US" sz="9600" b="1">
                <a:solidFill>
                  <a:schemeClr val="tx1"/>
                </a:solidFill>
                <a:latin typeface="HP001 4 hàng" panose="020B0603050302020204" pitchFamily="34" charset="0"/>
              </a:rPr>
              <a:t>g</a:t>
            </a:r>
            <a:r>
              <a:rPr lang="en-US" sz="9600">
                <a:solidFill>
                  <a:schemeClr val="tx1"/>
                </a:solidFill>
                <a:latin typeface=".VnAvant" panose="020B7200000000000000" pitchFamily="34" charset="0"/>
              </a:rPr>
              <a:t> 		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6424" y="4584511"/>
            <a:ext cx="10679502" cy="2250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>
                <a:solidFill>
                  <a:schemeClr val="tx1"/>
                </a:solidFill>
                <a:latin typeface=".VnAvant" panose="020B7200000000000000" pitchFamily="34" charset="0"/>
              </a:rPr>
              <a:t>h     </a:t>
            </a:r>
            <a:r>
              <a:rPr lang="en-US" sz="9600" b="1">
                <a:solidFill>
                  <a:schemeClr val="tx1"/>
                </a:solidFill>
                <a:latin typeface="HP001 4 hàng" panose="020B0603050302020204" pitchFamily="34" charset="0"/>
              </a:rPr>
              <a:t>h</a:t>
            </a:r>
            <a:r>
              <a:rPr lang="en-US" sz="9600">
                <a:solidFill>
                  <a:schemeClr val="tx1"/>
                </a:solidFill>
                <a:latin typeface=".VnAvant" panose="020B7200000000000000" pitchFamily="34" charset="0"/>
              </a:rPr>
              <a:t> 		H</a:t>
            </a:r>
          </a:p>
        </p:txBody>
      </p:sp>
    </p:spTree>
    <p:extLst>
      <p:ext uri="{BB962C8B-B14F-4D97-AF65-F5344CB8AC3E}">
        <p14:creationId xmlns:p14="http://schemas.microsoft.com/office/powerpoint/2010/main" val="311032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9" grpId="0" animBg="1"/>
      <p:bldP spid="19" grpId="1" animBg="1"/>
      <p:bldP spid="19" grpId="2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530" t="29776" r="10927" b="22818"/>
          <a:stretch/>
        </p:blipFill>
        <p:spPr>
          <a:xfrm>
            <a:off x="0" y="1397479"/>
            <a:ext cx="12146681" cy="546052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53134" y="327546"/>
            <a:ext cx="4503762" cy="9007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1. Làm quen</a:t>
            </a:r>
          </a:p>
        </p:txBody>
      </p:sp>
    </p:spTree>
    <p:extLst>
      <p:ext uri="{BB962C8B-B14F-4D97-AF65-F5344CB8AC3E}">
        <p14:creationId xmlns:p14="http://schemas.microsoft.com/office/powerpoint/2010/main" val="1787858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83662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73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1709" y="378377"/>
            <a:ext cx="2408582" cy="827571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  <p:pic>
        <p:nvPicPr>
          <p:cNvPr id="4" name="Head Shoulders Knees &amp; Toes (Speeding Up) - Nursery Rhyme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8047" y="1205948"/>
            <a:ext cx="9515905" cy="5352575"/>
          </a:xfrm>
        </p:spPr>
      </p:pic>
    </p:spTree>
    <p:extLst>
      <p:ext uri="{BB962C8B-B14F-4D97-AF65-F5344CB8AC3E}">
        <p14:creationId xmlns:p14="http://schemas.microsoft.com/office/powerpoint/2010/main" val="172102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315" t="15153" r="22463" b="13855"/>
          <a:stretch/>
        </p:blipFill>
        <p:spPr>
          <a:xfrm>
            <a:off x="207034" y="1035170"/>
            <a:ext cx="11766430" cy="58228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7034" y="215660"/>
            <a:ext cx="10144664" cy="7763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Tiếng nào có âm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Tiếng nào có âm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795623" y="2967487"/>
            <a:ext cx="2053086" cy="17942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95623" y="4586378"/>
            <a:ext cx="1380226" cy="6067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194430" y="3946585"/>
            <a:ext cx="1242204" cy="12465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194430" y="2967487"/>
            <a:ext cx="1242204" cy="1466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047780" y="3308232"/>
            <a:ext cx="1526877" cy="31270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795623" y="3308232"/>
            <a:ext cx="1462174" cy="3265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3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3881887" cy="77637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Tập đọc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87895" y="776378"/>
            <a:ext cx="10681253" cy="6081622"/>
            <a:chOff x="3074504" y="776378"/>
            <a:chExt cx="5344878" cy="52155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6751" t="23488" r="22994" b="15408"/>
            <a:stretch/>
          </p:blipFill>
          <p:spPr>
            <a:xfrm>
              <a:off x="3174522" y="776378"/>
              <a:ext cx="5244860" cy="308000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25955" t="53373" r="24983" b="14328"/>
            <a:stretch/>
          </p:blipFill>
          <p:spPr>
            <a:xfrm>
              <a:off x="3074504" y="3856384"/>
              <a:ext cx="5141844" cy="2135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6222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783" t="18455" r="18947" b="41450"/>
          <a:stretch/>
        </p:blipFill>
        <p:spPr>
          <a:xfrm>
            <a:off x="75176" y="1519124"/>
            <a:ext cx="12041648" cy="5193102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93171" y="0"/>
            <a:ext cx="6781800" cy="646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31" tIns="45716" rIns="91431" bIns="4571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Tập viết (bảng con)</a:t>
            </a:r>
          </a:p>
        </p:txBody>
      </p:sp>
    </p:spTree>
    <p:extLst>
      <p:ext uri="{BB962C8B-B14F-4D97-AF65-F5344CB8AC3E}">
        <p14:creationId xmlns:p14="http://schemas.microsoft.com/office/powerpoint/2010/main" val="1728793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2296" y="5178162"/>
            <a:ext cx="8269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ngoan khỏe.</a:t>
            </a:r>
          </a:p>
        </p:txBody>
      </p:sp>
    </p:spTree>
    <p:extLst>
      <p:ext uri="{BB962C8B-B14F-4D97-AF65-F5344CB8AC3E}">
        <p14:creationId xmlns:p14="http://schemas.microsoft.com/office/powerpoint/2010/main" val="139819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E85002-F0A3-4AD1-89D6-B7D87296F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600">
                <a:solidFill>
                  <a:srgbClr val="FF0000"/>
                </a:solidFill>
              </a:rPr>
              <a:t>* Khởi động.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4B99B3-C6D8-4035-8311-4D10BB94D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304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9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42448" y="1467543"/>
            <a:ext cx="88119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đọc đúng các âm, tiếng, từ sau để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65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88" y="620439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43" action="ppaction://hlinksldjump"/>
          </p:cNvPr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44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45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46" action="ppaction://hlinksldjump"/>
          </p:cNvPr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1363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0222 0.4729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3" y="1391047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67353" y="2703780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endParaRPr lang="en-US" sz="96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70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2091248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59200" y="33655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</a:t>
            </a:r>
            <a:endParaRPr lang="en-US" sz="96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53" y="61214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30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70" y="2240130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59200" y="2929137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bễ</a:t>
            </a:r>
            <a:endParaRPr lang="en-US" sz="96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17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2"/>
            <a:ext cx="8331200" cy="770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84483" y="1369818"/>
            <a:ext cx="711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9054" t="19729" r="25631" b="16279"/>
          <a:stretch/>
        </p:blipFill>
        <p:spPr>
          <a:xfrm>
            <a:off x="2825086" y="1329336"/>
            <a:ext cx="6455391" cy="4241645"/>
          </a:xfrm>
          <a:prstGeom prst="rect">
            <a:avLst/>
          </a:prstGeom>
        </p:spPr>
      </p:pic>
      <p:pic>
        <p:nvPicPr>
          <p:cNvPr id="9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79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105</Words>
  <Application>Microsoft Office PowerPoint</Application>
  <PresentationFormat>Màn hình rộng</PresentationFormat>
  <Paragraphs>31</Paragraphs>
  <Slides>17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28" baseType="lpstr">
      <vt:lpstr>等线</vt:lpstr>
      <vt:lpstr>.VnAvant</vt:lpstr>
      <vt:lpstr>Arial</vt:lpstr>
      <vt:lpstr>Calibri</vt:lpstr>
      <vt:lpstr>Calibri Light</vt:lpstr>
      <vt:lpstr>HP001 4 hàng</vt:lpstr>
      <vt:lpstr>SimSun</vt:lpstr>
      <vt:lpstr>Times New Roman</vt:lpstr>
      <vt:lpstr>UTM Avo</vt:lpstr>
      <vt:lpstr>Office Theme</vt:lpstr>
      <vt:lpstr>Office 主题</vt:lpstr>
      <vt:lpstr>Bản trình bày PowerPoint</vt:lpstr>
      <vt:lpstr>* Khởi động.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Thư giãn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CTY REDSTAR</cp:lastModifiedBy>
  <cp:revision>27</cp:revision>
  <dcterms:created xsi:type="dcterms:W3CDTF">2020-08-04T01:27:31Z</dcterms:created>
  <dcterms:modified xsi:type="dcterms:W3CDTF">2025-03-29T03:44:31Z</dcterms:modified>
</cp:coreProperties>
</file>