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notesMasterIdLst>
    <p:notesMasterId r:id="rId17"/>
  </p:notesMasterIdLst>
  <p:sldIdLst>
    <p:sldId id="257" r:id="rId4"/>
    <p:sldId id="269" r:id="rId5"/>
    <p:sldId id="267" r:id="rId6"/>
    <p:sldId id="268" r:id="rId7"/>
    <p:sldId id="265" r:id="rId8"/>
    <p:sldId id="256" r:id="rId9"/>
    <p:sldId id="258" r:id="rId10"/>
    <p:sldId id="262" r:id="rId11"/>
    <p:sldId id="259" r:id="rId12"/>
    <p:sldId id="260" r:id="rId13"/>
    <p:sldId id="263" r:id="rId14"/>
    <p:sldId id="270" r:id="rId15"/>
    <p:sldId id="26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8E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753F46-5747-494A-A848-34E3CB17CA27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752206-3307-481C-9F26-0AE9CE070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578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- </a:t>
            </a:r>
            <a:r>
              <a:rPr lang="en-US" dirty="0" err="1"/>
              <a:t>Kiem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bai</a:t>
            </a:r>
            <a:r>
              <a:rPr lang="en-US" dirty="0"/>
              <a:t> cu: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- </a:t>
            </a:r>
            <a:r>
              <a:rPr lang="en-US" dirty="0" err="1"/>
              <a:t>Nen</a:t>
            </a:r>
            <a:r>
              <a:rPr lang="en-US" dirty="0"/>
              <a:t> de </a:t>
            </a:r>
            <a:r>
              <a:rPr lang="en-US" dirty="0" err="1"/>
              <a:t>anh</a:t>
            </a:r>
            <a:r>
              <a:rPr lang="en-US" dirty="0"/>
              <a:t> slide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- Song </a:t>
            </a:r>
            <a:r>
              <a:rPr lang="en-US" dirty="0" err="1"/>
              <a:t>hong</a:t>
            </a:r>
            <a:r>
              <a:rPr lang="en-US" dirty="0"/>
              <a:t>: 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/>
              <a:t> </a:t>
            </a:r>
            <a:r>
              <a:rPr lang="en-US" dirty="0" err="1"/>
              <a:t>Danh</a:t>
            </a:r>
            <a:r>
              <a:rPr lang="en-US" dirty="0"/>
              <a:t> </a:t>
            </a:r>
            <a:r>
              <a:rPr lang="en-US" dirty="0" err="1"/>
              <a:t>thu</a:t>
            </a:r>
            <a:r>
              <a:rPr lang="en-US" dirty="0"/>
              <a:t>: 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/>
              <a:t> </a:t>
            </a:r>
            <a:r>
              <a:rPr lang="en-US" dirty="0" err="1"/>
              <a:t>Vao</a:t>
            </a:r>
            <a:r>
              <a:rPr lang="en-US" dirty="0"/>
              <a:t> </a:t>
            </a:r>
            <a:r>
              <a:rPr lang="en-US" dirty="0" err="1"/>
              <a:t>mua</a:t>
            </a:r>
            <a:r>
              <a:rPr lang="en-US" dirty="0"/>
              <a:t>: 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/>
              <a:t> Chu y </a:t>
            </a:r>
            <a:r>
              <a:rPr lang="en-US" dirty="0" err="1"/>
              <a:t>giong</a:t>
            </a:r>
            <a:r>
              <a:rPr lang="en-US" dirty="0"/>
              <a:t> doc. 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err="1"/>
              <a:t>Luu</a:t>
            </a:r>
            <a:r>
              <a:rPr lang="en-US" dirty="0"/>
              <a:t> y doc </a:t>
            </a:r>
            <a:r>
              <a:rPr lang="en-US" dirty="0" err="1"/>
              <a:t>noi</a:t>
            </a:r>
            <a:r>
              <a:rPr lang="en-US" dirty="0"/>
              <a:t> </a:t>
            </a:r>
            <a:r>
              <a:rPr lang="en-US" dirty="0" err="1"/>
              <a:t>tiep</a:t>
            </a:r>
            <a:r>
              <a:rPr lang="en-US" dirty="0"/>
              <a:t>.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/>
              <a:t>Hoi </a:t>
            </a:r>
            <a:r>
              <a:rPr lang="en-US" dirty="0" err="1"/>
              <a:t>hs</a:t>
            </a:r>
            <a:r>
              <a:rPr lang="en-US" dirty="0"/>
              <a:t> </a:t>
            </a:r>
            <a:r>
              <a:rPr lang="en-US" dirty="0" err="1"/>
              <a:t>tu</a:t>
            </a:r>
            <a:r>
              <a:rPr lang="en-US" dirty="0"/>
              <a:t> </a:t>
            </a:r>
            <a:r>
              <a:rPr lang="en-US" dirty="0" err="1"/>
              <a:t>khó</a:t>
            </a:r>
            <a:r>
              <a:rPr lang="en-US" dirty="0"/>
              <a:t>: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khó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.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err="1"/>
              <a:t>Giải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gắn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cảnh</a:t>
            </a:r>
            <a:endParaRPr lang="en-US" dirty="0"/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err="1"/>
              <a:t>Chiếu</a:t>
            </a:r>
            <a:r>
              <a:rPr lang="en-US" dirty="0"/>
              <a:t> slide </a:t>
            </a:r>
            <a:r>
              <a:rPr lang="en-US" dirty="0" err="1"/>
              <a:t>ảnh</a:t>
            </a:r>
            <a:r>
              <a:rPr lang="en-US" dirty="0"/>
              <a:t>, clip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err="1"/>
              <a:t>Thi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: </a:t>
            </a: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ở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sau</a:t>
            </a:r>
            <a:endParaRPr lang="en-US" dirty="0"/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err="1"/>
              <a:t>Luyện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: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chí</a:t>
            </a:r>
            <a:endParaRPr lang="en-US" dirty="0"/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en-US" dirty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0BC09AF-54C2-464F-9238-B8CE24603CD1}" type="slidenum">
              <a:rPr lang="en-US">
                <a:solidFill>
                  <a:srgbClr val="000000"/>
                </a:solidFill>
              </a:rPr>
              <a:pPr/>
              <a:t>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5027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03542-0B30-4944-BF9B-56C592B4698F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88D11-24E0-4D16-9C94-12C991385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044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03542-0B30-4944-BF9B-56C592B4698F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88D11-24E0-4D16-9C94-12C991385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921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03542-0B30-4944-BF9B-56C592B4698F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88D11-24E0-4D16-9C94-12C991385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022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2B886-9D83-40F1-9FB8-3252060E1E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68BDC-8703-4D94-AE37-AB98E102E4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3975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2B886-9D83-40F1-9FB8-3252060E1E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68BDC-8703-4D94-AE37-AB98E102E4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9723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2B886-9D83-40F1-9FB8-3252060E1E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68BDC-8703-4D94-AE37-AB98E102E4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3418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2B886-9D83-40F1-9FB8-3252060E1E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68BDC-8703-4D94-AE37-AB98E102E4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1146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2B886-9D83-40F1-9FB8-3252060E1E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68BDC-8703-4D94-AE37-AB98E102E4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9356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2B886-9D83-40F1-9FB8-3252060E1E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68BDC-8703-4D94-AE37-AB98E102E4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5248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2B886-9D83-40F1-9FB8-3252060E1E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68BDC-8703-4D94-AE37-AB98E102E4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4859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2B886-9D83-40F1-9FB8-3252060E1E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68BDC-8703-4D94-AE37-AB98E102E4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88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03542-0B30-4944-BF9B-56C592B4698F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88D11-24E0-4D16-9C94-12C991385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3720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2B886-9D83-40F1-9FB8-3252060E1E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68BDC-8703-4D94-AE37-AB98E102E4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4622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2B886-9D83-40F1-9FB8-3252060E1E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68BDC-8703-4D94-AE37-AB98E102E4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4516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2B886-9D83-40F1-9FB8-3252060E1E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68BDC-8703-4D94-AE37-AB98E102E4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7324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E7C067-484C-4EF8-8CBA-A5FCA5B79CF7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8737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2578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1125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386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1194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4084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6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03542-0B30-4944-BF9B-56C592B4698F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88D11-24E0-4D16-9C94-12C991385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2115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779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9948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6006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1054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1772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61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03542-0B30-4944-BF9B-56C592B4698F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88D11-24E0-4D16-9C94-12C991385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03542-0B30-4944-BF9B-56C592B4698F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88D11-24E0-4D16-9C94-12C991385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924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03542-0B30-4944-BF9B-56C592B4698F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88D11-24E0-4D16-9C94-12C991385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875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03542-0B30-4944-BF9B-56C592B4698F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88D11-24E0-4D16-9C94-12C991385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660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03542-0B30-4944-BF9B-56C592B4698F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88D11-24E0-4D16-9C94-12C991385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385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03542-0B30-4944-BF9B-56C592B4698F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88D11-24E0-4D16-9C94-12C991385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088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203542-0B30-4944-BF9B-56C592B4698F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588D11-24E0-4D16-9C94-12C991385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180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E2B886-9D83-40F1-9FB8-3252060E1E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68BDC-8703-4D94-AE37-AB98E102E4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261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3/29/2025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62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slide" Target="slide4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Relationship Id="rId6" Type="http://schemas.microsoft.com/office/2007/relationships/hdphoto" Target="../media/hdphoto17.wdp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media" Target="../media/media3.mp4"/><Relationship Id="rId7" Type="http://schemas.openxmlformats.org/officeDocument/2006/relationships/image" Target="../media/image3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1.png"/><Relationship Id="rId5" Type="http://schemas.openxmlformats.org/officeDocument/2006/relationships/slideLayout" Target="../slideLayouts/slideLayout25.xml"/><Relationship Id="rId4" Type="http://schemas.openxmlformats.org/officeDocument/2006/relationships/video" Target="../media/media3.mp4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microsoft.com/office/2007/relationships/hdphoto" Target="../media/hdphoto7.wdp"/><Relationship Id="rId26" Type="http://schemas.microsoft.com/office/2007/relationships/hdphoto" Target="../media/hdphoto11.wdp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1.png"/><Relationship Id="rId34" Type="http://schemas.openxmlformats.org/officeDocument/2006/relationships/image" Target="../media/image17.png"/><Relationship Id="rId7" Type="http://schemas.openxmlformats.org/officeDocument/2006/relationships/image" Target="../media/image4.png"/><Relationship Id="rId12" Type="http://schemas.microsoft.com/office/2007/relationships/hdphoto" Target="../media/hdphoto4.wdp"/><Relationship Id="rId17" Type="http://schemas.openxmlformats.org/officeDocument/2006/relationships/image" Target="../media/image9.png"/><Relationship Id="rId25" Type="http://schemas.openxmlformats.org/officeDocument/2006/relationships/image" Target="../media/image13.png"/><Relationship Id="rId33" Type="http://schemas.openxmlformats.org/officeDocument/2006/relationships/slide" Target="slide6.xml"/><Relationship Id="rId2" Type="http://schemas.openxmlformats.org/officeDocument/2006/relationships/audio" Target="../media/media1.MP3"/><Relationship Id="rId16" Type="http://schemas.microsoft.com/office/2007/relationships/hdphoto" Target="../media/hdphoto6.wdp"/><Relationship Id="rId20" Type="http://schemas.microsoft.com/office/2007/relationships/hdphoto" Target="../media/hdphoto8.wdp"/><Relationship Id="rId29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6.png"/><Relationship Id="rId24" Type="http://schemas.microsoft.com/office/2007/relationships/hdphoto" Target="../media/hdphoto10.wdp"/><Relationship Id="rId32" Type="http://schemas.microsoft.com/office/2007/relationships/hdphoto" Target="../media/hdphoto14.wdp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23" Type="http://schemas.openxmlformats.org/officeDocument/2006/relationships/image" Target="../media/image12.png"/><Relationship Id="rId28" Type="http://schemas.microsoft.com/office/2007/relationships/hdphoto" Target="../media/hdphoto12.wdp"/><Relationship Id="rId10" Type="http://schemas.microsoft.com/office/2007/relationships/hdphoto" Target="../media/hdphoto3.wdp"/><Relationship Id="rId19" Type="http://schemas.openxmlformats.org/officeDocument/2006/relationships/image" Target="../media/image10.png"/><Relationship Id="rId31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microsoft.com/office/2007/relationships/hdphoto" Target="../media/hdphoto5.wdp"/><Relationship Id="rId22" Type="http://schemas.microsoft.com/office/2007/relationships/hdphoto" Target="../media/hdphoto9.wdp"/><Relationship Id="rId27" Type="http://schemas.openxmlformats.org/officeDocument/2006/relationships/image" Target="../media/image14.png"/><Relationship Id="rId30" Type="http://schemas.microsoft.com/office/2007/relationships/hdphoto" Target="../media/hdphoto13.wdp"/><Relationship Id="rId35" Type="http://schemas.openxmlformats.org/officeDocument/2006/relationships/image" Target="../media/image18.png"/><Relationship Id="rId8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0.png"/><Relationship Id="rId18" Type="http://schemas.openxmlformats.org/officeDocument/2006/relationships/image" Target="../media/image19.png"/><Relationship Id="rId3" Type="http://schemas.openxmlformats.org/officeDocument/2006/relationships/image" Target="../media/image3.png"/><Relationship Id="rId7" Type="http://schemas.openxmlformats.org/officeDocument/2006/relationships/slide" Target="slide7.xml"/><Relationship Id="rId12" Type="http://schemas.microsoft.com/office/2007/relationships/hdphoto" Target="../media/hdphoto7.wdp"/><Relationship Id="rId17" Type="http://schemas.microsoft.com/office/2007/relationships/hdphoto" Target="../media/hdphoto9.wdp"/><Relationship Id="rId2" Type="http://schemas.openxmlformats.org/officeDocument/2006/relationships/image" Target="../media/image2.png"/><Relationship Id="rId16" Type="http://schemas.openxmlformats.org/officeDocument/2006/relationships/image" Target="../media/image11.png"/><Relationship Id="rId20" Type="http://schemas.openxmlformats.org/officeDocument/2006/relationships/slide" Target="slide1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slide" Target="slide9.xml"/><Relationship Id="rId10" Type="http://schemas.openxmlformats.org/officeDocument/2006/relationships/slide" Target="slide10.xml"/><Relationship Id="rId19" Type="http://schemas.microsoft.com/office/2007/relationships/hdphoto" Target="../media/hdphoto14.wdp"/><Relationship Id="rId4" Type="http://schemas.microsoft.com/office/2007/relationships/hdphoto" Target="../media/hdphoto1.wdp"/><Relationship Id="rId9" Type="http://schemas.microsoft.com/office/2007/relationships/hdphoto" Target="../media/hdphoto6.wdp"/><Relationship Id="rId14" Type="http://schemas.microsoft.com/office/2007/relationships/hdphoto" Target="../media/hdphoto8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6.wdp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microsoft.com/office/2007/relationships/hdphoto" Target="../media/hdphoto1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05826" y="1808991"/>
            <a:ext cx="705332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6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6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6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6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6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6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6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tiết học vần</a:t>
            </a:r>
            <a:endParaRPr lang="en-US" sz="6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72058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503" y="0"/>
            <a:ext cx="6241325" cy="22903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503" y="2119092"/>
            <a:ext cx="6322514" cy="23721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135" y="4333460"/>
            <a:ext cx="6308882" cy="25245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969" b="93594" l="8438" r="81875">
                        <a14:foregroundMark x1="43281" y1="49688" x2="49844" y2="80469"/>
                        <a14:foregroundMark x1="42813" y1="80469" x2="41094" y2="75000"/>
                        <a14:foregroundMark x1="24531" y1="74063" x2="26563" y2="80313"/>
                        <a14:foregroundMark x1="30000" y1="74375" x2="30938" y2="80938"/>
                        <a14:foregroundMark x1="53906" y1="53906" x2="57969" y2="55937"/>
                        <a14:foregroundMark x1="51094" y1="75469" x2="77031" y2="74531"/>
                        <a14:foregroundMark x1="77656" y1="75625" x2="79219" y2="92969"/>
                        <a14:foregroundMark x1="19219" y1="75156" x2="12500" y2="75000"/>
                        <a14:foregroundMark x1="12031" y1="75156" x2="13125" y2="90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57" t="47536" r="17786"/>
          <a:stretch/>
        </p:blipFill>
        <p:spPr>
          <a:xfrm>
            <a:off x="137281" y="149264"/>
            <a:ext cx="2893139" cy="15735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3839" y="936023"/>
            <a:ext cx="21387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Tập đọc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ight Arrow 7">
            <a:hlinkClick r:id="rId7" action="ppaction://hlinksldjump"/>
          </p:cNvPr>
          <p:cNvSpPr/>
          <p:nvPr/>
        </p:nvSpPr>
        <p:spPr>
          <a:xfrm>
            <a:off x="11599816" y="6439989"/>
            <a:ext cx="592183" cy="418011"/>
          </a:xfrm>
          <a:prstGeom prst="rightArrow">
            <a:avLst/>
          </a:prstGeom>
          <a:solidFill>
            <a:srgbClr val="EB8E96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1674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nname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-88900"/>
            <a:ext cx="1066800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HD viết ê 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538" y="0"/>
            <a:ext cx="12192000" cy="6858000"/>
          </a:xfrm>
          <a:prstGeom prst="rect">
            <a:avLst/>
          </a:prstGeom>
        </p:spPr>
      </p:pic>
      <p:pic>
        <p:nvPicPr>
          <p:cNvPr id="2" name="Chữ ê">
            <a:hlinkClick r:id="" action="ppaction://media"/>
            <a:extLst>
              <a:ext uri="{FF2B5EF4-FFF2-40B4-BE49-F238E27FC236}">
                <a16:creationId xmlns:a16="http://schemas.microsoft.com/office/drawing/2014/main" id="{9C01BE1C-FF77-4B6A-9A05-A088E009776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6338" y="1576318"/>
            <a:ext cx="5524500" cy="3429000"/>
          </a:xfrm>
          <a:prstGeom prst="rect">
            <a:avLst/>
          </a:prstGeom>
        </p:spPr>
      </p:pic>
      <p:sp>
        <p:nvSpPr>
          <p:cNvPr id="6" name="Tiêu đề 1">
            <a:extLst>
              <a:ext uri="{FF2B5EF4-FFF2-40B4-BE49-F238E27FC236}">
                <a16:creationId xmlns:a16="http://schemas.microsoft.com/office/drawing/2014/main" id="{5DDDB309-1026-453E-804A-914C92CF9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044" y="195125"/>
            <a:ext cx="2186056" cy="679519"/>
          </a:xfrm>
        </p:spPr>
        <p:txBody>
          <a:bodyPr>
            <a:normAutofit fontScale="90000"/>
          </a:bodyPr>
          <a:lstStyle/>
          <a:p>
            <a:pPr algn="l"/>
            <a:r>
              <a:rPr lang="vi-VN" sz="3600">
                <a:solidFill>
                  <a:srgbClr val="FF0000"/>
                </a:solidFill>
              </a:rPr>
              <a:t>4.Tập viết</a:t>
            </a:r>
            <a:r>
              <a:rPr lang="vi-VN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39266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ữ l">
            <a:hlinkClick r:id="" action="ppaction://media"/>
            <a:extLst>
              <a:ext uri="{FF2B5EF4-FFF2-40B4-BE49-F238E27FC236}">
                <a16:creationId xmlns:a16="http://schemas.microsoft.com/office/drawing/2014/main" id="{5A8CD0E7-203E-454C-98BB-C17F0102EAD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51100" y="1600200"/>
            <a:ext cx="7291388" cy="4525963"/>
          </a:xfrm>
        </p:spPr>
      </p:pic>
      <p:sp>
        <p:nvSpPr>
          <p:cNvPr id="5" name="Tiêu đề 4">
            <a:extLst>
              <a:ext uri="{FF2B5EF4-FFF2-40B4-BE49-F238E27FC236}">
                <a16:creationId xmlns:a16="http://schemas.microsoft.com/office/drawing/2014/main" id="{1C006CB0-34EB-4608-9C7B-ED235149D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0287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hân biệt &quot;thank&quot; và &quot;thanks&quot; | Học Tiếng Anh cùng Callum Nguyễ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730" y="0"/>
            <a:ext cx="97807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ình Bầu dục 1">
            <a:extLst>
              <a:ext uri="{FF2B5EF4-FFF2-40B4-BE49-F238E27FC236}">
                <a16:creationId xmlns:a16="http://schemas.microsoft.com/office/drawing/2014/main" id="{83EDF2C9-376A-43E2-A0DE-7F642CC404AC}"/>
              </a:ext>
            </a:extLst>
          </p:cNvPr>
          <p:cNvSpPr/>
          <p:nvPr/>
        </p:nvSpPr>
        <p:spPr>
          <a:xfrm>
            <a:off x="2393221" y="801756"/>
            <a:ext cx="7447721" cy="1683026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vui khỏe!</a:t>
            </a:r>
          </a:p>
        </p:txBody>
      </p:sp>
    </p:spTree>
    <p:extLst>
      <p:ext uri="{BB962C8B-B14F-4D97-AF65-F5344CB8AC3E}">
        <p14:creationId xmlns:p14="http://schemas.microsoft.com/office/powerpoint/2010/main" val="978317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553390C-5822-4AA3-A56A-E37FDF883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r>
              <a:rPr lang="en-US"/>
              <a:t>.</a:t>
            </a:r>
            <a:endParaRPr lang="vi-VN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FBD0B5E-2A18-401E-96D7-710BEF4458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6311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789" y="3306302"/>
            <a:ext cx="1975757" cy="12573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9200" y="4533841"/>
            <a:ext cx="1975757" cy="12573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7221" y="6151016"/>
            <a:ext cx="2337448" cy="78643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2047"/>
            <a:ext cx="1571039" cy="99975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549" y="3636645"/>
            <a:ext cx="1893401" cy="63703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641" y="4162739"/>
            <a:ext cx="1975757" cy="12573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556" y="5732837"/>
            <a:ext cx="1893401" cy="63703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0" y="6182026"/>
            <a:ext cx="1893401" cy="63703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0802" y1="75714" x2="69628" y2="76286"/>
                        <a14:foregroundMark x1="39685" y1="80286" x2="60458" y2="79286"/>
                        <a14:foregroundMark x1="39398" y1="7143" x2="45129" y2="17571"/>
                        <a14:foregroundMark x1="59456" y1="5714" x2="58596" y2="17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048" y="1149532"/>
            <a:ext cx="1414645" cy="141869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61558" y1="7051" x2="64935" y2="23397"/>
                        <a14:foregroundMark x1="89610" y1="9615" x2="91948" y2="28205"/>
                        <a14:foregroundMark x1="59740" y1="9615" x2="55584" y2="2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314" y="1342404"/>
            <a:ext cx="1543813" cy="125109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240" y="1290560"/>
            <a:ext cx="1753487" cy="127423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357" y="2925976"/>
            <a:ext cx="1209293" cy="130342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920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479" y="2629525"/>
            <a:ext cx="1480128" cy="151029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12154" y1="10441" x2="23692" y2="11137"/>
                        <a14:foregroundMark x1="47692" y1="6961" x2="36000" y2="9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834" y="2025872"/>
            <a:ext cx="1621003" cy="10748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31065" y1="7619" x2="49704" y2="36508"/>
                        <a14:foregroundMark x1="65976" y1="6032" x2="51775" y2="26349"/>
                        <a14:foregroundMark x1="35503" y1="7302" x2="65976" y2="6984"/>
                        <a14:foregroundMark x1="38166" y1="31111" x2="69822" y2="330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818" y="3934952"/>
            <a:ext cx="1638443" cy="152695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backgroundMark x1="37937" y1="83556" x2="40559" y2="85277"/>
                        <a14:backgroundMark x1="62937" y1="82792" x2="60490" y2="84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956" y="4915295"/>
            <a:ext cx="1384988" cy="126673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21649" y1="16824" x2="16348" y2="29206"/>
                        <a14:foregroundMark x1="43594" y1="6326" x2="53314" y2="177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605" y="5280791"/>
            <a:ext cx="1267074" cy="138650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>
                        <a14:foregroundMark x1="25111" y1="7817" x2="47333" y2="16173"/>
                        <a14:foregroundMark x1="42889" y1="7547" x2="30444" y2="7547"/>
                        <a14:foregroundMark x1="58000" y1="6739" x2="76000" y2="126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575" y="3672067"/>
            <a:ext cx="1382534" cy="11398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0" r="100000">
                        <a14:foregroundMark x1="83090" y1="62437" x2="90379" y2="69543"/>
                        <a14:foregroundMark x1="97085" y1="90355" x2="94752" y2="94416"/>
                        <a14:backgroundMark x1="99708" y1="74619" x2="99708" y2="75127"/>
                        <a14:backgroundMark x1="99708" y1="83249" x2="99708" y2="807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0314" y="-486747"/>
            <a:ext cx="5363061" cy="3080241"/>
          </a:xfrm>
          <a:prstGeom prst="rect">
            <a:avLst/>
          </a:prstGeom>
        </p:spPr>
      </p:pic>
      <p:pic>
        <p:nvPicPr>
          <p:cNvPr id="46" name="Picture 11" descr="C:\Users\ADMIN\Desktop\Tai nguyen thiet ke tro choi\Angry birds epic birds\1505573783630 (2).png">
            <a:hlinkClick r:id="rId33" action="ppaction://hlinksldjump"/>
          </p:cNvPr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4376" y="5231624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85708" y="3956025"/>
            <a:ext cx="56621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8000"/>
                </a:solidFill>
                <a:latin typeface="Algerian" panose="04020705040A02060702" pitchFamily="82" charset="0"/>
              </a:rPr>
              <a:t>ẾCH XANH MƯU TRÍ</a:t>
            </a:r>
          </a:p>
        </p:txBody>
      </p:sp>
      <p:pic>
        <p:nvPicPr>
          <p:cNvPr id="4" name="Zen Garden In-Game - Laura Shigihara - NhacCuaTu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3056055" y="60671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585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9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18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18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1800" fill="hold">
                                          <p:stCondLst>
                                            <p:cond delay="5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1800" fill="hold">
                                          <p:stCondLst>
                                            <p:cond delay="7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" decel="10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 numSld="13">
                <p:cTn id="17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904" y="5016382"/>
            <a:ext cx="1975757" cy="12573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88" y="3384672"/>
            <a:ext cx="1975757" cy="12573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299" y="3636645"/>
            <a:ext cx="1893401" cy="63703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392" y="4810365"/>
            <a:ext cx="1975757" cy="12573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8" y="5590195"/>
            <a:ext cx="1893401" cy="637032"/>
          </a:xfrm>
          <a:prstGeom prst="rect">
            <a:avLst/>
          </a:prstGeom>
        </p:spPr>
      </p:pic>
      <p:pic>
        <p:nvPicPr>
          <p:cNvPr id="22" name="Picture 2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87" y="2987803"/>
            <a:ext cx="1753487" cy="1274238"/>
          </a:xfrm>
          <a:prstGeom prst="rect">
            <a:avLst/>
          </a:prstGeom>
        </p:spPr>
      </p:pic>
      <p:pic>
        <p:nvPicPr>
          <p:cNvPr id="23" name="Picture 2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107" y="2925976"/>
            <a:ext cx="1209293" cy="1303422"/>
          </a:xfrm>
          <a:prstGeom prst="rect">
            <a:avLst/>
          </a:prstGeom>
        </p:spPr>
      </p:pic>
      <p:pic>
        <p:nvPicPr>
          <p:cNvPr id="24" name="Picture 23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20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719" y="4324380"/>
            <a:ext cx="1480128" cy="1510294"/>
          </a:xfrm>
          <a:prstGeom prst="rect">
            <a:avLst/>
          </a:prstGeom>
        </p:spPr>
      </p:pic>
      <p:pic>
        <p:nvPicPr>
          <p:cNvPr id="25" name="Picture 24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12154" y1="10441" x2="23692" y2="11137"/>
                        <a14:foregroundMark x1="47692" y1="6961" x2="36000" y2="9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5" y="4548910"/>
            <a:ext cx="1621003" cy="10748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83090" y1="62437" x2="90379" y2="69543"/>
                        <a14:foregroundMark x1="97085" y1="90355" x2="94752" y2="944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1031" y="-554815"/>
            <a:ext cx="4476272" cy="2570919"/>
          </a:xfrm>
          <a:prstGeom prst="rect">
            <a:avLst/>
          </a:prstGeom>
        </p:spPr>
      </p:pic>
      <p:sp>
        <p:nvSpPr>
          <p:cNvPr id="35" name="Rounded Rectangle 34">
            <a:hlinkClick r:id="rId15" action="ppaction://hlinksldjump"/>
          </p:cNvPr>
          <p:cNvSpPr/>
          <p:nvPr/>
        </p:nvSpPr>
        <p:spPr>
          <a:xfrm>
            <a:off x="901387" y="4457019"/>
            <a:ext cx="2035704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ounded Rectangle 35">
            <a:hlinkClick r:id="rId10" action="ppaction://hlinksldjump"/>
          </p:cNvPr>
          <p:cNvSpPr/>
          <p:nvPr/>
        </p:nvSpPr>
        <p:spPr>
          <a:xfrm>
            <a:off x="5342809" y="4305578"/>
            <a:ext cx="1893400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ounded Rectangle 38">
            <a:hlinkClick r:id="rId10" action="ppaction://hlinksldjump"/>
          </p:cNvPr>
          <p:cNvSpPr/>
          <p:nvPr/>
        </p:nvSpPr>
        <p:spPr>
          <a:xfrm>
            <a:off x="8413740" y="6013478"/>
            <a:ext cx="1480128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ounded Rectangle 44">
            <a:hlinkClick r:id="rId20" action="ppaction://hlinksldjump"/>
          </p:cNvPr>
          <p:cNvSpPr/>
          <p:nvPr/>
        </p:nvSpPr>
        <p:spPr>
          <a:xfrm>
            <a:off x="3395241" y="5968277"/>
            <a:ext cx="1696908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802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9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8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8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800" fill="hold">
                                          <p:stCondLst>
                                            <p:cond delay="5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800" fill="hold">
                                          <p:stCondLst>
                                            <p:cond delay="7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9" grpId="0" animBg="1"/>
      <p:bldP spid="4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5" t="1759" r="8414" b="71412"/>
          <a:stretch/>
        </p:blipFill>
        <p:spPr>
          <a:xfrm>
            <a:off x="2142185" y="1197687"/>
            <a:ext cx="7907629" cy="21948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35119" y="2561554"/>
            <a:ext cx="22345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Bài 10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31391" y="3245143"/>
            <a:ext cx="31292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ê - </a:t>
            </a: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 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218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Callout 7"/>
          <p:cNvSpPr/>
          <p:nvPr/>
        </p:nvSpPr>
        <p:spPr>
          <a:xfrm>
            <a:off x="2838380" y="330444"/>
            <a:ext cx="6305620" cy="3752158"/>
          </a:xfrm>
          <a:prstGeom prst="wedgeEllipseCallou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2190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026" name="Picture 2" descr="Chạy Lê Tay Trong Tay Chạy Lê Phiên Bản Q Hoạt Hình, Trong, Nhân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500" b="73333" l="625" r="99271">
                        <a14:foregroundMark x1="11979" y1="39167" x2="13333" y2="41979"/>
                        <a14:foregroundMark x1="11146" y1="42917" x2="3438" y2="50833"/>
                        <a14:foregroundMark x1="36563" y1="56771" x2="42708" y2="58542"/>
                        <a14:foregroundMark x1="84896" y1="54375" x2="78438" y2="71563"/>
                        <a14:foregroundMark x1="75208" y1="69167" x2="73438" y2="69792"/>
                        <a14:foregroundMark x1="51146" y1="66250" x2="45833" y2="69167"/>
                        <a14:foregroundMark x1="61875" y1="65833" x2="63438" y2="68958"/>
                        <a14:foregroundMark x1="15729" y1="65000" x2="8750" y2="69167"/>
                        <a14:foregroundMark x1="30104" y1="65208" x2="31458" y2="69583"/>
                        <a14:foregroundMark x1="8021" y1="47292" x2="12917" y2="52604"/>
                        <a14:foregroundMark x1="7813" y1="48646" x2="12292" y2="52188"/>
                        <a14:foregroundMark x1="66354" y1="59271" x2="71875" y2="61458"/>
                        <a14:foregroundMark x1="45104" y1="58958" x2="49792" y2="56771"/>
                        <a14:foregroundMark x1="92188" y1="62083" x2="96354" y2="62708"/>
                        <a14:foregroundMark x1="78229" y1="67396" x2="73854" y2="70000"/>
                        <a14:foregroundMark x1="88229" y1="68229" x2="91250" y2="69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321" b="26533"/>
          <a:stretch/>
        </p:blipFill>
        <p:spPr bwMode="auto">
          <a:xfrm>
            <a:off x="5853961" y="3816675"/>
            <a:ext cx="5833101" cy="269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728" b="86982" l="4734" r="627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42" y="1707648"/>
            <a:ext cx="5387219" cy="4495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47751" y="509080"/>
            <a:ext cx="5022760" cy="2942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Cùng họ hàng với táo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Da vàng quả lại dài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Ăn vào liền hết khát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Đoán thật đúng mới tài.</a:t>
            </a:r>
          </a:p>
        </p:txBody>
      </p:sp>
    </p:spTree>
    <p:extLst>
      <p:ext uri="{BB962C8B-B14F-4D97-AF65-F5344CB8AC3E}">
        <p14:creationId xmlns:p14="http://schemas.microsoft.com/office/powerpoint/2010/main" val="3015029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gừa nhiều bệnh nhờ quả lê - Báo Quảng Ngãi điện t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338" y="2253508"/>
            <a:ext cx="5591679" cy="4193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appy Funny Children Large Banner Child Stock Vector (Royalty Free ..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50" r="275" b="15432"/>
          <a:stretch/>
        </p:blipFill>
        <p:spPr bwMode="auto">
          <a:xfrm>
            <a:off x="3615098" y="20195"/>
            <a:ext cx="5048519" cy="194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966457" y="1049416"/>
            <a:ext cx="26548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200" dirty="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1. Làm quen</a:t>
            </a:r>
            <a:endParaRPr lang="en-US" sz="3200" dirty="0">
              <a:solidFill>
                <a:schemeClr val="accent5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822379" y="2348751"/>
            <a:ext cx="17772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9600" dirty="0">
                <a:solidFill>
                  <a:srgbClr val="00B050"/>
                </a:solidFill>
                <a:latin typeface="UTM Avo" panose="02040603050506020204" pitchFamily="18" charset="0"/>
              </a:rPr>
              <a:t>l</a:t>
            </a:r>
            <a:r>
              <a:rPr lang="vi-VN" sz="9600" dirty="0">
                <a:solidFill>
                  <a:srgbClr val="FF0000"/>
                </a:solidFill>
                <a:latin typeface="UTM Avo" panose="02040603050506020204" pitchFamily="18" charset="0"/>
              </a:rPr>
              <a:t>ê</a:t>
            </a:r>
            <a:endParaRPr lang="en-US" sz="9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253160" y="4209488"/>
            <a:ext cx="2514600" cy="1656347"/>
            <a:chOff x="3810000" y="1447800"/>
            <a:chExt cx="2209800" cy="1524000"/>
          </a:xfrm>
        </p:grpSpPr>
        <p:sp>
          <p:nvSpPr>
            <p:cNvPr id="9" name="Rectangle 8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vi-VN" sz="4800" dirty="0">
                  <a:solidFill>
                    <a:prstClr val="black"/>
                  </a:solidFill>
                  <a:latin typeface="UTM Avo" panose="02040603050506020204" pitchFamily="18" charset="0"/>
                </a:rPr>
                <a:t>lê</a:t>
              </a:r>
              <a:endParaRPr lang="en-US" sz="4800" dirty="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vi-VN" sz="3600" b="1" dirty="0">
                  <a:solidFill>
                    <a:srgbClr val="008000"/>
                  </a:solidFill>
                  <a:latin typeface="UTM Avo" panose="02040603050506020204" pitchFamily="18" charset="0"/>
                </a:rPr>
                <a:t>l</a:t>
              </a:r>
              <a:endParaRPr lang="en-US" sz="3600" b="1" dirty="0">
                <a:solidFill>
                  <a:srgbClr val="008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vi-VN" sz="36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ê</a:t>
              </a:r>
              <a:endParaRPr lang="en-US" sz="3600" b="1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7621351" y="4321570"/>
            <a:ext cx="392607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6000" dirty="0">
                <a:latin typeface="UTM Avo" panose="02040603050506020204" pitchFamily="18" charset="0"/>
              </a:rPr>
              <a:t>(lờ - ê - lê)</a:t>
            </a:r>
            <a:endParaRPr lang="en-US" sz="60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321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appy Funny Children Large Banner Child Stock Vector (Royalty Free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50" r="275" b="15432"/>
          <a:stretch/>
        </p:blipFill>
        <p:spPr bwMode="auto">
          <a:xfrm>
            <a:off x="10143" y="-4972"/>
            <a:ext cx="4585064" cy="1732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410537" y="837243"/>
            <a:ext cx="22477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2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Làm quen</a:t>
            </a:r>
            <a:endParaRPr lang="en-US" sz="32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 descr="Ngừa nhiều bệnh nhờ quả lê - Báo Quảng Ngãi điện t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897" y="1841706"/>
            <a:ext cx="3073119" cy="230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621351" y="2954093"/>
            <a:ext cx="10240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</a:t>
            </a:r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928253" y="4767943"/>
            <a:ext cx="4585063" cy="1293223"/>
            <a:chOff x="928253" y="4767943"/>
            <a:chExt cx="4585063" cy="1293223"/>
          </a:xfrm>
        </p:grpSpPr>
        <p:sp>
          <p:nvSpPr>
            <p:cNvPr id="2" name="Rounded Rectangle 1"/>
            <p:cNvSpPr/>
            <p:nvPr/>
          </p:nvSpPr>
          <p:spPr>
            <a:xfrm>
              <a:off x="928253" y="4767943"/>
              <a:ext cx="4585063" cy="129322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906228" y="4930896"/>
              <a:ext cx="2811988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 sz="6000">
                  <a:latin typeface="+mj-lt"/>
                </a:rPr>
                <a:t>ê - ê - </a:t>
              </a:r>
              <a:r>
                <a:rPr lang="vi-VN" sz="6000" dirty="0">
                  <a:latin typeface="+mj-lt"/>
                </a:rPr>
                <a:t>Ê </a:t>
              </a:r>
              <a:endParaRPr lang="en-US" sz="6000" dirty="0">
                <a:latin typeface="+mj-lt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503016" y="4721023"/>
            <a:ext cx="4585063" cy="1293223"/>
            <a:chOff x="928253" y="4767943"/>
            <a:chExt cx="4585063" cy="1293223"/>
          </a:xfrm>
        </p:grpSpPr>
        <p:sp>
          <p:nvSpPr>
            <p:cNvPr id="18" name="Rounded Rectangle 17"/>
            <p:cNvSpPr/>
            <p:nvPr/>
          </p:nvSpPr>
          <p:spPr>
            <a:xfrm>
              <a:off x="928253" y="4767943"/>
              <a:ext cx="4585063" cy="129322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114050" y="4977816"/>
              <a:ext cx="2526974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 sz="6000">
                  <a:latin typeface="+mj-lt"/>
                </a:rPr>
                <a:t>l - l - </a:t>
              </a:r>
              <a:r>
                <a:rPr lang="vi-VN" sz="6000" dirty="0">
                  <a:latin typeface="+mj-lt"/>
                </a:rPr>
                <a:t>L </a:t>
              </a:r>
              <a:endParaRPr lang="en-US" sz="6000" dirty="0">
                <a:latin typeface="+mj-lt"/>
              </a:endParaRPr>
            </a:p>
          </p:txBody>
        </p:sp>
      </p:grpSp>
      <p:sp>
        <p:nvSpPr>
          <p:cNvPr id="5" name="Right Arrow 4">
            <a:hlinkClick r:id="rId4" action="ppaction://hlinksldjump"/>
          </p:cNvPr>
          <p:cNvSpPr/>
          <p:nvPr/>
        </p:nvSpPr>
        <p:spPr>
          <a:xfrm>
            <a:off x="11599816" y="6439989"/>
            <a:ext cx="592183" cy="418011"/>
          </a:xfrm>
          <a:prstGeom prst="rightArrow">
            <a:avLst/>
          </a:prstGeom>
          <a:solidFill>
            <a:srgbClr val="EB8E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48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3" t="16140" r="26234" b="20106"/>
          <a:stretch/>
        </p:blipFill>
        <p:spPr>
          <a:xfrm>
            <a:off x="2207622" y="1115944"/>
            <a:ext cx="8399417" cy="54938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44" b="42344" l="43906" r="98438">
                        <a14:foregroundMark x1="55000" y1="23281" x2="49063" y2="23281"/>
                        <a14:foregroundMark x1="47031" y1="25938" x2="47031" y2="25938"/>
                        <a14:foregroundMark x1="61250" y1="23906" x2="61250" y2="23906"/>
                        <a14:foregroundMark x1="61250" y1="22500" x2="61250" y2="22500"/>
                        <a14:foregroundMark x1="62656" y1="22969" x2="68438" y2="22500"/>
                        <a14:foregroundMark x1="72969" y1="23281" x2="95000" y2="33594"/>
                        <a14:foregroundMark x1="95000" y1="25313" x2="90000" y2="34219"/>
                        <a14:foregroundMark x1="74531" y1="36250" x2="74531" y2="36250"/>
                        <a14:foregroundMark x1="74531" y1="36250" x2="74531" y2="36250"/>
                        <a14:foregroundMark x1="80313" y1="29531" x2="93125" y2="20156"/>
                        <a14:foregroundMark x1="67813" y1="22656" x2="93594" y2="36875"/>
                        <a14:foregroundMark x1="74688" y1="30000" x2="68906" y2="40313"/>
                        <a14:foregroundMark x1="59688" y1="33594" x2="60781" y2="39531"/>
                        <a14:foregroundMark x1="52500" y1="32969" x2="50781" y2="35156"/>
                        <a14:foregroundMark x1="46250" y1="32500" x2="49063" y2="31406"/>
                        <a14:foregroundMark x1="68906" y1="30000" x2="90000" y2="34219"/>
                        <a14:foregroundMark x1="70156" y1="20156" x2="92969" y2="20156"/>
                        <a14:foregroundMark x1="71250" y1="38906" x2="95781" y2="38594"/>
                        <a14:foregroundMark x1="71250" y1="22500" x2="88906" y2="22656"/>
                        <a14:foregroundMark x1="80313" y1="19375" x2="80313" y2="19375"/>
                        <a14:foregroundMark x1="80313" y1="19375" x2="80313" y2="19375"/>
                        <a14:foregroundMark x1="96406" y1="20469" x2="97500" y2="38594"/>
                        <a14:foregroundMark x1="49063" y1="23281" x2="45781" y2="25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072" t="4464" r="1714" b="57822"/>
          <a:stretch/>
        </p:blipFill>
        <p:spPr>
          <a:xfrm flipH="1">
            <a:off x="-1" y="-485487"/>
            <a:ext cx="5741126" cy="13569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007" y="116547"/>
            <a:ext cx="31275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20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Luyện tập. Nối</a:t>
            </a:r>
            <a:endParaRPr lang="en-US" sz="32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918857" y="2573383"/>
            <a:ext cx="1084217" cy="940526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5368834" y="2472905"/>
            <a:ext cx="744583" cy="1027941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741125" y="4349931"/>
            <a:ext cx="502921" cy="507876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4267201" y="4048926"/>
            <a:ext cx="3204753" cy="10701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8608423" y="2916831"/>
            <a:ext cx="870856" cy="59707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 flipV="1">
            <a:off x="8829555" y="4335292"/>
            <a:ext cx="649724" cy="9648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Right Arrow 12">
            <a:hlinkClick r:id="rId5" action="ppaction://hlinksldjump"/>
          </p:cNvPr>
          <p:cNvSpPr/>
          <p:nvPr/>
        </p:nvSpPr>
        <p:spPr>
          <a:xfrm>
            <a:off x="11599816" y="6439989"/>
            <a:ext cx="592183" cy="418011"/>
          </a:xfrm>
          <a:prstGeom prst="rightArrow">
            <a:avLst/>
          </a:prstGeom>
          <a:solidFill>
            <a:srgbClr val="EB8E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652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</TotalTime>
  <Words>177</Words>
  <Application>Microsoft Office PowerPoint</Application>
  <PresentationFormat>Màn hình rộng</PresentationFormat>
  <Paragraphs>40</Paragraphs>
  <Slides>13</Slides>
  <Notes>1</Notes>
  <HiddenSlides>0</HiddenSlides>
  <MMClips>4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13</vt:i4>
      </vt:variant>
    </vt:vector>
  </HeadingPairs>
  <TitlesOfParts>
    <vt:vector size="23" baseType="lpstr">
      <vt:lpstr>Algerian</vt:lpstr>
      <vt:lpstr>Arial</vt:lpstr>
      <vt:lpstr>Calibri</vt:lpstr>
      <vt:lpstr>Calibri Light</vt:lpstr>
      <vt:lpstr>HP001 4 hàng</vt:lpstr>
      <vt:lpstr>Times New Roman</vt:lpstr>
      <vt:lpstr>UTM Avo</vt:lpstr>
      <vt:lpstr>Office Theme</vt:lpstr>
      <vt:lpstr>1_Office Theme</vt:lpstr>
      <vt:lpstr>2_Office Theme</vt:lpstr>
      <vt:lpstr>Bản trình bày PowerPoint</vt:lpstr>
      <vt:lpstr>Khởi động.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4.Tập viết.</vt:lpstr>
      <vt:lpstr>Bản trình bày PowerPoint</vt:lpstr>
      <vt:lpstr>Bản trình bày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CTY REDSTAR</cp:lastModifiedBy>
  <cp:revision>56</cp:revision>
  <dcterms:created xsi:type="dcterms:W3CDTF">2020-08-04T01:57:56Z</dcterms:created>
  <dcterms:modified xsi:type="dcterms:W3CDTF">2025-03-29T02:51:05Z</dcterms:modified>
</cp:coreProperties>
</file>