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8"/>
  </p:notesMasterIdLst>
  <p:sldIdLst>
    <p:sldId id="269" r:id="rId2"/>
    <p:sldId id="286" r:id="rId3"/>
    <p:sldId id="258" r:id="rId4"/>
    <p:sldId id="259" r:id="rId5"/>
    <p:sldId id="284" r:id="rId6"/>
    <p:sldId id="285" r:id="rId7"/>
    <p:sldId id="283" r:id="rId8"/>
    <p:sldId id="275" r:id="rId9"/>
    <p:sldId id="298" r:id="rId10"/>
    <p:sldId id="299" r:id="rId11"/>
    <p:sldId id="261" r:id="rId12"/>
    <p:sldId id="262" r:id="rId13"/>
    <p:sldId id="273" r:id="rId14"/>
    <p:sldId id="287" r:id="rId15"/>
    <p:sldId id="300" r:id="rId16"/>
    <p:sldId id="279" r:id="rId17"/>
  </p:sldIdLst>
  <p:sldSz cx="9144000" cy="6858000" type="screen4x3"/>
  <p:notesSz cx="9144000" cy="6858000"/>
  <p:defaultTextStyle>
    <a:defPPr>
      <a:defRPr lang="en-US"/>
    </a:defPPr>
    <a:lvl1pPr marL="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31BE"/>
    <a:srgbClr val="ECB2CB"/>
    <a:srgbClr val="E9A5C2"/>
    <a:srgbClr val="008A3E"/>
    <a:srgbClr val="E183AB"/>
    <a:srgbClr val="FFFF66"/>
    <a:srgbClr val="FFCD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FBDE7E-B355-40A4-9B7E-E581E1043B22}" type="datetimeFigureOut">
              <a:rPr lang="en-US" smtClean="0"/>
              <a:pPr/>
              <a:t>3/29/2025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6A8AD-F3E6-47DE-B783-16C0EDA737F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680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6A8AD-F3E6-47DE-B783-16C0EDA737F6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291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825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53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754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826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57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432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3/29/2025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830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3/29/2025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150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3/29/2025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873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3/29/2025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885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3/29/2025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85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3/29/2025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3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24530-B66F-4473-ADD6-7D32B9BE029C}" type="datetimeFigureOut">
              <a:rPr lang="en-US" smtClean="0"/>
              <a:pPr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695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7" Type="http://schemas.openxmlformats.org/officeDocument/2006/relationships/image" Target="../media/image14.wmf"/><Relationship Id="rId2" Type="http://schemas.microsoft.com/office/2007/relationships/media" Target="../media/media2.mp4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fbb63f59c772f80c241f5a32592359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71600" y="0"/>
            <a:ext cx="11610022" cy="68237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533400"/>
            <a:ext cx="8077200" cy="175431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5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5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5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5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5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5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5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vần</a:t>
            </a:r>
            <a:endParaRPr lang="en-US" sz="5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747461"/>
      </p:ext>
    </p:extLst>
  </p:cSld>
  <p:clrMapOvr>
    <a:masterClrMapping/>
  </p:clrMapOvr>
  <p:transition>
    <p:wedg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ững Bài Hát Tiếng Anh Bé Yêu Thích - If You Are Happy - Nhạc Thiếu Nhi Tiếng Anh Vui Nhộ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9144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757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7010400" cy="92332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31" tIns="45716" rIns="91431" bIns="45716" rtlCol="0">
            <a:spAutoFit/>
          </a:bodyPr>
          <a:lstStyle/>
          <a:p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2.Tiếng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3048000" y="2895600"/>
            <a:ext cx="609600" cy="2286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4114800" y="2133600"/>
            <a:ext cx="76200" cy="6858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3048000" y="3429000"/>
            <a:ext cx="685800" cy="4572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10800000">
            <a:off x="4572004" y="3429000"/>
            <a:ext cx="838197" cy="3810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0479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66801" y="301784"/>
            <a:ext cx="7445447" cy="707878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000">
                <a:solidFill>
                  <a:schemeClr val="tx1">
                    <a:lumMod val="85000"/>
                    <a:lumOff val="15000"/>
                  </a:schemeClr>
                </a:solidFill>
                <a:latin typeface="UTM Avo" pitchFamily="18" charset="0"/>
              </a:rPr>
              <a:t>3. Tiếng nào có âm </a:t>
            </a:r>
            <a:r>
              <a:rPr lang="en-US" sz="4000">
                <a:solidFill>
                  <a:srgbClr val="FF0000"/>
                </a:solidFill>
                <a:latin typeface="UTM Avo" pitchFamily="18" charset="0"/>
              </a:rPr>
              <a:t>e</a:t>
            </a:r>
            <a:r>
              <a:rPr lang="en-US" sz="4000">
                <a:solidFill>
                  <a:schemeClr val="tx1">
                    <a:lumMod val="85000"/>
                    <a:lumOff val="15000"/>
                  </a:schemeClr>
                </a:solidFill>
                <a:latin typeface="UTM Avo" pitchFamily="18" charset="0"/>
              </a:rPr>
              <a:t>?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7" y="1190624"/>
            <a:ext cx="8858250" cy="460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H="1">
            <a:off x="3276600" y="1676400"/>
            <a:ext cx="1143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3581400" y="1981200"/>
            <a:ext cx="929892" cy="533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4511292" y="2133600"/>
            <a:ext cx="278232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562600" y="1676400"/>
            <a:ext cx="1447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7015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2400" y="0"/>
            <a:ext cx="3962400" cy="92332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31" tIns="45716" rIns="91431" bIns="45716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itchFamily="18" charset="0"/>
              </a:rPr>
              <a:t>4.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1440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58105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ữ đ">
            <a:hlinkClick r:id="" action="ppaction://media"/>
            <a:extLst>
              <a:ext uri="{FF2B5EF4-FFF2-40B4-BE49-F238E27FC236}">
                <a16:creationId xmlns:a16="http://schemas.microsoft.com/office/drawing/2014/main" id="{3664F588-A6F6-4E5C-8694-333973D532A2}"/>
              </a:ext>
            </a:extLst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7100" y="1600200"/>
            <a:ext cx="7291388" cy="4525963"/>
          </a:xfrm>
        </p:spPr>
      </p:pic>
      <p:sp>
        <p:nvSpPr>
          <p:cNvPr id="5" name="Title 4"/>
          <p:cNvSpPr txBox="1">
            <a:spLocks noGrp="1"/>
          </p:cNvSpPr>
          <p:nvPr>
            <p:ph type="title"/>
          </p:nvPr>
        </p:nvSpPr>
        <p:spPr>
          <a:xfrm>
            <a:off x="152400" y="152400"/>
            <a:ext cx="2590800" cy="7694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31" tIns="45716" rIns="91431" bIns="45716" rtlCol="0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5.Tập viết</a:t>
            </a:r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UTM Avo" pitchFamily="18" charset="0"/>
              </a:rPr>
              <a:t> 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1378097"/>
              </p:ext>
            </p:extLst>
          </p:nvPr>
        </p:nvGraphicFramePr>
        <p:xfrm>
          <a:off x="3949700" y="3086100"/>
          <a:ext cx="12446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Packager Shell Object" showAsIcon="1" r:id="rId6" imgW="1244880" imgH="685800" progId="Package">
                  <p:embed/>
                </p:oleObj>
              </mc:Choice>
              <mc:Fallback>
                <p:oleObj name="Packager Shell Object" showAsIcon="1" r:id="rId6" imgW="1244880" imgH="685800" progId="Package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49700" y="3086100"/>
                        <a:ext cx="1244600" cy="685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8887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507EF1C-B8ED-40F0-A3DE-EF1D67A4F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hữ e">
            <a:hlinkClick r:id="" action="ppaction://media"/>
            <a:extLst>
              <a:ext uri="{FF2B5EF4-FFF2-40B4-BE49-F238E27FC236}">
                <a16:creationId xmlns:a16="http://schemas.microsoft.com/office/drawing/2014/main" id="{06838BC3-CCC4-4A89-9C91-BA3B885C5DC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7100" y="1600200"/>
            <a:ext cx="7291388" cy="4525963"/>
          </a:xfrm>
        </p:spPr>
      </p:pic>
    </p:spTree>
    <p:extLst>
      <p:ext uri="{BB962C8B-B14F-4D97-AF65-F5344CB8AC3E}">
        <p14:creationId xmlns:p14="http://schemas.microsoft.com/office/powerpoint/2010/main" val="2216759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1007" y="3478530"/>
            <a:ext cx="783431" cy="63500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906" y="276228"/>
            <a:ext cx="2552700" cy="1571625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386" y="2658110"/>
            <a:ext cx="1985963" cy="193357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0886" y="569598"/>
            <a:ext cx="1559719" cy="187007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9675" y="3940178"/>
            <a:ext cx="7025640" cy="268414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9526" y="6208398"/>
            <a:ext cx="9182576" cy="7105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 rot="641670">
            <a:off x="1318869" y="2195614"/>
            <a:ext cx="69849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Hẹn gặp lại các em!</a:t>
            </a:r>
          </a:p>
        </p:txBody>
      </p:sp>
    </p:spTree>
    <p:extLst>
      <p:ext uri="{BB962C8B-B14F-4D97-AF65-F5344CB8AC3E}">
        <p14:creationId xmlns:p14="http://schemas.microsoft.com/office/powerpoint/2010/main" val="336313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76400" y="152400"/>
            <a:ext cx="5562600" cy="769433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  <p:pic>
        <p:nvPicPr>
          <p:cNvPr id="4098" name="Picture 2" descr="C:\Users\Administrator\Desktop\c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1" y="971293"/>
            <a:ext cx="3048000" cy="352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838201" y="4343400"/>
            <a:ext cx="3048000" cy="1676400"/>
          </a:xfrm>
          <a:prstGeom prst="roundRect">
            <a:avLst/>
          </a:prstGeom>
          <a:solidFill>
            <a:schemeClr val="bg1"/>
          </a:solidFill>
          <a:ln>
            <a:solidFill>
              <a:srgbClr val="DF31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cờ</a:t>
            </a:r>
            <a:endParaRPr lang="en-US" sz="6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 descr="C:\Users\Administrator\Desktop\tui-xach-cong-so-da-bo-2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1" y="1524000"/>
            <a:ext cx="3352799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5105401" y="4343400"/>
            <a:ext cx="3200399" cy="1676400"/>
          </a:xfrm>
          <a:prstGeom prst="roundRect">
            <a:avLst/>
          </a:prstGeom>
          <a:solidFill>
            <a:schemeClr val="bg1"/>
          </a:solidFill>
          <a:ln>
            <a:solidFill>
              <a:srgbClr val="DF31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da</a:t>
            </a:r>
            <a:endParaRPr lang="en-US" sz="6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1044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124200"/>
            <a:ext cx="59436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685800"/>
            <a:ext cx="838200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81400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609600" y="2057400"/>
            <a:ext cx="3810000" cy="3124201"/>
          </a:xfrm>
          <a:prstGeom prst="ellipse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11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</a:t>
            </a:r>
          </a:p>
        </p:txBody>
      </p:sp>
      <p:sp>
        <p:nvSpPr>
          <p:cNvPr id="11" name="Oval 10"/>
          <p:cNvSpPr/>
          <p:nvPr/>
        </p:nvSpPr>
        <p:spPr>
          <a:xfrm>
            <a:off x="4648200" y="2057400"/>
            <a:ext cx="4038600" cy="3225697"/>
          </a:xfrm>
          <a:prstGeom prst="ellipse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11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0"/>
            <a:ext cx="9144000" cy="118121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u="sng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u="sng" dirty="0">
                <a:latin typeface="Times New Roman" pitchFamily="18" charset="0"/>
                <a:cs typeface="Times New Roman" pitchFamily="18" charset="0"/>
              </a:rPr>
              <a:t> 7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6000" b="1" dirty="0">
              <a:solidFill>
                <a:srgbClr val="002060"/>
              </a:solidFill>
              <a:latin typeface="UTM Avo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014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1295400"/>
            <a:ext cx="83629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228600"/>
            <a:ext cx="4038600" cy="76943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31" tIns="45716" rIns="91431" bIns="45716" rtlCol="0">
            <a:spAutoFit/>
          </a:bodyPr>
          <a:lstStyle/>
          <a:p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endParaRPr lang="en-US" sz="4400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71600" y="5334000"/>
            <a:ext cx="6928184" cy="13491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5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5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endParaRPr lang="en-US" sz="5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088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998034"/>
            <a:ext cx="8362950" cy="2354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43200" y="228602"/>
            <a:ext cx="4038600" cy="769433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400">
                <a:solidFill>
                  <a:schemeClr val="tx1">
                    <a:lumMod val="85000"/>
                    <a:lumOff val="15000"/>
                  </a:schemeClr>
                </a:solidFill>
                <a:latin typeface="UTM Avo" pitchFamily="18" charset="0"/>
              </a:rPr>
              <a:t>1. Làm quen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6" y="3962400"/>
            <a:ext cx="7991475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13003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2743200" y="228602"/>
            <a:ext cx="4038600" cy="769433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400">
                <a:solidFill>
                  <a:schemeClr val="tx1">
                    <a:lumMod val="85000"/>
                    <a:lumOff val="15000"/>
                  </a:schemeClr>
                </a:solidFill>
                <a:latin typeface="UTM Avo" pitchFamily="18" charset="0"/>
              </a:rPr>
              <a:t>1. Làm quen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76204" y="5095934"/>
            <a:ext cx="8839200" cy="1381066"/>
          </a:xfrm>
          <a:prstGeom prst="roundRect">
            <a:avLst/>
          </a:prstGeom>
          <a:solidFill>
            <a:schemeClr val="bg1"/>
          </a:solidFill>
          <a:ln>
            <a:solidFill>
              <a:srgbClr val="DF31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>
                <a:solidFill>
                  <a:schemeClr val="tx1"/>
                </a:solidFill>
                <a:latin typeface="UTM Avo" pitchFamily="18" charset="0"/>
              </a:rPr>
              <a:t>đờ- e- đe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2109790"/>
            <a:ext cx="8362950" cy="263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8610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83663"/>
            <a:ext cx="5486400" cy="604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7089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24-hinh-nen-powerpoint-tuyet-dep-danh-cho-cac-be-mam-non-1487092771-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3"/>
            <a:ext cx="9144000" cy="685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38400" y="152400"/>
            <a:ext cx="5029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>
                <a:solidFill>
                  <a:srgbClr val="FF0000"/>
                </a:solidFill>
                <a:latin typeface="UTM Avo" pitchFamily="18" charset="0"/>
              </a:rPr>
              <a:t>Thư giãn</a:t>
            </a:r>
            <a:endParaRPr lang="vi-VN" sz="80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8727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992</TotalTime>
  <Words>67</Words>
  <Application>Microsoft Office PowerPoint</Application>
  <PresentationFormat>Trình chiếu Trên màn hình (4:3)</PresentationFormat>
  <Paragraphs>20</Paragraphs>
  <Slides>16</Slides>
  <Notes>2</Notes>
  <HiddenSlides>0</HiddenSlides>
  <MMClips>3</MMClips>
  <ScaleCrop>false</ScaleCrop>
  <HeadingPairs>
    <vt:vector size="8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Máy chủ nhúng OLE</vt:lpstr>
      </vt:variant>
      <vt:variant>
        <vt:i4>1</vt:i4>
      </vt:variant>
      <vt:variant>
        <vt:lpstr>Tiêu đề Bản chiếu</vt:lpstr>
      </vt:variant>
      <vt:variant>
        <vt:i4>16</vt:i4>
      </vt:variant>
    </vt:vector>
  </HeadingPairs>
  <TitlesOfParts>
    <vt:vector size="23" baseType="lpstr">
      <vt:lpstr>宋体</vt:lpstr>
      <vt:lpstr>Arial</vt:lpstr>
      <vt:lpstr>Calibri</vt:lpstr>
      <vt:lpstr>Times New Roman</vt:lpstr>
      <vt:lpstr>UTM Avo</vt:lpstr>
      <vt:lpstr>Office Theme</vt:lpstr>
      <vt:lpstr>Packager Shell Object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5.Tập viết </vt:lpstr>
      <vt:lpstr>Bản trình bày PowerPoint</vt:lpstr>
      <vt:lpstr>Bản trình bày PowerPoint</vt:lpstr>
    </vt:vector>
  </TitlesOfParts>
  <Company>CtrlSoft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CTY REDSTAR</cp:lastModifiedBy>
  <cp:revision>80</cp:revision>
  <dcterms:created xsi:type="dcterms:W3CDTF">2020-05-18T12:48:51Z</dcterms:created>
  <dcterms:modified xsi:type="dcterms:W3CDTF">2025-03-29T02:33:37Z</dcterms:modified>
</cp:coreProperties>
</file>