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8" r:id="rId3"/>
    <p:sldId id="269" r:id="rId4"/>
    <p:sldId id="270" r:id="rId5"/>
    <p:sldId id="271" r:id="rId6"/>
    <p:sldId id="273" r:id="rId7"/>
    <p:sldId id="274" r:id="rId8"/>
    <p:sldId id="275" r:id="rId9"/>
    <p:sldId id="267" r:id="rId10"/>
    <p:sldId id="257" r:id="rId11"/>
    <p:sldId id="256" r:id="rId12"/>
    <p:sldId id="258" r:id="rId13"/>
    <p:sldId id="259" r:id="rId14"/>
    <p:sldId id="260" r:id="rId15"/>
    <p:sldId id="277" r:id="rId16"/>
    <p:sldId id="278" r:id="rId17"/>
    <p:sldId id="280" r:id="rId18"/>
    <p:sldId id="281" r:id="rId19"/>
  </p:sldIdLst>
  <p:sldSz cx="12192000" cy="6858000"/>
  <p:notesSz cx="6858000" cy="9144000"/>
  <p:embeddedFontLst>
    <p:embeddedFont>
      <p:font typeface=".VnAvant" panose="020B7200000000000000" pitchFamily="34" charset="0"/>
      <p:regular r:id="rId20"/>
      <p:bold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8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8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8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8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7.gif"/><Relationship Id="rId5" Type="http://schemas.openxmlformats.org/officeDocument/2006/relationships/image" Target="../media/image24.gif"/><Relationship Id="rId15" Type="http://schemas.openxmlformats.org/officeDocument/2006/relationships/image" Target="../media/image31.gif"/><Relationship Id="rId10" Type="http://schemas.openxmlformats.org/officeDocument/2006/relationships/image" Target="../media/image26.gif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13.xml"/><Relationship Id="rId3" Type="http://schemas.openxmlformats.org/officeDocument/2006/relationships/image" Target="../media/image13.jpeg"/><Relationship Id="rId7" Type="http://schemas.openxmlformats.org/officeDocument/2006/relationships/slide" Target="slide11.xml"/><Relationship Id="rId12" Type="http://schemas.openxmlformats.org/officeDocument/2006/relationships/image" Target="../media/image19.png"/><Relationship Id="rId2" Type="http://schemas.openxmlformats.org/officeDocument/2006/relationships/image" Target="../media/image12.jpeg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slide" Target="slide12.xml"/><Relationship Id="rId4" Type="http://schemas.openxmlformats.org/officeDocument/2006/relationships/slide" Target="slide10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cu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5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8815" y="1771100"/>
            <a:ext cx="904814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VẦN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98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0"/>
            <a:ext cx="9622971" cy="229898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588455" y="2622007"/>
            <a:ext cx="387179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thỏ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409" y="447318"/>
            <a:ext cx="65453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mượt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742950" indent="-742950" algn="ctr"/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 descr="C:\Users\VT-P\Desktop\ảnh\c3a209968e1b9980dbe267f9b6d23f49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99273" y="2700020"/>
            <a:ext cx="3137095" cy="2744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mừng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503566" y="5194528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511226" y="3793448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77" y="558407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89429" y="579667"/>
            <a:ext cx="6366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C:\Users\VT-P\Desktop\ảnh\z2006595358455_c85a62a308d3a6f866c9c2f60c47bfd8.jpg"/>
          <p:cNvPicPr>
            <a:picLocks noChangeAspect="1" noChangeArrowheads="1"/>
          </p:cNvPicPr>
          <p:nvPr/>
        </p:nvPicPr>
        <p:blipFill>
          <a:blip r:embed="rId16" cstate="print"/>
          <a:srcRect t="5720"/>
          <a:stretch>
            <a:fillRect/>
          </a:stretch>
        </p:blipFill>
        <p:spPr bwMode="auto">
          <a:xfrm>
            <a:off x="3868618" y="1955797"/>
            <a:ext cx="5749446" cy="3807914"/>
          </a:xfrm>
          <a:prstGeom prst="rect">
            <a:avLst/>
          </a:prstGeom>
          <a:noFill/>
        </p:spPr>
      </p:pic>
      <p:cxnSp>
        <p:nvCxnSpPr>
          <p:cNvPr id="20" name="Straight Connector 19"/>
          <p:cNvCxnSpPr/>
          <p:nvPr/>
        </p:nvCxnSpPr>
        <p:spPr>
          <a:xfrm flipH="1" flipV="1">
            <a:off x="6907237" y="3165231"/>
            <a:ext cx="14067" cy="4665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243689" y="3573194"/>
            <a:ext cx="577948" cy="1805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95624" y="4042117"/>
            <a:ext cx="626013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15443" y="4180449"/>
            <a:ext cx="5862" cy="5040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95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mừng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719977" y="4839369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619722" y="3632922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89" y="533085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59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2312" y="2764547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710" y="3892372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4318" y="427521"/>
            <a:ext cx="6806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VT-P\Desktop\ảnh\z2006595354333_1369b678342da623f7bc6f3affdb74c7.jpg"/>
          <p:cNvPicPr>
            <a:picLocks noChangeAspect="1" noChangeArrowheads="1"/>
          </p:cNvPicPr>
          <p:nvPr/>
        </p:nvPicPr>
        <p:blipFill>
          <a:blip r:embed="rId16" cstate="print"/>
          <a:srcRect t="9586"/>
          <a:stretch>
            <a:fillRect/>
          </a:stretch>
        </p:blipFill>
        <p:spPr bwMode="auto">
          <a:xfrm>
            <a:off x="4023368" y="2152357"/>
            <a:ext cx="5739619" cy="4149969"/>
          </a:xfrm>
          <a:prstGeom prst="rect">
            <a:avLst/>
          </a:prstGeom>
          <a:noFill/>
        </p:spPr>
      </p:pic>
      <p:cxnSp>
        <p:nvCxnSpPr>
          <p:cNvPr id="21" name="Straight Connector 20"/>
          <p:cNvCxnSpPr/>
          <p:nvPr/>
        </p:nvCxnSpPr>
        <p:spPr>
          <a:xfrm>
            <a:off x="7438290" y="2616591"/>
            <a:ext cx="805375" cy="703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28094" y="2907323"/>
            <a:ext cx="606083" cy="4689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46388" y="3123028"/>
            <a:ext cx="225083" cy="8299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696222" y="3085514"/>
            <a:ext cx="255563" cy="9378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894363" y="2608385"/>
            <a:ext cx="726831" cy="363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mừng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69477" y="275771"/>
            <a:ext cx="7680960" cy="224234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97613" y="2539086"/>
            <a:ext cx="35706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46330" y="236303"/>
            <a:ext cx="5012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bẹt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Hay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cạp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cạp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i="1" dirty="0" err="1">
                <a:latin typeface="UTM Avo" pitchFamily="18" charset="0"/>
              </a:rPr>
              <a:t>gì</a:t>
            </a:r>
            <a:r>
              <a:rPr lang="en-US" sz="2400" i="1" dirty="0">
                <a:latin typeface="UTM Avo" pitchFamily="18" charset="0"/>
              </a:rPr>
              <a:t>?</a:t>
            </a:r>
          </a:p>
        </p:txBody>
      </p:sp>
      <p:pic>
        <p:nvPicPr>
          <p:cNvPr id="2050" name="Picture 2" descr="C:\Users\VT-P\Desktop\ảnh\271px-Anas_platyrhynchos_qtl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13108" y="2567353"/>
            <a:ext cx="4023262" cy="2708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341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54200" y="133353"/>
            <a:ext cx="2183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4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VT-P\Desktop\ảnh\z2006683314108_36295132651c7ad6bea87b85e9945b1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19203"/>
            <a:ext cx="4673600" cy="2071649"/>
          </a:xfrm>
          <a:prstGeom prst="rect">
            <a:avLst/>
          </a:prstGeom>
          <a:noFill/>
        </p:spPr>
      </p:pic>
      <p:pic>
        <p:nvPicPr>
          <p:cNvPr id="5123" name="Picture 3" descr="C:\Users\VT-P\Desktop\ảnh\z2006678562586_d431a7b87d810e930d996ddea8410c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01" y="1066800"/>
            <a:ext cx="4797647" cy="2362200"/>
          </a:xfrm>
          <a:prstGeom prst="rect">
            <a:avLst/>
          </a:prstGeom>
          <a:noFill/>
        </p:spPr>
      </p:pic>
      <p:pic>
        <p:nvPicPr>
          <p:cNvPr id="5124" name="Picture 4" descr="C:\Users\VT-P\Desktop\ảnh\z2006678570773_d8f9a931d09a603d4f6c525d85c814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133850"/>
            <a:ext cx="4978400" cy="2190750"/>
          </a:xfrm>
          <a:prstGeom prst="rect">
            <a:avLst/>
          </a:prstGeom>
          <a:noFill/>
        </p:spPr>
      </p:pic>
      <p:pic>
        <p:nvPicPr>
          <p:cNvPr id="5125" name="Picture 5" descr="C:\Users\VT-P\Desktop\ảnh\z2006678570774_3dea38c80d7b6a7674c86e90b55ad34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3997235"/>
            <a:ext cx="4673600" cy="2209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438400" y="3429003"/>
            <a:ext cx="2988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Ò…ó…o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2" y="3301425"/>
            <a:ext cx="764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67465" y="6183757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70127" y="6198011"/>
            <a:ext cx="764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2850" y="247653"/>
            <a:ext cx="2456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5</a:t>
            </a:r>
            <a:r>
              <a:rPr lang="en-US" sz="3600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itchFamily="18" charset="0"/>
              </a:rPr>
              <a:t>viết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6146" name="Picture 2" descr="C:\Users\VT-P\Desktop\ảnh\z2006595361258_716a7ff9ae8d17e13ca296f9a5ffa980.jpg"/>
          <p:cNvPicPr>
            <a:picLocks noChangeAspect="1" noChangeArrowheads="1"/>
          </p:cNvPicPr>
          <p:nvPr/>
        </p:nvPicPr>
        <p:blipFill>
          <a:blip r:embed="rId3" cstate="print"/>
          <a:srcRect l="17929" t="9447" b="-27419"/>
          <a:stretch>
            <a:fillRect/>
          </a:stretch>
        </p:blipFill>
        <p:spPr bwMode="auto">
          <a:xfrm>
            <a:off x="609602" y="2514600"/>
            <a:ext cx="11582399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64071" y="2362200"/>
            <a:ext cx="47997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Dặn</a:t>
            </a:r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VT-P\Desktop\NỀN PP\cảm ơ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223608" y="3219271"/>
              <a:ext cx="41131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0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8000" dirty="0">
                  <a:latin typeface="Times New Roman" pitchFamily="18" charset="0"/>
                  <a:cs typeface="Times New Roman" pitchFamily="18" charset="0"/>
                </a:rPr>
                <a:t> 5:</a:t>
              </a:r>
              <a:r>
                <a:rPr lang="en-US" sz="8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cỏ</a:t>
              </a:r>
              <a:r>
                <a:rPr lang="en-US" sz="8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8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cọ</a:t>
              </a:r>
              <a:endPara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VT-P\Desktop\ảnh\cute-frame-on-a-blue-background_1020-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F9976E-0306-42E1-B236-E53381C67864}"/>
              </a:ext>
            </a:extLst>
          </p:cNvPr>
          <p:cNvSpPr/>
          <p:nvPr/>
        </p:nvSpPr>
        <p:spPr>
          <a:xfrm>
            <a:off x="1524000" y="2971800"/>
            <a:ext cx="6299200" cy="1447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 quen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</p:spPr>
      </p:pic>
      <p:pic>
        <p:nvPicPr>
          <p:cNvPr id="1027" name="Picture 3" descr="C:\Users\VT-P\Desktop\ảnh\z2006680327623_6de4b00432cf5d3b2ebc7154474d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069" y="1444850"/>
            <a:ext cx="5577840" cy="5138830"/>
          </a:xfrm>
          <a:prstGeom prst="rect">
            <a:avLst/>
          </a:prstGeom>
          <a:noFill/>
        </p:spPr>
      </p:pic>
      <p:pic>
        <p:nvPicPr>
          <p:cNvPr id="1028" name="Picture 4" descr="C:\Users\VT-P\Desktop\ảnh\z2006680327624_d317c3175be3f2b9e1b3620cc46346c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3600" y="1066801"/>
            <a:ext cx="4876800" cy="543850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940801" y="579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518400" y="2971800"/>
            <a:ext cx="1219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657600" y="228601"/>
            <a:ext cx="5384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6402"/>
            <a:ext cx="12192000" cy="6834187"/>
          </a:xfrm>
          <a:prstGeom prst="rect">
            <a:avLst/>
          </a:prstGeom>
          <a:noFill/>
        </p:spPr>
      </p:pic>
      <p:pic>
        <p:nvPicPr>
          <p:cNvPr id="1027" name="Picture 3" descr="C:\Users\VT-P\Desktop\ảnh\z2006680327623_6de4b00432cf5d3b2ebc7154474d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343" y="2093536"/>
            <a:ext cx="3860800" cy="2084461"/>
          </a:xfrm>
          <a:prstGeom prst="rect">
            <a:avLst/>
          </a:prstGeom>
          <a:noFill/>
        </p:spPr>
      </p:pic>
      <p:pic>
        <p:nvPicPr>
          <p:cNvPr id="1028" name="Picture 4" descr="C:\Users\VT-P\Desktop\ảnh\z2006680327624_d317c3175be3f2b9e1b3620cc46346c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200" y="1500051"/>
            <a:ext cx="5384800" cy="33528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940801" y="579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518400" y="2971800"/>
            <a:ext cx="1219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94343" y="34859"/>
            <a:ext cx="2645285" cy="646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Làm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28801" y="4754940"/>
            <a:ext cx="9108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8042" y="4602540"/>
            <a:ext cx="9108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457200"/>
            <a:ext cx="8331200" cy="60409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T-P\Desktop\NỀN PP\70880506_605997206600775_1233155333396889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1" y="0"/>
            <a:ext cx="121793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74817" y="2309191"/>
            <a:ext cx="29722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218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78538"/>
            <a:ext cx="12191999" cy="114174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1" y="666206"/>
            <a:ext cx="2724282" cy="2233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235132"/>
            <a:ext cx="2808515" cy="146282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53" y="822960"/>
            <a:ext cx="2803197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287382"/>
            <a:ext cx="2862036" cy="1478553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69" y="3984170"/>
            <a:ext cx="2769325" cy="2233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70" y="3409405"/>
            <a:ext cx="2781614" cy="1580385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23" y="4065736"/>
            <a:ext cx="2904674" cy="2099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22" y="3331029"/>
            <a:ext cx="2984743" cy="16589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144</Words>
  <Application>Microsoft Office PowerPoint</Application>
  <PresentationFormat>Màn hình rộng</PresentationFormat>
  <Paragraphs>40</Paragraphs>
  <Slides>17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26" baseType="lpstr">
      <vt:lpstr>Times New Roman</vt:lpstr>
      <vt:lpstr>Arial</vt:lpstr>
      <vt:lpstr>Calibri</vt:lpstr>
      <vt:lpstr>Tahoma</vt:lpstr>
      <vt:lpstr>Calibri Light</vt:lpstr>
      <vt:lpstr>.VnAvant</vt:lpstr>
      <vt:lpstr>UTM Avo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CTY REDSTAR</cp:lastModifiedBy>
  <cp:revision>32</cp:revision>
  <dcterms:created xsi:type="dcterms:W3CDTF">2018-05-24T12:43:45Z</dcterms:created>
  <dcterms:modified xsi:type="dcterms:W3CDTF">2025-03-29T03:37:01Z</dcterms:modified>
</cp:coreProperties>
</file>