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emf" ContentType="image/x-emf"/>
  <Default Extension="wdp" ContentType="image/vnd.ms-photo"/>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84" r:id="rId4"/>
  </p:sldMasterIdLst>
  <p:notesMasterIdLst>
    <p:notesMasterId r:id="rId31"/>
  </p:notesMasterIdLst>
  <p:sldIdLst>
    <p:sldId id="389" r:id="rId5"/>
    <p:sldId id="390" r:id="rId6"/>
    <p:sldId id="434" r:id="rId7"/>
    <p:sldId id="291" r:id="rId8"/>
    <p:sldId id="292" r:id="rId9"/>
    <p:sldId id="293" r:id="rId10"/>
    <p:sldId id="398" r:id="rId11"/>
    <p:sldId id="435" r:id="rId12"/>
    <p:sldId id="391" r:id="rId13"/>
    <p:sldId id="397" r:id="rId14"/>
    <p:sldId id="393" r:id="rId15"/>
    <p:sldId id="436" r:id="rId16"/>
    <p:sldId id="439" r:id="rId17"/>
    <p:sldId id="441" r:id="rId18"/>
    <p:sldId id="405" r:id="rId19"/>
    <p:sldId id="406" r:id="rId20"/>
    <p:sldId id="442" r:id="rId21"/>
    <p:sldId id="440" r:id="rId22"/>
    <p:sldId id="443" r:id="rId23"/>
    <p:sldId id="444" r:id="rId24"/>
    <p:sldId id="445" r:id="rId25"/>
    <p:sldId id="446" r:id="rId26"/>
    <p:sldId id="447" r:id="rId27"/>
    <p:sldId id="448" r:id="rId28"/>
    <p:sldId id="413" r:id="rId29"/>
    <p:sldId id="273" r:id="rId30"/>
    <p:sldId id="259" r:id="rId32"/>
    <p:sldId id="275" r:id="rId33"/>
    <p:sldId id="419" r:id="rId34"/>
    <p:sldId id="42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4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notesMaster" Target="notesMasters/notesMaster1.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5.wmf"/><Relationship Id="rId1" Type="http://schemas.openxmlformats.org/officeDocument/2006/relationships/image" Target="../media/image112.wmf"/></Relationships>
</file>

<file path=ppt/ink/ink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3"/>
    </inkml:context>
    <inkml:brush xml:id="br0">
      <inkml:brushProperty name="width" value="0.05" units="cm"/>
      <inkml:brushProperty name="height" value="0.05" units="cm"/>
      <inkml:brushProperty name="color" value="#000000"/>
    </inkml:brush>
  </inkml:definitions>
  <inkml:trace contextRef="#ctx0" brushRef="#br0">1149.000 350.000 56 0 0,'1.000'0.000'124'0'0,"0.000"1.000"-1"0"0,0.000 1.000 1 0 0,1.000-1.000 0 0 0,-1.000 0.000-1 0 0,0.000 0.000 1 0 0,0.000 0.000 0 0 0,0.000 1.000-1 0 0,0.000-1.000 1 0 0,0.000 1.000-1 0 0,0.000-1.000 1 0 0,-1.000 0.000 0 0 0,1.000 1.000-1 0 0,0.000 0.000 1 0 0,-1.000-1.000 0 0 0,1.000 1.000-1 0 0,-1.000-1.000 1 0 0,1.000 1.000 0 0 0,-1.000 0.000-1 0 0,0.000-1.000 1 0 0,0.000 1.000 0 0 0,0.000-1.000-1 0 0,0.000 1.000 1 0 0,0.000 0.000 0 0 0,0.000-1.000-1 0 0,0.000 1.000 1 0 0,-1.000 0.000 0 0 0,1.000 1.000-1 0 0,-2.000 0.000 4 0 0,0.000 1.000-1 0 0,0.000-1.000 1 0 0,0.000 0.000-1 0 0,0.000 0.000 1 0 0,0.000 0.000-1 0 0,-1.000 0.000 1 0 0,1.000-1.000-1 0 0,-1.000 1.000 1 0 0,0.000 0.000-1 0 0,0.000-1.000 1 0 0,-5.000 4.000-1 0 0,-7.000 3.000 39 0 0,-1.000-1.000 0 0 0,1.000 0.000-1 0 0,-2.000-1.000 1 0 0,-18.000 6.000 0 0 0,-50.000 11.000 170 0 0,0.000-5.000 0 0 0,-1.000-3.000-1 0 0,-1.000-3.000 1 0 0,0.000-5.000 0 0 0,-1.000-4.000 0 0 0,1.000-3.000 0 0 0,-114.000-13.000 0 0 0,178.000 9.000-287 0 0,0.000 0.000 1 0 0,0.000-2.000 0 0 0,0.000 0.000-1 0 0,1.000-1.000 1 0 0,-1.000-2.000 0 0 0,2.000 0.000-1 0 0,-27.000-14.000 1 0 0,47.000 22.000-44 0 0,0.000-1.000 0 0 0,-1.000 0.000-1 0 0,1.000 1.000 1 0 0,0.000-1.000 0 0 0,0.000 0.000 0 0 0,0.000 0.000-1 0 0,0.000 1.000 1 0 0,0.000-1.000 0 0 0,0.000 0.000 0 0 0,0.000 0.000-1 0 0,0.000 0.000 1 0 0,0.000 0.000 0 0 0,1.000 0.000 0 0 0,-1.000-1.000-1 0 0,0.000 1.000 1 0 0,1.000 0.000 0 0 0,-1.000 0.000 0 0 0,1.000 0.000-1 0 0,-1.000-1.000 1 0 0,1.000 1.000 0 0 0,-1.000 0.000 0 0 0,1.000-1.000-1 0 0,0.000 1.000 1 0 0,0.000 0.000 0 0 0,0.000-1.000 0 0 0,-1.000 1.000-1 0 0,2.000-3.000 1 0 0,-1.000 2.000-3 0 0,1.000-1.000-1 0 0,0.000 1.000 1 0 0,1.000-1.000-1 0 0,-1.000 1.000 1 0 0,0.000-1.000-1 0 0,1.000 1.000 1 0 0,-1.000 0.000-1 0 0,1.000 0.000 1 0 0,0.000 0.000-1 0 0,0.000 0.000 1 0 0,0.000 0.000-1 0 0,4.000-3.000 1 0 0,6.000-5.000-31 0 0,1.000 1.000 1 0 0,1.000 1.000 0 0 0,21.000-11.000 0 0 0,34.000-11.000-141 0 0,1.000 3.000 0 0 0,0.000 3.000 0 0 0,108.000-21.000 0 0 0,227.000-13.000-477 0 0,-230.000 42.000 506 0 0,442.000-47.000-1273 0 0,-589.000 59.000 1389 0 0,0.000-2.000 0 0 0,-1.000 0.000 0 0 0,1.000-2.000 0 0 0,-2.000-1.000 0 0 0,1.000-1.000 0 0 0,-1.000-1.000 0 0 0,-1.000-1.000 0 0 0,25.000-16.000 0 0 0,-29.000 8.000 367 0 0,-34.000 34.000 522 0 0,-56.000 98.000-467 0 0,-31.000 44.000-348 0 0,22.000-37.000-37 0 0,53.000-78.000-11 0 0,-2.000 0.000 0 0 0,-59.000 66.000 0 0 0,34.000-57.000-60 0 0,-3.000-2.000 0 0 0,-1.000-3.000 0 0 0,-2.000-2.000 0 0 0,-3.000-3.000 1 0 0,-1.000-2.000-1 0 0,-1.000-4.000 0 0 0,-2.000-2.000 0 0 0,-1.000-2.000 0 0 0,-2.000-4.000 0 0 0,-1.000-3.000 0 0 0,-121.000 25.000 0 0 0,-85.000-3.000 23 0 0,231.000-41.000-31 0 0,0.000-2.000 0 0 0,-1.000-2.000 0 0 0,1.000-1.000 1 0 0,-56.000-10.000-1 0 0,95.000 10.000 55 0 0,0.000 0.000 1 0 0,1.000 0.000 0 0 0,-1.000-1.000-1 0 0,1.000 1.000 1 0 0,-1.000-1.000 0 0 0,1.000 0.000 0 0 0,0.000 0.000-1 0 0,0.000-1.000 1 0 0,0.000 1.000 0 0 0,-5.000-5.000-1 0 0,7.000 6.000 1 0 0,1.000 0.000 0 0 0,0.000-1.000-1 0 0,0.000 1.000 1 0 0,-1.000-1.000 0 0 0,1.000 1.000 0 0 0,0.000-1.000-1 0 0,0.000 1.000 1 0 0,0.000-1.000 0 0 0,0.000 0.000-1 0 0,1.000 1.000 1 0 0,-1.000-1.000 0 0 0,0.000 0.000-1 0 0,1.000 0.000 1 0 0,-1.000 0.000 0 0 0,1.000 1.000-1 0 0,0.000-1.000 1 0 0,0.000 0.000 0 0 0,-1.000 0.000 0 0 0,1.000 0.000-1 0 0,0.000 0.000 1 0 0,1.000 0.000 0 0 0,-1.000 0.000-1 0 0,0.000 0.000 1 0 0,0.000 1.000 0 0 0,1.000-1.000-1 0 0,-1.000 0.000 1 0 0,1.000 0.000 0 0 0,1.000-2.000 0 0 0,9.000-21.000-78 0 0,1.000 0.000 0 0 0,1.000 0.000 1 0 0,1.000 2.000-1 0 0,1.000 0.000 1 0 0,1.000 0.000-1 0 0,1.000 2.000 0 0 0,1.000 0.000 1 0 0,1.000 1.000-1 0 0,0.000 1.000 1 0 0,2.000 0.000-1 0 0,0.000 2.000 0 0 0,1.000 1.000 1 0 0,1.000 0.000-1 0 0,0.000 2.000 1 0 0,1.000 0.000-1 0 0,1.000 2.000 0 0 0,0.000 0.000 1 0 0,0.000 2.000-1 0 0,1.000 1.000 1 0 0,33.000-7.000-1 0 0,-22.000 9.000 69 0 0,0.000 2.000 0 0 0,0.000 1.000 1 0 0,0.000 3.000-1 0 0,0.000 0.000 0 0 0,69.000 9.000 0 0 0,-93.000-6.000 16 0 0,0.000 1.000-1 0 0,0.000 1.000 1 0 0,0.000 0.000-1 0 0,-1.000 0.000 0 0 0,0.000 1.000 1 0 0,0.000 1.000-1 0 0,0.000 0.000 0 0 0,0.000 1.000 1 0 0,-1.000 0.000-1 0 0,0.000 0.000 1 0 0,16.000 16.000-1 0 0,-26.000-23.000-85 0 0,5.000 0.000-272 0 0,0.000-1.000 0 0 0,0.000 1.000 0 0 0,0.000-2.000 1 0 0,0.000 1.000-1 0 0,0.000-1.000 0 0 0,0.000 0.000 0 0 0,6.000-2.000 0 0 0,-2.000-1.000-188 0 0</inkml:trace>
</inkml:ink>
</file>

<file path=ppt/ink/ink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4"/>
    </inkml:context>
    <inkml:brush xml:id="br0">
      <inkml:brushProperty name="width" value="0.05" units="cm"/>
      <inkml:brushProperty name="height" value="0.05" units="cm"/>
      <inkml:brushProperty name="color" value="#000000"/>
    </inkml:brush>
  </inkml:definitions>
  <inkml:trace contextRef="#ctx0" brushRef="#br0">1112.000 192.000 112 0 0,'19.000'-11.000'329'0'0,"-1.000"-2.000"0"0"0,-1.000 0.000 0 0 0,-1.000-1.000-1 0 0,0.000-1.000 1 0 0,0.000 0.000 0 0 0,-2.000-1.000 0 0 0,0.000-1.000 0 0 0,15.000-23.000 0 0 0,-28.000 39.000-301 0 0,-1.000 0.000 0 0 0,1.000 0.000 0 0 0,0.000 0.000 0 0 0,-1.000-1.000 0 0 0,1.000 1.000 0 0 0,-1.000 0.000 0 0 0,0.000-1.000 1 0 0,1.000 1.000-1 0 0,-1.000 0.000 0 0 0,0.000-1.000 0 0 0,0.000 1.000 0 0 0,0.000-1.000 0 0 0,1.000 1.000 0 0 0,-2.000 0.000 0 0 0,1.000-1.000 0 0 0,0.000 1.000 1 0 0,0.000 0.000-1 0 0,0.000-1.000 0 0 0,-1.000-1.000 0 0 0,1.000 3.000-35 0 0,-1.000-1.000 0 0 0,1.000 1.000 0 0 0,0.000-1.000 1 0 0,-1.000 0.000-1 0 0,1.000 1.000 0 0 0,-1.000-1.000 0 0 0,1.000 1.000 0 0 0,-1.000-1.000 0 0 0,1.000 1.000 0 0 0,-1.000-1.000 1 0 0,1.000 1.000-1 0 0,-1.000 0.000 0 0 0,1.000-1.000 0 0 0,-1.000 1.000 0 0 0,0.000 0.000 0 0 0,1.000-1.000 0 0 0,-1.000 1.000 1 0 0,0.000 0.000-1 0 0,1.000 0.000 0 0 0,-1.000-1.000 0 0 0,0.000 1.000 0 0 0,1.000 0.000 0 0 0,-1.000 0.000 0 0 0,0.000 0.000 1 0 0,1.000 0.000-1 0 0,-1.000 0.000 0 0 0,0.000 0.000 0 0 0,1.000 0.000 0 0 0,-1.000 0.000 0 0 0,0.000 0.000 0 0 0,1.000 0.000 1 0 0,-1.000 1.000-1 0 0,0.000-1.000 0 0 0,1.000 0.000 0 0 0,-1.000 0.000 0 0 0,0.000 1.000 0 0 0,1.000-1.000 0 0 0,-1.000 0.000 1 0 0,0.000 1.000-1 0 0,0.000 0.000-47 0 0,-44.000 7.000-422 0 0,30.000-6.000 492 0 0,0.000 1.000 1 0 0,0.000 0.000-1 0 0,0.000 1.000 1 0 0,1.000 1.000-1 0 0,-1.000 0.000 0 0 0,1.000 1.000 1 0 0,0.000 1.000-1 0 0,-20.000 12.000 1 0 0,2.000-2.000 151 0 0,17.000-9.000-58 0 0,1.000 0.000 0 0 0,1.000 2.000 0 0 0,0.000-1.000 0 0 0,0.000 2.000 1 0 0,0.000-1.000-1 0 0,1.000 2.000 0 0 0,1.000 0.000 0 0 0,-18.000 24.000 1 0 0,-1.000 8.000 208 0 0,-33.000 67.000 0 0 0,38.000-65.000-215 0 0,-39.000 57.000 0 0 0,45.000-78.000-104 0 0,0.000-2.000 1 0 0,-2.000 1.000 0 0 0,-1.000-2.000-1 0 0,0.000-1.000 1 0 0,-2.000-1.000-1 0 0,0.000-1.000 1 0 0,-2.000-1.000-1 0 0,0.000-1.000 1 0 0,0.000-1.000 0 0 0,-2.000-2.000-1 0 0,0.000 0.000 1 0 0,0.000-2.000-1 0 0,-1.000-1.000 1 0 0,-37.000 8.000-1 0 0,21.000-7.000-90 0 0,0.000-2.000 0 0 0,-1.000-1.000 0 0 0,-91.000 3.000 0 0 0,136.000-12.000 79 0 0,1.000 0.000 0 0 0,-1.000 0.000 1 0 0,0.000 0.000-1 0 0,0.000 0.000 0 0 0,0.000 0.000 1 0 0,0.000 0.000-1 0 0,0.000 0.000 0 0 0,0.000 0.000 0 0 0,0.000 0.000 1 0 0,0.000 0.000-1 0 0,0.000 0.000 0 0 0,1.000 0.000 1 0 0,-1.000-1.000-1 0 0,0.000 1.000 0 0 0,0.000 0.000 1 0 0,0.000-1.000-1 0 0,0.000 1.000 0 0 0,1.000-1.000 1 0 0,-1.000 1.000-1 0 0,0.000-1.000 0 0 0,0.000 1.000 0 0 0,1.000-1.000 1 0 0,-1.000 0.000-1 0 0,0.000 1.000 0 0 0,1.000-1.000 1 0 0,-1.000 0.000-1 0 0,1.000 1.000 0 0 0,-1.000-1.000 1 0 0,1.000 0.000-1 0 0,-1.000 0.000 0 0 0,1.000 1.000 1 0 0,-1.000-2.000-1 0 0,1.000-1.000-17 0 0,0.000 1.000 0 0 0,0.000 0.000 1 0 0,1.000 0.000-1 0 0,-1.000 0.000 1 0 0,1.000 0.000-1 0 0,-1.000 0.000 0 0 0,1.000 0.000 1 0 0,0.000 0.000-1 0 0,0.000 0.000 0 0 0,0.000 1.000 1 0 0,0.000-1.000-1 0 0,0.000 0.000 0 0 0,2.000-2.000 1 0 0,3.000-5.000-156 0 0,1.000 1.000 1 0 0,0.000 0.000 0 0 0,0.000 0.000 0 0 0,16.000-12.000 0 0 0,-20.000 18.000 198 0 0,1.000-1.000-1 0 0,0.000 1.000 1 0 0,-1.000 0.000 0 0 0,1.000 0.000 0 0 0,0.000 1.000-1 0 0,0.000-1.000 1 0 0,0.000 1.000 0 0 0,0.000 0.000 0 0 0,0.000 0.000-1 0 0,0.000 0.000 1 0 0,1.000 1.000 0 0 0,-1.000-1.000-1 0 0,0.000 1.000 1 0 0,0.000 0.000 0 0 0,1.000 0.000 0 0 0,-1.000 1.000-1 0 0,0.000-1.000 1 0 0,0.000 1.000 0 0 0,0.000 0.000 0 0 0,0.000 0.000-1 0 0,0.000 0.000 1 0 0,0.000 1.000 0 0 0,0.000-1.000-1 0 0,0.000 1.000 1 0 0,0.000 0.000 0 0 0,5.000 4.000 0 0 0,7.000 5.000 307 0 0,-2.000 1.000 0 0 0,0.000 1.000 0 0 0,0.000 0.000 0 0 0,21.000 27.000 0 0 0,-16.000-18.000-248 0 0,-14.000-16.000-25 0 0,-1.000 0.000-1 0 0,1.000 1.000 0 0 0,-1.000 0.000 0 0 0,-1.000-1.000 0 0 0,1.000 1.000 0 0 0,-1.000 0.000 0 0 0,-1.000 1.000 0 0 0,1.000-1.000 0 0 0,-1.000 0.000 0 0 0,0.000 1.000 0 0 0,-1.000-1.000 0 0 0,0.000 1.000 0 0 0,0.000 0.000 0 0 0,-1.000 11.000 0 0 0,-1.000 9.000 83 0 0,-1.000-1.000 1 0 0,-9.000 45.000-1 0 0,9.000-65.000-132 0 0,-6.000 27.000-5 0 0,5.000-23.000-44 0 0,0.000 0.000 0 0 0,1.000 1.000 0 0 0,-1.000 19.000-1 0 0,3.000-31.000 32 0 0,0.000 1.000 1 0 0,0.000-1.000-1 0 0,0.000 1.000 0 0 0,0.000-1.000 0 0 0,0.000 0.000 0 0 0,0.000 1.000 0 0 0,0.000-1.000 0 0 0,0.000 0.000 1 0 0,0.000 1.000-1 0 0,1.000-1.000 0 0 0,-1.000 0.000 0 0 0,0.000 1.000 0 0 0,0.000-1.000 0 0 0,0.000 0.000 1 0 0,0.000 1.000-1 0 0,1.000-1.000 0 0 0,-1.000 0.000 0 0 0,0.000 1.000 0 0 0,0.000-1.000 0 0 0,1.000 0.000 0 0 0,-1.000 0.000 1 0 0,0.000 1.000-1 0 0,1.000-1.000 0 0 0,-1.000 0.000 0 0 0,0.000 0.000 0 0 0,1.000 0.000 0 0 0,-1.000 1.000 1 0 0,0.000-1.000-1 0 0,1.000 0.000 0 0 0,-1.000 0.000 0 0 0,0.000 0.000 0 0 0,1.000 0.000 0 0 0,-1.000 0.000 1 0 0,0.000 0.000-1 0 0,1.000 0.000 0 0 0,-1.000 0.000 0 0 0,0.000 0.000 0 0 0,1.000 0.000 0 0 0,21.000-5.000-322 0 0,16.000-14.000 23 0 0,-13.000-1.000-428 0 0,-1.000 0.000 0 0 0,-1.000-2.000 0 0 0,-1.000-1.000-1 0 0,24.000-31.000 1 0 0,-37.000 43.000 289 0 0</inkml:trace>
</inkml:ink>
</file>

<file path=ppt/ink/ink3.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6"/>
    </inkml:context>
    <inkml:brush xml:id="br0">
      <inkml:brushProperty name="width" value="0.05" units="cm"/>
      <inkml:brushProperty name="height" value="0.05" units="cm"/>
      <inkml:brushProperty name="color" value="#000000"/>
    </inkml:brush>
  </inkml:definitions>
  <inkml:trace contextRef="#ctx0" brushRef="#br0">385.000 0.000 440 0 0,'0.000'0.000'2705'0'0,"-12.000"43.000"-748"0"0,-4.000-3.000-1280 0 0,-2.000-1.000-1 0 0,-2.000-1.000 0 0 0,-2.000-1.000 0 0 0,-41.000 56.000 0 0 0,21.000-33.000-61 0 0,7.000-7.000-235 0 0,-72.000 114.000 48 0 0,98.000-149.000-460 0 0,0.000 1.000 1 0 0,-13.000 39.000-1 0 0,20.000-51.000-75 0 0,0.000 0.000 0 0 0,0.000 0.000 0 0 0,1.000 1.000 0 0 0,0.000-1.000-1 0 0,0.000 0.000 1 0 0,0.000 1.000 0 0 0,1.000-1.000 0 0 0,1.000 1.000-1 0 0,-1.000-1.000 1 0 0,1.000 1.000 0 0 0,3.000 12.000 0 0 0,-4.000-19.000 56 0 0,1.000 0.000 1 0 0,-1.000 0.000 0 0 0,0.000-1.000-1 0 0,1.000 1.000 1 0 0,-1.000 0.000 0 0 0,1.000 0.000-1 0 0,0.000 0.000 1 0 0,-1.000 0.000-1 0 0,1.000-1.000 1 0 0,0.000 1.000 0 0 0,-1.000 0.000-1 0 0,1.000 0.000 1 0 0,0.000-1.000 0 0 0,0.000 1.000-1 0 0,0.000-1.000 1 0 0,-1.000 1.000-1 0 0,1.000-1.000 1 0 0,0.000 1.000 0 0 0,0.000-1.000-1 0 0,0.000 1.000 1 0 0,0.000-1.000 0 0 0,0.000 0.000-1 0 0,0.000 1.000 1 0 0,0.000-1.000 0 0 0,1.000 0.000-1 0 0,30.000-6.000-729 0 0,29.000-31.000 94 0 0,-56.000 34.000 622 0 0,45.000-35.000-409 0 0,-1.000-3.000 0 0 0,43.000-47.000 0 0 0,-64.000 58.000 408 0 0,-2.000-2.000 1 0 0,28.000-44.000 0 0 0,-40.000 58.000 512 0 0,-19.000 32.000 958 0 0,-41.000 56.000-617 0 0,34.000-55.000-792 0 0,2.000 0.000 0 0 0,-1.000 1.000 0 0 0,2.000 0.000 0 0 0,0.000 0.000 0 0 0,1.000 1.000 0 0 0,1.000 0.000 0 0 0,-8.000 29.000 0 0 0,14.000-41.000-51 0 0,1.000-1.000 1 0 0,0.000 1.000-1 0 0,0.000-1.000 0 0 0,1.000 1.000 0 0 0,-1.000-1.000 1 0 0,1.000 1.000-1 0 0,0.000-1.000 0 0 0,1.000 0.000 1 0 0,-1.000 1.000-1 0 0,0.000-1.000 0 0 0,1.000 0.000 0 0 0,0.000 0.000 1 0 0,0.000 0.000-1 0 0,1.000 0.000 0 0 0,-1.000 0.000 1 0 0,1.000-1.000-1 0 0,-1.000 1.000 0 0 0,1.000-1.000 0 0 0,0.000 1.000 1 0 0,1.000-1.000-1 0 0,-1.000 0.000 0 0 0,0.000 0.000 1 0 0,1.000 0.000-1 0 0,7.000 4.000 0 0 0,-8.000-6.000 23 0 0,0.000-1.000-1 0 0,-1.000 1.000 0 0 0,1.000-1.000 1 0 0,0.000 1.000-1 0 0,0.000-1.000 1 0 0,-1.000 0.000-1 0 0,1.000 0.000 0 0 0,0.000 0.000 1 0 0,0.000 0.000-1 0 0,-1.000-1.000 1 0 0,1.000 1.000-1 0 0,0.000-1.000 0 0 0,0.000 0.000 1 0 0,-1.000 0.000-1 0 0,1.000 1.000 1 0 0,-1.000-2.000-1 0 0,1.000 1.000 0 0 0,-1.000 0.000 1 0 0,1.000 0.000-1 0 0,2.000-3.000 1 0 0,46.000-31.000-255 0 0,-2.000-11.000-58 0 0,-3.000-1.000 0 0 0,-1.000-3.000 1 0 0,62.000-88.000-1 0 0,-53.000 68.000 3208 0 0,-57.000 72.000-2806 0 0,0.000 0.000 1 0 0,0.000 1.000 0 0 0,1.000-1.000-1 0 0,-1.000 1.000 1 0 0,1.000-1.000 0 0 0,-1.000 1.000-1 0 0,1.000 0.000 1 0 0,0.000 0.000 0 0 0,0.000 0.000 0 0 0,0.000 1.000-1 0 0,0.000-1.000 1 0 0,1.000 0.000 0 0 0,-3.000 7.000-1 0 0,-2.000 3.000 93 0 0,-34.000 44.000 258 0 0,28.000-42.000-333 0 0,1.000 0.000-1 0 0,1.000 0.000 1 0 0,0.000 1.000-1 0 0,1.000 0.000 0 0 0,1.000 1.000 1 0 0,0.000 0.000-1 0 0,2.000 0.000 0 0 0,-6.000 20.000 1 0 0,10.000-27.000-78 0 0,-7.000 58.000-11 0 0,8.000-64.000 7 0 0,1.000 1.000 0 0 0,0.000-1.000-1 0 0,0.000 0.000 1 0 0,1.000 1.000 0 0 0,-1.000-1.000-1 0 0,1.000 0.000 1 0 0,0.000 1.000 0 0 0,0.000-1.000-1 0 0,0.000 0.000 1 0 0,1.000 0.000 0 0 0,-1.000 0.000-1 0 0,5.000 8.000 1 0 0,-3.000-9.000-12 0 0,-1.000-1.000-1 0 0,0.000 1.000 0 0 0,1.000 0.000 1 0 0,-1.000-1.000-1 0 0,1.000 1.000 1 0 0,0.000-1.000-1 0 0,-1.000 0.000 1 0 0,1.000 0.000-1 0 0,0.000 0.000 1 0 0,0.000 0.000-1 0 0,1.000-1.000 1 0 0,-1.000 1.000-1 0 0,0.000-1.000 0 0 0,1.000 0.000 1 0 0,-1.000 0.000-1 0 0,1.000 0.000 1 0 0,-1.000 0.000-1 0 0,1.000-1.000 1 0 0,3.000 1.000-1 0 0,0.000-1.000-36 0 0,0.000 0.000-1 0 0,-1.000-1.000 0 0 0,1.000 0.000 1 0 0,0.000 0.000-1 0 0,0.000-1.000 0 0 0,-1.000 0.000 1 0 0,1.000 0.000-1 0 0,-1.000 0.000 1 0 0,9.000-6.000-1 0 0,4.000-2.000-217 0 0,-1.000-2.000 0 0 0,0.000 0.000 0 0 0,-1.000-1.000 0 0 0,0.000-1.000 0 0 0,21.000-22.000 0 0 0,235.000-290.000-4399 0 0,-254.000 300.000 4253 0 0</inkml:trace>
</inkml:ink>
</file>

<file path=ppt/ink/ink4.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6"/>
    </inkml:context>
    <inkml:brush xml:id="br0">
      <inkml:brushProperty name="width" value="0.05" units="cm"/>
      <inkml:brushProperty name="height" value="0.05" units="cm"/>
      <inkml:brushProperty name="color" value="#000000"/>
    </inkml:brush>
  </inkml:definitions>
  <inkml:trace contextRef="#ctx0" brushRef="#br0">399.000 26.000 28 0 0,'11.000'-23.000'2310'0'0,"-11.000"23.000"-2255"0"0,0.000 1.000 1 0 0,-1.000-1.000-1 0 0,1.000 0.000 0 0 0,0.000 0.000 1 0 0,0.000 0.000-1 0 0,0.000 0.000 0 0 0,0.000 0.000 1 0 0,0.000 0.000-1 0 0,0.000 0.000 0 0 0,0.000 0.000 1 0 0,0.000-1.000-1 0 0,0.000 1.000 0 0 0,0.000 0.000 1 0 0,-1.000 0.000-1 0 0,1.000 0.000 0 0 0,0.000 0.000 1 0 0,0.000 0.000-1 0 0,0.000 0.000 0 0 0,0.000 0.000 1 0 0,0.000 0.000-1 0 0,0.000 0.000 0 0 0,0.000 0.000 1 0 0,0.000 0.000-1 0 0,0.000 0.000 0 0 0,0.000 0.000 1 0 0,0.000 0.000-1 0 0,0.000 0.000 0 0 0,-1.000 0.000 1 0 0,1.000 0.000-1 0 0,0.000 0.000 0 0 0,0.000-1.000 1 0 0,0.000 1.000-1 0 0,0.000 0.000 0 0 0,0.000 0.000 1 0 0,0.000 0.000-1 0 0,0.000 0.000 0 0 0,0.000 0.000 1 0 0,0.000 0.000-1 0 0,0.000 0.000 0 0 0,0.000 0.000 1 0 0,0.000 0.000-1 0 0,0.000-1.000 0 0 0,0.000 1.000 1 0 0,0.000 0.000-1 0 0,0.000 0.000 0 0 0,0.000 0.000 1 0 0,0.000 0.000-1 0 0,0.000 0.000 0 0 0,0.000 0.000 1 0 0,0.000 0.000-1 0 0,0.000 0.000 0 0 0,0.000 0.000 1 0 0,0.000 0.000-1 0 0,0.000-1.000 0 0 0,0.000 1.000 1 0 0,0.000 0.000-1 0 0,1.000 0.000 0 0 0,-1.000 0.000 1 0 0,-24.000 32.000 2358 0 0,-203.000 413.000 1253 0 0,188.000-359.000-3553 0 0,-66.000 160.000 26 0 0,102.000-239.000-147 0 0,1.000 0.000 1 0 0,0.000-1.000 0 0 0,1.000 1.000 0 0 0,-1.000 0.000-1 0 0,1.000 0.000 1 0 0,0.000 0.000 0 0 0,1.000 1.000 0 0 0,0.000-1.000-1 0 0,0.000 0.000 1 0 0,1.000 0.000 0 0 0,0.000 0.000-1 0 0,3.000 12.000 1 0 0,-3.000-15.000-9 0 0,0.000 0.000-1 0 0,1.000-1.000 1 0 0,-1.000 1.000-1 0 0,1.000-1.000 0 0 0,0.000 1.000 1 0 0,0.000-1.000-1 0 0,1.000 0.000 1 0 0,-1.000 0.000-1 0 0,1.000 0.000 1 0 0,-1.000 0.000-1 0 0,1.000 0.000 0 0 0,0.000-1.000 1 0 0,0.000 1.000-1 0 0,0.000-1.000 1 0 0,0.000 0.000-1 0 0,1.000 0.000 1 0 0,-1.000 0.000-1 0 0,1.000 0.000 0 0 0,-1.000 0.000 1 0 0,1.000-1.000-1 0 0,-1.000 0.000 1 0 0,1.000 0.000-1 0 0,0.000 0.000 1 0 0,5.000 1.000-1 0 0,-4.000-2.000-35 0 0,0.000 0.000 0 0 0,0.000 0.000 0 0 0,0.000-1.000 0 0 0,0.000 0.000 0 0 0,0.000 0.000 0 0 0,0.000 0.000 0 0 0,0.000 0.000 0 0 0,0.000-1.000 0 0 0,0.000 0.000 0 0 0,-1.000 0.000 0 0 0,1.000 0.000 0 0 0,-1.000-1.000 0 0 0,8.000-5.000 0 0 0,3.000-2.000-320 0 0,-1.000 0.000 0 0 0,20.000-20.000 0 0 0,155.000-171.000-7872 0 0,-174.000 182.000 7174 0 0</inkml:trace>
</inkml:ink>
</file>

<file path=ppt/ink/ink5.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7"/>
    </inkml:context>
    <inkml:brush xml:id="br0">
      <inkml:brushProperty name="width" value="0.05" units="cm"/>
      <inkml:brushProperty name="height" value="0.05" units="cm"/>
      <inkml:brushProperty name="color" value="#000000"/>
    </inkml:brush>
  </inkml:definitions>
  <inkml:trace contextRef="#ctx0" brushRef="#br0">1430.000 154.000 28 0 0,'4.000'1.000'219'0'0,"0.000"0.000"0"0"0,1.000 0.000 0 0 0,-1.000-1.000 1 0 0,0.000 1.000-1 0 0,0.000-1.000 0 0 0,0.000 0.000 0 0 0,0.000 0.000 0 0 0,1.000-1.000 0 0 0,-1.000 1.000 0 0 0,0.000-1.000 0 0 0,0.000 0.000 1 0 0,0.000 0.000-1 0 0,0.000 0.000 0 0 0,0.000-1.000 0 0 0,0.000 1.000 0 0 0,-1.000-1.000 0 0 0,1.000 0.000 0 0 0,0.000 0.000 1 0 0,-1.000-1.000-1 0 0,1.000 1.000 0 0 0,-1.000 0.000 0 0 0,3.000-4.000 0 0 0,-2.000 3.000-125 0 0,-1.000 1.000 1 0 0,0.000-1.000-1 0 0,0.000 1.000 0 0 0,0.000-1.000 0 0 0,0.000 0.000 1 0 0,-1.000-1.000-1 0 0,1.000 1.000 0 0 0,-1.000 0.000 0 0 0,1.000-1.000 1 0 0,-1.000 1.000-1 0 0,0.000-1.000 0 0 0,-1.000 0.000 0 0 0,1.000 0.000 1 0 0,-1.000 1.000-1 0 0,1.000-1.000 0 0 0,-1.000 0.000 0 0 0,0.000 0.000 1 0 0,-1.000 0.000-1 0 0,1.000-1.000 0 0 0,-1.000 1.000 0 0 0,0.000 0.000 1 0 0,0.000-4.000-1 0 0,-1.000 5.000-66 0 0,1.000 1.000-1 0 0,-1.000-1.000 1 0 0,0.000 1.000 0 0 0,-1.000-1.000 0 0 0,1.000 1.000-1 0 0,0.000 0.000 1 0 0,-1.000-1.000 0 0 0,1.000 1.000 0 0 0,-1.000 0.000-1 0 0,0.000 0.000 1 0 0,1.000 0.000 0 0 0,-1.000 0.000 0 0 0,0.000 1.000-1 0 0,0.000-1.000 1 0 0,0.000 0.000 0 0 0,-1.000 1.000 0 0 0,1.000 0.000-1 0 0,0.000-1.000 1 0 0,-1.000 1.000 0 0 0,1.000 0.000 0 0 0,0.000 0.000-1 0 0,-1.000 0.000 1 0 0,1.000 0.000 0 0 0,-1.000 1.000 0 0 0,0.000-1.000-1 0 0,1.000 1.000 1 0 0,-1.000-1.000 0 0 0,1.000 1.000 0 0 0,-1.000 0.000-1 0 0,0.000 0.000 1 0 0,1.000 0.000 0 0 0,-1.000 1.000-1 0 0,-4.000 0.000 1 0 0,-5.000 0.000 116 0 0,0.000 1.000 0 0 0,-1.000 1.000 0 0 0,1.000 0.000 0 0 0,0.000 0.000 0 0 0,-19.000 10.000 0 0 0,12.000-4.000-157 0 0,1.000 0.000 0 0 0,1.000 2.000 0 0 0,0.000 0.000-1 0 0,0.000 1.000 1 0 0,1.000 1.000 0 0 0,-18.000 18.000-1 0 0,27.000-25.000 7 0 0,0.000 1.000 0 0 0,1.000 0.000 0 0 0,0.000 1.000 0 0 0,0.000 0.000 0 0 0,1.000-1.000 0 0 0,0.000 2.000-1 0 0,0.000-1.000 1 0 0,1.000 0.000 0 0 0,0.000 1.000 0 0 0,1.000 0.000 0 0 0,0.000 0.000 0 0 0,0.000 0.000 0 0 0,1.000 0.000-1 0 0,0.000 1.000 1 0 0,-1.000 13.000 0 0 0,3.000-17.000-38 0 0,0.000-1.000 0 0 0,0.000 0.000 0 0 0,0.000 1.000 0 0 0,1.000-1.000 0 0 0,0.000 0.000 0 0 0,0.000 0.000 0 0 0,1.000 0.000-1 0 0,-1.000 0.000 1 0 0,1.000 0.000 0 0 0,0.000 0.000 0 0 0,0.000 0.000 0 0 0,1.000 0.000 0 0 0,-1.000-1.000 0 0 0,1.000 1.000 0 0 0,0.000-1.000 0 0 0,1.000 0.000 0 0 0,-1.000 0.000 0 0 0,1.000 0.000-1 0 0,-1.000 0.000 1 0 0,1.000 0.000 0 0 0,0.000-1.000 0 0 0,9.000 6.000 0 0 0,4.000 0.000 72 0 0,0.000-2.000 0 0 0,1.000 1.000-1 0 0,0.000-2.000 1 0 0,0.000-1.000 0 0 0,23.000 5.000-1 0 0,54.000 17.000 282 0 0,-88.000-24.000-298 0 0,0.000 0.000 0 0 0,0.000 0.000 0 0 0,-1.000 1.000 0 0 0,1.000 0.000 1 0 0,-1.000 0.000-1 0 0,0.000 0.000 0 0 0,0.000 1.000 0 0 0,0.000 0.000 0 0 0,9.000 11.000 0 0 0,-8.000-8.000 13 0 0,-1.000 0.000 0 0 0,0.000 1.000 1 0 0,-1.000 0.000-1 0 0,0.000 0.000 0 0 0,0.000 0.000 0 0 0,-1.000 0.000 0 0 0,0.000 1.000 0 0 0,-1.000 0.000 0 0 0,0.000 0.000 0 0 0,0.000 0.000 1 0 0,-1.000 0.000-1 0 0,-1.000 0.000 0 0 0,0.000 1.000 0 0 0,0.000-1.000 0 0 0,-1.000 1.000 0 0 0,-1.000 18.000 0 0 0,-2.000-17.000 65 0 0,1.000 0.000 0 0 0,-2.000 0.000 0 0 0,1.000 0.000 0 0 0,-2.000-1.000 0 0 0,1.000 0.000-1 0 0,-2.000 0.000 1 0 0,1.000 0.000 0 0 0,-1.000-1.000 0 0 0,-1.000 1.000 0 0 0,0.000-2.000 0 0 0,-1.000 1.000-1 0 0,0.000-1.000 1 0 0,0.000 0.000 0 0 0,-11.000 9.000 0 0 0,-13.000 9.000-21 0 0,-2.000-2.000 0 0 0,0.000-1.000 0 0 0,-2.000-1.000-1 0 0,0.000-3.000 1 0 0,-40.000 18.000 0 0 0,16.000-13.000-141 0 0,0.000-3.000-1 0 0,-101.000 23.000 0 0 0,131.000-39.000-27 0 0,-1.000-1.000 0 0 0,-1.000-2.000 0 0 0,1.000-1.000 1 0 0,0.000-1.000-1 0 0,-1.000-2.000 0 0 0,1.000-1.000 0 0 0,0.000-1.000 0 0 0,0.000-2.000 0 0 0,-33.000-10.000 0 0 0,-2.000-5.000-197 0 0,2.000-3.000 1 0 0,0.000-3.000-1 0 0,-64.000-36.000 0 0 0,67.000 29.000 151 0 0,36.000 18.000 92 0 0,0.000 1.000 1 0 0,0.000 1.000-1 0 0,-2.000 2.000 0 0 0,1.000 1.000 1 0 0,-1.000 0.000-1 0 0,-48.000-9.000 1 0 0,71.000 19.000 47 0 0,-12.000-2.000-73 0 0,28.000 1.000 42 0 0,-12.000 1.000 35 0 0,1.000 0.000 0 0 0,2.000 1.000 1 0 0,-2.000 0.000 48 0 0,3.000 0.000-1766 0 0</inkml:trace>
</inkml:ink>
</file>

<file path=ppt/ink/ink6.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8"/>
    </inkml:context>
    <inkml:brush xml:id="br0">
      <inkml:brushProperty name="width" value="0.05" units="cm"/>
      <inkml:brushProperty name="height" value="0.05" units="cm"/>
      <inkml:brushProperty name="color" value="#000000"/>
    </inkml:brush>
  </inkml:definitions>
  <inkml:trace contextRef="#ctx0" brushRef="#br0">0.000 162.000 472 0 0,'0.000'-23.000'3150'0'0,"5.000"18.000"-3081"0"0,0.000 0.000 1 0 0,0.000 1.000-1 0 0,0.000 0.000 1 0 0,0.000 0.000 0 0 0,0.000 0.000-1 0 0,1.000 0.000 1 0 0,0.000 1.000-1 0 0,0.000 0.000 1 0 0,0.000 0.000-1 0 0,0.000 1.000 1 0 0,0.000-1.000-1 0 0,9.000-1.000 1 0 0,88.000-17.000-38 0 0,-62.000 15.000-14 0 0,17.000-2.000-32 0 0,0.000 4.000 0 0 0,1.000 1.000-1 0 0,75.000 8.000 1 0 0,-1.000-1.000-57 0 0,1.000-3.000-173 0 0,166.000-4.000-271 0 0,19.000-28.000-540 0 0,-311.000 31.000 986 0 0,-1.000-1.000 0 0 0,0.000 0.000 1 0 0,1.000 0.000-1 0 0,-1.000-1.000 1 0 0,0.000 0.000-1 0 0,0.000 0.000 0 0 0,0.000 0.000 1 0 0,11.000-7.000-1 0 0,-17.000 8.000-51 0 0,1.000-3.000-1097 0 0</inkml:trace>
</inkml:ink>
</file>

<file path=ppt/ink/ink7.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9"/>
    </inkml:context>
    <inkml:brush xml:id="br0">
      <inkml:brushProperty name="width" value="0.05" units="cm"/>
      <inkml:brushProperty name="height" value="0.05" units="cm"/>
      <inkml:brushProperty name="color" value="#000000"/>
    </inkml:brush>
  </inkml:definitions>
  <inkml:trace contextRef="#ctx0" brushRef="#br0">1.000 133.000 404 0 0,'0.000'0.000'2522'0'0,"15.000"-19.000"-1545"0"0,6.000 9.000-883 0 0,2.000 0.000 0 0 0,0.000 1.000 0 0 0,0.000 2.000-1 0 0,0.000 0.000 1 0 0,1.000 2.000 0 0 0,29.000-4.000 0 0 0,-28.000 5.000-90 0 0,2.000 1.000-9 0 0,1.000 1.000-1 0 0,-1.000 2.000 1 0 0,1.000 0.000-1 0 0,44.000 8.000 0 0 0,-38.000-4.000-13 0 0,-1.000-1.000 0 0 0,50.000-3.000-1 0 0,-78.000 0.000 18 0 0,20.000-1.000-88 0 0,0.000-2.000 0 0 0,0.000 0.000 0 0 0,0.000-1.000 0 0 0,0.000-2.000 0 0 0,37.000-13.000 0 0 0,-61.000 19.000 34 0 0,-1.000-1.000 0 0 0,0.000 1.000 0 0 0,1.000 0.000 0 0 0,-1.000-1.000 0 0 0,1.000 1.000 0 0 0,-1.000 0.000 0 0 0,0.000-1.000 1 0 0,1.000 1.000-1 0 0,-1.000-1.000 0 0 0,0.000 1.000 0 0 0,1.000 0.000 0 0 0,-1.000-1.000 0 0 0,0.000 1.000 0 0 0,0.000-1.000 0 0 0,1.000 1.000 0 0 0,-1.000-1.000 0 0 0,0.000 1.000 1 0 0,0.000-1.000-1 0 0,0.000 1.000 0 0 0,0.000-1.000 0 0 0,0.000 0.000 0 0 0,1.000 1.000 0 0 0,-1.000-1.000 0 0 0,0.000 1.000 0 0 0,0.000-1.000 0 0 0,-1.000 1.000 1 0 0,1.000-1.000-1 0 0,0.000 1.000 0 0 0,0.000-1.000 0 0 0,0.000 1.000 0 0 0,0.000-1.000 0 0 0,0.000 1.000 0 0 0,0.000-1.000 0 0 0,-1.000 1.000 0 0 0,1.000-1.000 1 0 0,0.000 1.000-1 0 0,-1.000-1.000 0 0 0,1.000 1.000 0 0 0,0.000-1.000 0 0 0,0.000 1.000 0 0 0,-1.000-1.000 0 0 0,-2.000-4.000-793 0 0,3.000 4.000 302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70B00-B9D8-40E3-8D1B-B3178AAB1BB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EB052-D5F2-4872-8C12-9F87C3885A1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203A42-F27F-4D41-98FE-785E9627B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203A42-F27F-4D41-98FE-785E9627B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emf"/><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image" Target="../media/image3.emf"/><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4" Type="http://schemas.microsoft.com/office/2007/relationships/hdphoto" Target="../media/image2.wdp"/><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0621BBD-F3BE-4A14-91C7-EA319EA25217}"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A37D7E-9949-4811-9876-376F91BC33C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matchingName="Title slide">
  <p:cSld name="Title slide">
    <p:spTree>
      <p:nvGrpSpPr>
        <p:cNvPr id="1" name="Shape 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7"/>
        <p:cNvGrpSpPr/>
        <p:nvPr/>
      </p:nvGrpSpPr>
      <p:grpSpPr>
        <a:xfrm>
          <a:off x="0" y="0"/>
          <a:ext cx="0" cy="0"/>
          <a:chOff x="0" y="0"/>
          <a:chExt cx="0" cy="0"/>
        </a:xfrm>
      </p:grpSpPr>
      <p:sp>
        <p:nvSpPr>
          <p:cNvPr id="58" name="Google Shape;58;p3"/>
          <p:cNvSpPr/>
          <p:nvPr/>
        </p:nvSpPr>
        <p:spPr>
          <a:xfrm>
            <a:off x="0" y="33"/>
            <a:ext cx="9397325" cy="6857961"/>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59" name="Google Shape;59;p3"/>
          <p:cNvSpPr txBox="1">
            <a:spLocks noGrp="1"/>
          </p:cNvSpPr>
          <p:nvPr>
            <p:ph type="ctrTitle"/>
          </p:nvPr>
        </p:nvSpPr>
        <p:spPr>
          <a:xfrm>
            <a:off x="1765300" y="1256184"/>
            <a:ext cx="4413200" cy="146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5200"/>
              <a:buFont typeface="Black Han Sans"/>
              <a:buNone/>
              <a:defRPr sz="8535">
                <a:solidFill>
                  <a:srgbClr val="FFFFFF"/>
                </a:solidFill>
                <a:latin typeface="Fredoka One"/>
                <a:ea typeface="Fredoka One"/>
                <a:cs typeface="Fredoka One"/>
                <a:sym typeface="Fredoka One"/>
              </a:defRPr>
            </a:lvl1pPr>
            <a:lvl2pPr lvl="1" rtl="0">
              <a:spcBef>
                <a:spcPts val="0"/>
              </a:spcBef>
              <a:spcAft>
                <a:spcPts val="0"/>
              </a:spcAft>
              <a:buSzPts val="5200"/>
              <a:buNone/>
              <a:defRPr sz="6935"/>
            </a:lvl2pPr>
            <a:lvl3pPr lvl="2" rtl="0">
              <a:spcBef>
                <a:spcPts val="0"/>
              </a:spcBef>
              <a:spcAft>
                <a:spcPts val="0"/>
              </a:spcAft>
              <a:buSzPts val="5200"/>
              <a:buNone/>
              <a:defRPr sz="6935"/>
            </a:lvl3pPr>
            <a:lvl4pPr lvl="3" rtl="0">
              <a:spcBef>
                <a:spcPts val="0"/>
              </a:spcBef>
              <a:spcAft>
                <a:spcPts val="0"/>
              </a:spcAft>
              <a:buSzPts val="5200"/>
              <a:buNone/>
              <a:defRPr sz="6935"/>
            </a:lvl4pPr>
            <a:lvl5pPr lvl="4" rtl="0">
              <a:spcBef>
                <a:spcPts val="0"/>
              </a:spcBef>
              <a:spcAft>
                <a:spcPts val="0"/>
              </a:spcAft>
              <a:buSzPts val="5200"/>
              <a:buNone/>
              <a:defRPr sz="6935"/>
            </a:lvl5pPr>
            <a:lvl6pPr lvl="5" rtl="0">
              <a:spcBef>
                <a:spcPts val="0"/>
              </a:spcBef>
              <a:spcAft>
                <a:spcPts val="0"/>
              </a:spcAft>
              <a:buSzPts val="5200"/>
              <a:buNone/>
              <a:defRPr sz="6935"/>
            </a:lvl6pPr>
            <a:lvl7pPr lvl="6" rtl="0">
              <a:spcBef>
                <a:spcPts val="0"/>
              </a:spcBef>
              <a:spcAft>
                <a:spcPts val="0"/>
              </a:spcAft>
              <a:buSzPts val="5200"/>
              <a:buNone/>
              <a:defRPr sz="6935"/>
            </a:lvl7pPr>
            <a:lvl8pPr lvl="7" rtl="0">
              <a:spcBef>
                <a:spcPts val="0"/>
              </a:spcBef>
              <a:spcAft>
                <a:spcPts val="0"/>
              </a:spcAft>
              <a:buSzPts val="5200"/>
              <a:buNone/>
              <a:defRPr sz="6935"/>
            </a:lvl8pPr>
            <a:lvl9pPr lvl="8" rtl="0">
              <a:spcBef>
                <a:spcPts val="0"/>
              </a:spcBef>
              <a:spcAft>
                <a:spcPts val="0"/>
              </a:spcAft>
              <a:buSzPts val="5200"/>
              <a:buNone/>
              <a:defRPr sz="6935"/>
            </a:lvl9pPr>
          </a:lstStyle>
          <a:p/>
        </p:txBody>
      </p:sp>
      <p:sp>
        <p:nvSpPr>
          <p:cNvPr id="60" name="Google Shape;60;p3"/>
          <p:cNvSpPr txBox="1">
            <a:spLocks noGrp="1"/>
          </p:cNvSpPr>
          <p:nvPr>
            <p:ph type="subTitle" idx="1"/>
          </p:nvPr>
        </p:nvSpPr>
        <p:spPr>
          <a:xfrm>
            <a:off x="1765300" y="2508951"/>
            <a:ext cx="6070400" cy="15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2800"/>
              <a:buFont typeface="Comfortaa Light"/>
              <a:buNone/>
              <a:defRPr sz="2135">
                <a:solidFill>
                  <a:srgbClr val="FFFFFF"/>
                </a:solidFill>
              </a:defRPr>
            </a:lvl1pPr>
            <a:lvl2pPr lvl="1" rtl="0">
              <a:lnSpc>
                <a:spcPct val="100000"/>
              </a:lnSpc>
              <a:spcBef>
                <a:spcPts val="0"/>
              </a:spcBef>
              <a:spcAft>
                <a:spcPts val="0"/>
              </a:spcAft>
              <a:buSzPts val="2800"/>
              <a:buNone/>
              <a:defRPr sz="3735"/>
            </a:lvl2pPr>
            <a:lvl3pPr lvl="2" rtl="0">
              <a:lnSpc>
                <a:spcPct val="100000"/>
              </a:lnSpc>
              <a:spcBef>
                <a:spcPts val="0"/>
              </a:spcBef>
              <a:spcAft>
                <a:spcPts val="0"/>
              </a:spcAft>
              <a:buSzPts val="2800"/>
              <a:buNone/>
              <a:defRPr sz="3735"/>
            </a:lvl3pPr>
            <a:lvl4pPr lvl="3" rtl="0">
              <a:lnSpc>
                <a:spcPct val="100000"/>
              </a:lnSpc>
              <a:spcBef>
                <a:spcPts val="0"/>
              </a:spcBef>
              <a:spcAft>
                <a:spcPts val="0"/>
              </a:spcAft>
              <a:buSzPts val="2800"/>
              <a:buNone/>
              <a:defRPr sz="3735"/>
            </a:lvl4pPr>
            <a:lvl5pPr lvl="4" rtl="0">
              <a:lnSpc>
                <a:spcPct val="100000"/>
              </a:lnSpc>
              <a:spcBef>
                <a:spcPts val="0"/>
              </a:spcBef>
              <a:spcAft>
                <a:spcPts val="0"/>
              </a:spcAft>
              <a:buSzPts val="2800"/>
              <a:buNone/>
              <a:defRPr sz="3735"/>
            </a:lvl5pPr>
            <a:lvl6pPr lvl="5" rtl="0">
              <a:lnSpc>
                <a:spcPct val="100000"/>
              </a:lnSpc>
              <a:spcBef>
                <a:spcPts val="0"/>
              </a:spcBef>
              <a:spcAft>
                <a:spcPts val="0"/>
              </a:spcAft>
              <a:buSzPts val="2800"/>
              <a:buNone/>
              <a:defRPr sz="3735"/>
            </a:lvl6pPr>
            <a:lvl7pPr lvl="6" rtl="0">
              <a:lnSpc>
                <a:spcPct val="100000"/>
              </a:lnSpc>
              <a:spcBef>
                <a:spcPts val="0"/>
              </a:spcBef>
              <a:spcAft>
                <a:spcPts val="0"/>
              </a:spcAft>
              <a:buSzPts val="2800"/>
              <a:buNone/>
              <a:defRPr sz="3735"/>
            </a:lvl7pPr>
            <a:lvl8pPr lvl="7" rtl="0">
              <a:lnSpc>
                <a:spcPct val="100000"/>
              </a:lnSpc>
              <a:spcBef>
                <a:spcPts val="0"/>
              </a:spcBef>
              <a:spcAft>
                <a:spcPts val="0"/>
              </a:spcAft>
              <a:buSzPts val="2800"/>
              <a:buNone/>
              <a:defRPr sz="3735"/>
            </a:lvl8pPr>
            <a:lvl9pPr lvl="8" rtl="0">
              <a:lnSpc>
                <a:spcPct val="100000"/>
              </a:lnSpc>
              <a:spcBef>
                <a:spcPts val="0"/>
              </a:spcBef>
              <a:spcAft>
                <a:spcPts val="0"/>
              </a:spcAft>
              <a:buSzPts val="2800"/>
              <a:buNone/>
              <a:defRPr sz="3735"/>
            </a:lvl9pPr>
          </a:lstStyle>
          <a:p/>
        </p:txBody>
      </p:sp>
      <p:grpSp>
        <p:nvGrpSpPr>
          <p:cNvPr id="61" name="Google Shape;61;p3"/>
          <p:cNvGrpSpPr/>
          <p:nvPr/>
        </p:nvGrpSpPr>
        <p:grpSpPr>
          <a:xfrm rot="1438450">
            <a:off x="10928419" y="3119353"/>
            <a:ext cx="622372" cy="619304"/>
            <a:chOff x="1193082" y="841697"/>
            <a:chExt cx="1170763" cy="1162329"/>
          </a:xfrm>
        </p:grpSpPr>
        <p:sp>
          <p:nvSpPr>
            <p:cNvPr id="62" name="Google Shape;62;p3"/>
            <p:cNvSpPr/>
            <p:nvPr/>
          </p:nvSpPr>
          <p:spPr>
            <a:xfrm rot="-2361516">
              <a:off x="1348852" y="1023586"/>
              <a:ext cx="859224" cy="798550"/>
            </a:xfrm>
            <a:custGeom>
              <a:avLst/>
              <a:gdLst/>
              <a:ahLst/>
              <a:cxnLst/>
              <a:rect l="l" t="t" r="r" b="b"/>
              <a:pathLst>
                <a:path w="21610" h="20084" extrusionOk="0">
                  <a:moveTo>
                    <a:pt x="8206" y="1"/>
                  </a:moveTo>
                  <a:cubicBezTo>
                    <a:pt x="8099" y="1"/>
                    <a:pt x="8014" y="11"/>
                    <a:pt x="7954" y="31"/>
                  </a:cubicBezTo>
                  <a:cubicBezTo>
                    <a:pt x="6811" y="423"/>
                    <a:pt x="4418" y="2674"/>
                    <a:pt x="13204" y="6103"/>
                  </a:cubicBezTo>
                  <a:cubicBezTo>
                    <a:pt x="13669" y="6281"/>
                    <a:pt x="7478" y="5876"/>
                    <a:pt x="7418" y="8198"/>
                  </a:cubicBezTo>
                  <a:cubicBezTo>
                    <a:pt x="7347" y="10520"/>
                    <a:pt x="14252" y="10115"/>
                    <a:pt x="13907" y="13544"/>
                  </a:cubicBezTo>
                  <a:cubicBezTo>
                    <a:pt x="13758" y="15074"/>
                    <a:pt x="11953" y="15954"/>
                    <a:pt x="9911" y="15954"/>
                  </a:cubicBezTo>
                  <a:cubicBezTo>
                    <a:pt x="7392" y="15954"/>
                    <a:pt x="4514" y="14613"/>
                    <a:pt x="3941" y="11496"/>
                  </a:cubicBezTo>
                  <a:cubicBezTo>
                    <a:pt x="3858" y="11064"/>
                    <a:pt x="3254" y="10464"/>
                    <a:pt x="2625" y="10464"/>
                  </a:cubicBezTo>
                  <a:cubicBezTo>
                    <a:pt x="2352" y="10464"/>
                    <a:pt x="2075" y="10577"/>
                    <a:pt x="1834" y="10865"/>
                  </a:cubicBezTo>
                  <a:cubicBezTo>
                    <a:pt x="1036" y="11830"/>
                    <a:pt x="0" y="17199"/>
                    <a:pt x="8263" y="19747"/>
                  </a:cubicBezTo>
                  <a:cubicBezTo>
                    <a:pt x="9009" y="19978"/>
                    <a:pt x="9751" y="20084"/>
                    <a:pt x="10474" y="20084"/>
                  </a:cubicBezTo>
                  <a:cubicBezTo>
                    <a:pt x="16046" y="20084"/>
                    <a:pt x="20444" y="13805"/>
                    <a:pt x="16407" y="10401"/>
                  </a:cubicBezTo>
                  <a:lnTo>
                    <a:pt x="16407" y="10401"/>
                  </a:lnTo>
                  <a:cubicBezTo>
                    <a:pt x="16407" y="10401"/>
                    <a:pt x="16985" y="10502"/>
                    <a:pt x="17725" y="10502"/>
                  </a:cubicBezTo>
                  <a:cubicBezTo>
                    <a:pt x="19299" y="10502"/>
                    <a:pt x="21609" y="10045"/>
                    <a:pt x="20670" y="7186"/>
                  </a:cubicBezTo>
                  <a:cubicBezTo>
                    <a:pt x="19361" y="3193"/>
                    <a:pt x="10142" y="1"/>
                    <a:pt x="8206"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63" name="Google Shape;63;p3"/>
            <p:cNvSpPr/>
            <p:nvPr/>
          </p:nvSpPr>
          <p:spPr>
            <a:xfrm rot="-2361516">
              <a:off x="1906814" y="1116052"/>
              <a:ext cx="65843" cy="66321"/>
            </a:xfrm>
            <a:custGeom>
              <a:avLst/>
              <a:gdLst/>
              <a:ahLst/>
              <a:cxnLst/>
              <a:rect l="l" t="t" r="r" b="b"/>
              <a:pathLst>
                <a:path w="1656" h="1668" extrusionOk="0">
                  <a:moveTo>
                    <a:pt x="822" y="1"/>
                  </a:moveTo>
                  <a:cubicBezTo>
                    <a:pt x="370" y="1"/>
                    <a:pt x="1" y="382"/>
                    <a:pt x="1" y="834"/>
                  </a:cubicBezTo>
                  <a:cubicBezTo>
                    <a:pt x="1" y="1299"/>
                    <a:pt x="370" y="1668"/>
                    <a:pt x="822" y="1668"/>
                  </a:cubicBezTo>
                  <a:cubicBezTo>
                    <a:pt x="1287" y="1668"/>
                    <a:pt x="1656" y="1299"/>
                    <a:pt x="1656" y="834"/>
                  </a:cubicBezTo>
                  <a:cubicBezTo>
                    <a:pt x="1656" y="382"/>
                    <a:pt x="1287" y="1"/>
                    <a:pt x="822"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64" name="Google Shape;64;p3"/>
            <p:cNvSpPr/>
            <p:nvPr/>
          </p:nvSpPr>
          <p:spPr>
            <a:xfrm rot="-2361516">
              <a:off x="1534264" y="1075884"/>
              <a:ext cx="331404" cy="186755"/>
            </a:xfrm>
            <a:custGeom>
              <a:avLst/>
              <a:gdLst/>
              <a:ahLst/>
              <a:cxnLst/>
              <a:rect l="l" t="t" r="r" b="b"/>
              <a:pathLst>
                <a:path w="8335" h="4697" extrusionOk="0">
                  <a:moveTo>
                    <a:pt x="729" y="0"/>
                  </a:moveTo>
                  <a:cubicBezTo>
                    <a:pt x="587" y="0"/>
                    <a:pt x="452" y="83"/>
                    <a:pt x="381" y="223"/>
                  </a:cubicBezTo>
                  <a:lnTo>
                    <a:pt x="84" y="866"/>
                  </a:lnTo>
                  <a:cubicBezTo>
                    <a:pt x="0" y="1057"/>
                    <a:pt x="84" y="1283"/>
                    <a:pt x="274" y="1366"/>
                  </a:cubicBezTo>
                  <a:lnTo>
                    <a:pt x="7442" y="4664"/>
                  </a:lnTo>
                  <a:cubicBezTo>
                    <a:pt x="7492" y="4686"/>
                    <a:pt x="7544" y="4696"/>
                    <a:pt x="7596" y="4696"/>
                  </a:cubicBezTo>
                  <a:cubicBezTo>
                    <a:pt x="7741" y="4696"/>
                    <a:pt x="7880" y="4614"/>
                    <a:pt x="7942" y="4474"/>
                  </a:cubicBezTo>
                  <a:lnTo>
                    <a:pt x="8239" y="3819"/>
                  </a:lnTo>
                  <a:cubicBezTo>
                    <a:pt x="8335" y="3628"/>
                    <a:pt x="8251" y="3402"/>
                    <a:pt x="8061" y="3319"/>
                  </a:cubicBezTo>
                  <a:lnTo>
                    <a:pt x="881" y="33"/>
                  </a:lnTo>
                  <a:cubicBezTo>
                    <a:pt x="831" y="11"/>
                    <a:pt x="780" y="0"/>
                    <a:pt x="729"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65" name="Google Shape;65;p3"/>
          <p:cNvGrpSpPr/>
          <p:nvPr/>
        </p:nvGrpSpPr>
        <p:grpSpPr>
          <a:xfrm>
            <a:off x="9990804" y="5582359"/>
            <a:ext cx="630147" cy="603685"/>
            <a:chOff x="7039475" y="481968"/>
            <a:chExt cx="476805" cy="456783"/>
          </a:xfrm>
        </p:grpSpPr>
        <p:sp>
          <p:nvSpPr>
            <p:cNvPr id="66" name="Google Shape;66;p3"/>
            <p:cNvSpPr/>
            <p:nvPr/>
          </p:nvSpPr>
          <p:spPr>
            <a:xfrm>
              <a:off x="7090867" y="779324"/>
              <a:ext cx="159854" cy="159427"/>
            </a:xfrm>
            <a:custGeom>
              <a:avLst/>
              <a:gdLst/>
              <a:ahLst/>
              <a:cxnLst/>
              <a:rect l="l" t="t" r="r" b="b"/>
              <a:pathLst>
                <a:path w="4871" h="4858" extrusionOk="0">
                  <a:moveTo>
                    <a:pt x="2430" y="0"/>
                  </a:moveTo>
                  <a:cubicBezTo>
                    <a:pt x="1096" y="0"/>
                    <a:pt x="1" y="1083"/>
                    <a:pt x="1" y="2429"/>
                  </a:cubicBezTo>
                  <a:cubicBezTo>
                    <a:pt x="1" y="3774"/>
                    <a:pt x="1096" y="4858"/>
                    <a:pt x="2430" y="4858"/>
                  </a:cubicBezTo>
                  <a:cubicBezTo>
                    <a:pt x="3775" y="4858"/>
                    <a:pt x="4870" y="3774"/>
                    <a:pt x="4870" y="2429"/>
                  </a:cubicBezTo>
                  <a:cubicBezTo>
                    <a:pt x="4870" y="1083"/>
                    <a:pt x="3775" y="0"/>
                    <a:pt x="24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67" name="Google Shape;67;p3"/>
            <p:cNvSpPr/>
            <p:nvPr/>
          </p:nvSpPr>
          <p:spPr>
            <a:xfrm>
              <a:off x="7306541" y="481968"/>
              <a:ext cx="153980" cy="154374"/>
            </a:xfrm>
            <a:custGeom>
              <a:avLst/>
              <a:gdLst/>
              <a:ahLst/>
              <a:cxnLst/>
              <a:rect l="l" t="t" r="r" b="b"/>
              <a:pathLst>
                <a:path w="4692" h="4704" extrusionOk="0">
                  <a:moveTo>
                    <a:pt x="2346" y="0"/>
                  </a:moveTo>
                  <a:cubicBezTo>
                    <a:pt x="1049" y="0"/>
                    <a:pt x="1" y="1060"/>
                    <a:pt x="1" y="2358"/>
                  </a:cubicBezTo>
                  <a:cubicBezTo>
                    <a:pt x="1" y="3656"/>
                    <a:pt x="1049" y="4703"/>
                    <a:pt x="2346" y="4703"/>
                  </a:cubicBezTo>
                  <a:cubicBezTo>
                    <a:pt x="3644" y="4703"/>
                    <a:pt x="4692" y="3656"/>
                    <a:pt x="4692" y="2358"/>
                  </a:cubicBezTo>
                  <a:cubicBezTo>
                    <a:pt x="4692" y="1060"/>
                    <a:pt x="3644" y="0"/>
                    <a:pt x="23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68" name="Google Shape;68;p3"/>
            <p:cNvSpPr/>
            <p:nvPr/>
          </p:nvSpPr>
          <p:spPr>
            <a:xfrm>
              <a:off x="7039475" y="552394"/>
              <a:ext cx="476805" cy="303037"/>
            </a:xfrm>
            <a:custGeom>
              <a:avLst/>
              <a:gdLst/>
              <a:ahLst/>
              <a:cxnLst/>
              <a:rect l="l" t="t" r="r" b="b"/>
              <a:pathLst>
                <a:path w="14529" h="9234" extrusionOk="0">
                  <a:moveTo>
                    <a:pt x="2186" y="0"/>
                  </a:moveTo>
                  <a:cubicBezTo>
                    <a:pt x="796" y="0"/>
                    <a:pt x="1" y="1696"/>
                    <a:pt x="447" y="2403"/>
                  </a:cubicBezTo>
                  <a:cubicBezTo>
                    <a:pt x="1186" y="3557"/>
                    <a:pt x="9365" y="8034"/>
                    <a:pt x="10925" y="8951"/>
                  </a:cubicBezTo>
                  <a:cubicBezTo>
                    <a:pt x="11263" y="9147"/>
                    <a:pt x="11634" y="9233"/>
                    <a:pt x="11998" y="9233"/>
                  </a:cubicBezTo>
                  <a:cubicBezTo>
                    <a:pt x="13315" y="9233"/>
                    <a:pt x="14528" y="8100"/>
                    <a:pt x="13651" y="6915"/>
                  </a:cubicBezTo>
                  <a:cubicBezTo>
                    <a:pt x="12235" y="5010"/>
                    <a:pt x="4615" y="748"/>
                    <a:pt x="2829" y="117"/>
                  </a:cubicBezTo>
                  <a:cubicBezTo>
                    <a:pt x="2603" y="36"/>
                    <a:pt x="2388" y="0"/>
                    <a:pt x="218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69" name="Google Shape;69;p3"/>
            <p:cNvSpPr/>
            <p:nvPr/>
          </p:nvSpPr>
          <p:spPr>
            <a:xfrm>
              <a:off x="7140486" y="805873"/>
              <a:ext cx="43024" cy="43024"/>
            </a:xfrm>
            <a:custGeom>
              <a:avLst/>
              <a:gdLst/>
              <a:ahLst/>
              <a:cxnLst/>
              <a:rect l="l" t="t" r="r" b="b"/>
              <a:pathLst>
                <a:path w="1311" h="1311" extrusionOk="0">
                  <a:moveTo>
                    <a:pt x="656" y="1"/>
                  </a:moveTo>
                  <a:cubicBezTo>
                    <a:pt x="298" y="1"/>
                    <a:pt x="1" y="298"/>
                    <a:pt x="1" y="655"/>
                  </a:cubicBezTo>
                  <a:cubicBezTo>
                    <a:pt x="1" y="1025"/>
                    <a:pt x="298" y="1310"/>
                    <a:pt x="656" y="1310"/>
                  </a:cubicBezTo>
                  <a:cubicBezTo>
                    <a:pt x="1025" y="1310"/>
                    <a:pt x="1310" y="1025"/>
                    <a:pt x="1310" y="655"/>
                  </a:cubicBezTo>
                  <a:cubicBezTo>
                    <a:pt x="1310" y="298"/>
                    <a:pt x="1025" y="1"/>
                    <a:pt x="6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70" name="Google Shape;70;p3"/>
            <p:cNvSpPr/>
            <p:nvPr/>
          </p:nvSpPr>
          <p:spPr>
            <a:xfrm>
              <a:off x="7125653" y="595549"/>
              <a:ext cx="243440" cy="158705"/>
            </a:xfrm>
            <a:custGeom>
              <a:avLst/>
              <a:gdLst/>
              <a:ahLst/>
              <a:cxnLst/>
              <a:rect l="l" t="t" r="r" b="b"/>
              <a:pathLst>
                <a:path w="7418" h="4836" extrusionOk="0">
                  <a:moveTo>
                    <a:pt x="756" y="1"/>
                  </a:moveTo>
                  <a:cubicBezTo>
                    <a:pt x="594" y="1"/>
                    <a:pt x="438" y="86"/>
                    <a:pt x="357" y="230"/>
                  </a:cubicBezTo>
                  <a:lnTo>
                    <a:pt x="131" y="623"/>
                  </a:lnTo>
                  <a:cubicBezTo>
                    <a:pt x="0" y="838"/>
                    <a:pt x="84" y="1123"/>
                    <a:pt x="298" y="1254"/>
                  </a:cubicBezTo>
                  <a:lnTo>
                    <a:pt x="6442" y="4778"/>
                  </a:lnTo>
                  <a:cubicBezTo>
                    <a:pt x="6511" y="4817"/>
                    <a:pt x="6587" y="4835"/>
                    <a:pt x="6663" y="4835"/>
                  </a:cubicBezTo>
                  <a:cubicBezTo>
                    <a:pt x="6824" y="4835"/>
                    <a:pt x="6984" y="4753"/>
                    <a:pt x="7073" y="4600"/>
                  </a:cubicBezTo>
                  <a:lnTo>
                    <a:pt x="7287" y="4219"/>
                  </a:lnTo>
                  <a:cubicBezTo>
                    <a:pt x="7418" y="4005"/>
                    <a:pt x="7346" y="3719"/>
                    <a:pt x="7120" y="3588"/>
                  </a:cubicBezTo>
                  <a:lnTo>
                    <a:pt x="989" y="64"/>
                  </a:lnTo>
                  <a:cubicBezTo>
                    <a:pt x="915" y="21"/>
                    <a:pt x="835" y="1"/>
                    <a:pt x="7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71" name="Google Shape;71;p3"/>
          <p:cNvGrpSpPr/>
          <p:nvPr/>
        </p:nvGrpSpPr>
        <p:grpSpPr>
          <a:xfrm rot="769044">
            <a:off x="9416430" y="132505"/>
            <a:ext cx="1016540" cy="1042129"/>
            <a:chOff x="614950" y="1682850"/>
            <a:chExt cx="438175" cy="454900"/>
          </a:xfrm>
        </p:grpSpPr>
        <p:sp>
          <p:nvSpPr>
            <p:cNvPr id="72" name="Google Shape;7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73" name="Google Shape;7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74" name="Google Shape;7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75" name="Google Shape;75;p3"/>
          <p:cNvGrpSpPr/>
          <p:nvPr/>
        </p:nvGrpSpPr>
        <p:grpSpPr>
          <a:xfrm rot="-9891192">
            <a:off x="10923088" y="1615533"/>
            <a:ext cx="633025" cy="621789"/>
            <a:chOff x="1761950" y="1669000"/>
            <a:chExt cx="482700" cy="529100"/>
          </a:xfrm>
        </p:grpSpPr>
        <p:sp>
          <p:nvSpPr>
            <p:cNvPr id="76" name="Google Shape;76;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77" name="Google Shape;77;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78" name="Google Shape;78;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79" name="Google Shape;79;p3"/>
          <p:cNvGrpSpPr/>
          <p:nvPr/>
        </p:nvGrpSpPr>
        <p:grpSpPr>
          <a:xfrm rot="890291">
            <a:off x="9346635" y="4222966"/>
            <a:ext cx="519725" cy="591268"/>
            <a:chOff x="1761950" y="1669000"/>
            <a:chExt cx="482700" cy="529100"/>
          </a:xfrm>
        </p:grpSpPr>
        <p:sp>
          <p:nvSpPr>
            <p:cNvPr id="80" name="Google Shape;80;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81" name="Google Shape;81;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82" name="Google Shape;82;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83" name="Google Shape;83;p3"/>
          <p:cNvGrpSpPr/>
          <p:nvPr/>
        </p:nvGrpSpPr>
        <p:grpSpPr>
          <a:xfrm rot="-871861">
            <a:off x="8613977" y="1280030"/>
            <a:ext cx="933308" cy="844364"/>
            <a:chOff x="2321700" y="1787550"/>
            <a:chExt cx="450675" cy="386425"/>
          </a:xfrm>
        </p:grpSpPr>
        <p:sp>
          <p:nvSpPr>
            <p:cNvPr id="84" name="Google Shape;84;p3"/>
            <p:cNvSpPr/>
            <p:nvPr/>
          </p:nvSpPr>
          <p:spPr>
            <a:xfrm>
              <a:off x="2321700" y="1787550"/>
              <a:ext cx="450675" cy="386425"/>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85" name="Google Shape;85;p3"/>
            <p:cNvSpPr/>
            <p:nvPr/>
          </p:nvSpPr>
          <p:spPr>
            <a:xfrm>
              <a:off x="2526500" y="1936425"/>
              <a:ext cx="34550" cy="2970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86" name="Google Shape;86;p3"/>
            <p:cNvSpPr/>
            <p:nvPr/>
          </p:nvSpPr>
          <p:spPr>
            <a:xfrm>
              <a:off x="2485125" y="1819000"/>
              <a:ext cx="57775" cy="104050"/>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87" name="Google Shape;87;p3"/>
          <p:cNvGrpSpPr/>
          <p:nvPr/>
        </p:nvGrpSpPr>
        <p:grpSpPr>
          <a:xfrm rot="-822949">
            <a:off x="10235293" y="3976154"/>
            <a:ext cx="1598371" cy="1595020"/>
            <a:chOff x="345025" y="221948"/>
            <a:chExt cx="1016224" cy="1014094"/>
          </a:xfrm>
        </p:grpSpPr>
        <p:sp>
          <p:nvSpPr>
            <p:cNvPr id="88" name="Google Shape;88;p3"/>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89" name="Google Shape;89;p3"/>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90" name="Google Shape;90;p3"/>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sp>
        <p:nvSpPr>
          <p:cNvPr id="91" name="Google Shape;91;p3"/>
          <p:cNvSpPr/>
          <p:nvPr/>
        </p:nvSpPr>
        <p:spPr>
          <a:xfrm>
            <a:off x="452300" y="2154336"/>
            <a:ext cx="373536" cy="344328"/>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92" name="Google Shape;92;p3"/>
          <p:cNvSpPr/>
          <p:nvPr/>
        </p:nvSpPr>
        <p:spPr>
          <a:xfrm rot="1938657">
            <a:off x="10861372" y="353881"/>
            <a:ext cx="346237" cy="32764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93" name="Google Shape;93;p3"/>
          <p:cNvSpPr/>
          <p:nvPr/>
        </p:nvSpPr>
        <p:spPr>
          <a:xfrm rot="1938657">
            <a:off x="11152320" y="671545"/>
            <a:ext cx="325827" cy="209025"/>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nvGrpSpPr>
          <p:cNvPr id="94" name="Google Shape;94;p3"/>
          <p:cNvGrpSpPr/>
          <p:nvPr/>
        </p:nvGrpSpPr>
        <p:grpSpPr>
          <a:xfrm rot="493885">
            <a:off x="9100797" y="2349512"/>
            <a:ext cx="1250639" cy="1238771"/>
            <a:chOff x="2797650" y="3803725"/>
            <a:chExt cx="787175" cy="819250"/>
          </a:xfrm>
        </p:grpSpPr>
        <p:sp>
          <p:nvSpPr>
            <p:cNvPr id="95" name="Google Shape;95;p3"/>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96" name="Google Shape;96;p3"/>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97" name="Google Shape;97;p3"/>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98" name="Google Shape;98;p3"/>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sp>
        <p:nvSpPr>
          <p:cNvPr id="99" name="Google Shape;99;p3"/>
          <p:cNvSpPr/>
          <p:nvPr/>
        </p:nvSpPr>
        <p:spPr>
          <a:xfrm rot="7925415">
            <a:off x="11178827" y="5712270"/>
            <a:ext cx="543239" cy="51406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00" name="Google Shape;100;p3"/>
          <p:cNvSpPr/>
          <p:nvPr/>
        </p:nvSpPr>
        <p:spPr>
          <a:xfrm rot="7925529">
            <a:off x="1801995" y="6331580"/>
            <a:ext cx="325827" cy="209025"/>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nvGrpSpPr>
          <p:cNvPr id="101" name="Google Shape;101;p3"/>
          <p:cNvGrpSpPr/>
          <p:nvPr/>
        </p:nvGrpSpPr>
        <p:grpSpPr>
          <a:xfrm rot="2390256">
            <a:off x="8789188" y="5832565"/>
            <a:ext cx="454992" cy="472235"/>
            <a:chOff x="614950" y="1682850"/>
            <a:chExt cx="438175" cy="454900"/>
          </a:xfrm>
        </p:grpSpPr>
        <p:sp>
          <p:nvSpPr>
            <p:cNvPr id="102" name="Google Shape;10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03" name="Google Shape;10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04" name="Google Shape;10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sp>
        <p:nvSpPr>
          <p:cNvPr id="105" name="Google Shape;105;p3"/>
          <p:cNvSpPr/>
          <p:nvPr/>
        </p:nvSpPr>
        <p:spPr>
          <a:xfrm rot="7925529">
            <a:off x="6839746" y="871594"/>
            <a:ext cx="346237" cy="32764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bg>
      <p:bgPr>
        <a:solidFill>
          <a:schemeClr val="lt1"/>
        </a:solidFill>
        <a:effectLst/>
      </p:bgPr>
    </p:bg>
    <p:spTree>
      <p:nvGrpSpPr>
        <p:cNvPr id="1" name="Shape 107"/>
        <p:cNvGrpSpPr/>
        <p:nvPr/>
      </p:nvGrpSpPr>
      <p:grpSpPr>
        <a:xfrm>
          <a:off x="0" y="0"/>
          <a:ext cx="0" cy="0"/>
          <a:chOff x="0" y="0"/>
          <a:chExt cx="0" cy="0"/>
        </a:xfrm>
      </p:grpSpPr>
      <p:sp>
        <p:nvSpPr>
          <p:cNvPr id="108" name="Google Shape;108;p4"/>
          <p:cNvSpPr/>
          <p:nvPr/>
        </p:nvSpPr>
        <p:spPr>
          <a:xfrm rot="10800000">
            <a:off x="-203187" y="2126252"/>
            <a:ext cx="12649187" cy="4871449"/>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09" name="Google Shape;109;p4"/>
          <p:cNvSpPr/>
          <p:nvPr/>
        </p:nvSpPr>
        <p:spPr>
          <a:xfrm rot="8549447">
            <a:off x="1091822" y="52712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10" name="Google Shape;110;p4"/>
          <p:cNvSpPr/>
          <p:nvPr/>
        </p:nvSpPr>
        <p:spPr>
          <a:xfrm rot="-7207332">
            <a:off x="10927925" y="780723"/>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11" name="Google Shape;111;p4"/>
          <p:cNvSpPr/>
          <p:nvPr/>
        </p:nvSpPr>
        <p:spPr>
          <a:xfrm rot="-3647476">
            <a:off x="10140486" y="6037211"/>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12" name="Google Shape;112;p4"/>
          <p:cNvSpPr/>
          <p:nvPr/>
        </p:nvSpPr>
        <p:spPr>
          <a:xfrm rot="2195570">
            <a:off x="9938596" y="6263435"/>
            <a:ext cx="211281" cy="19993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13" name="Google Shape;113;p4"/>
          <p:cNvSpPr txBox="1">
            <a:spLocks noGrp="1"/>
          </p:cNvSpPr>
          <p:nvPr>
            <p:ph type="title"/>
          </p:nvPr>
        </p:nvSpPr>
        <p:spPr>
          <a:xfrm>
            <a:off x="6096000" y="2448000"/>
            <a:ext cx="5135600" cy="109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114" name="Google Shape;114;p4"/>
          <p:cNvSpPr txBox="1">
            <a:spLocks noGrp="1"/>
          </p:cNvSpPr>
          <p:nvPr>
            <p:ph type="title" idx="2" hasCustomPrompt="1"/>
          </p:nvPr>
        </p:nvSpPr>
        <p:spPr>
          <a:xfrm>
            <a:off x="2147133" y="2556000"/>
            <a:ext cx="2766800" cy="17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5" name="Google Shape;115;p4"/>
          <p:cNvSpPr txBox="1">
            <a:spLocks noGrp="1"/>
          </p:cNvSpPr>
          <p:nvPr>
            <p:ph type="subTitle" idx="1"/>
          </p:nvPr>
        </p:nvSpPr>
        <p:spPr>
          <a:xfrm>
            <a:off x="6096000" y="3540000"/>
            <a:ext cx="5042000" cy="87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5"/>
            </a:lvl1pPr>
            <a:lvl2pPr lvl="1">
              <a:spcBef>
                <a:spcPts val="2135"/>
              </a:spcBef>
              <a:spcAft>
                <a:spcPts val="0"/>
              </a:spcAft>
              <a:buSzPts val="1500"/>
              <a:buNone/>
              <a:defRPr/>
            </a:lvl2pPr>
            <a:lvl3pPr lvl="2">
              <a:spcBef>
                <a:spcPts val="2135"/>
              </a:spcBef>
              <a:spcAft>
                <a:spcPts val="0"/>
              </a:spcAft>
              <a:buSzPts val="1500"/>
              <a:buNone/>
              <a:defRPr/>
            </a:lvl3pPr>
            <a:lvl4pPr lvl="3">
              <a:spcBef>
                <a:spcPts val="2135"/>
              </a:spcBef>
              <a:spcAft>
                <a:spcPts val="0"/>
              </a:spcAft>
              <a:buSzPts val="1500"/>
              <a:buNone/>
              <a:defRPr/>
            </a:lvl4pPr>
            <a:lvl5pPr lvl="4">
              <a:spcBef>
                <a:spcPts val="2135"/>
              </a:spcBef>
              <a:spcAft>
                <a:spcPts val="0"/>
              </a:spcAft>
              <a:buSzPts val="1500"/>
              <a:buNone/>
              <a:defRPr/>
            </a:lvl5pPr>
            <a:lvl6pPr lvl="5">
              <a:spcBef>
                <a:spcPts val="2135"/>
              </a:spcBef>
              <a:spcAft>
                <a:spcPts val="0"/>
              </a:spcAft>
              <a:buSzPts val="15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p:txBody>
      </p:sp>
      <p:grpSp>
        <p:nvGrpSpPr>
          <p:cNvPr id="116" name="Google Shape;116;p4"/>
          <p:cNvGrpSpPr/>
          <p:nvPr/>
        </p:nvGrpSpPr>
        <p:grpSpPr>
          <a:xfrm>
            <a:off x="12" y="-306790"/>
            <a:ext cx="12296443" cy="2277265"/>
            <a:chOff x="9" y="-230093"/>
            <a:chExt cx="9222332" cy="1707949"/>
          </a:xfrm>
        </p:grpSpPr>
        <p:grpSp>
          <p:nvGrpSpPr>
            <p:cNvPr id="117" name="Google Shape;117;p4"/>
            <p:cNvGrpSpPr/>
            <p:nvPr/>
          </p:nvGrpSpPr>
          <p:grpSpPr>
            <a:xfrm rot="-4110747">
              <a:off x="225859" y="835922"/>
              <a:ext cx="514564" cy="482509"/>
              <a:chOff x="1808966" y="570473"/>
              <a:chExt cx="514562" cy="482508"/>
            </a:xfrm>
          </p:grpSpPr>
          <p:sp>
            <p:nvSpPr>
              <p:cNvPr id="118" name="Google Shape;118;p4"/>
              <p:cNvSpPr/>
              <p:nvPr/>
            </p:nvSpPr>
            <p:spPr>
              <a:xfrm rot="1336399">
                <a:off x="1860484" y="635298"/>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19" name="Google Shape;119;p4"/>
              <p:cNvSpPr/>
              <p:nvPr/>
            </p:nvSpPr>
            <p:spPr>
              <a:xfrm rot="1336399">
                <a:off x="2057921" y="772127"/>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20" name="Google Shape;120;p4"/>
              <p:cNvSpPr/>
              <p:nvPr/>
            </p:nvSpPr>
            <p:spPr>
              <a:xfrm rot="1336399">
                <a:off x="2049945" y="660067"/>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121" name="Google Shape;121;p4"/>
            <p:cNvGrpSpPr/>
            <p:nvPr/>
          </p:nvGrpSpPr>
          <p:grpSpPr>
            <a:xfrm>
              <a:off x="8431055" y="995377"/>
              <a:ext cx="367699" cy="482479"/>
              <a:chOff x="2295201" y="456788"/>
              <a:chExt cx="624170" cy="819010"/>
            </a:xfrm>
          </p:grpSpPr>
          <p:sp>
            <p:nvSpPr>
              <p:cNvPr id="122" name="Google Shape;122;p4"/>
              <p:cNvSpPr/>
              <p:nvPr/>
            </p:nvSpPr>
            <p:spPr>
              <a:xfrm rot="-265425">
                <a:off x="2324324" y="477457"/>
                <a:ext cx="565924" cy="777671"/>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23" name="Google Shape;123;p4"/>
              <p:cNvSpPr/>
              <p:nvPr/>
            </p:nvSpPr>
            <p:spPr>
              <a:xfrm rot="-265425">
                <a:off x="2377983" y="520434"/>
                <a:ext cx="134856" cy="237506"/>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24" name="Google Shape;124;p4"/>
              <p:cNvSpPr/>
              <p:nvPr/>
            </p:nvSpPr>
            <p:spPr>
              <a:xfrm rot="-265425">
                <a:off x="2567619" y="589139"/>
                <a:ext cx="233444" cy="606400"/>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25" name="Google Shape;125;p4"/>
              <p:cNvSpPr/>
              <p:nvPr/>
            </p:nvSpPr>
            <p:spPr>
              <a:xfrm rot="-265425">
                <a:off x="2398304" y="791182"/>
                <a:ext cx="33323" cy="33322"/>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126" name="Google Shape;126;p4"/>
            <p:cNvGrpSpPr/>
            <p:nvPr/>
          </p:nvGrpSpPr>
          <p:grpSpPr>
            <a:xfrm rot="312326">
              <a:off x="27316" y="107713"/>
              <a:ext cx="537653" cy="545141"/>
              <a:chOff x="881650" y="1773075"/>
              <a:chExt cx="407175" cy="416350"/>
            </a:xfrm>
          </p:grpSpPr>
          <p:sp>
            <p:nvSpPr>
              <p:cNvPr id="127" name="Google Shape;127;p4"/>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28" name="Google Shape;128;p4"/>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29" name="Google Shape;129;p4"/>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130" name="Google Shape;130;p4"/>
            <p:cNvGrpSpPr/>
            <p:nvPr/>
          </p:nvGrpSpPr>
          <p:grpSpPr>
            <a:xfrm rot="-705166">
              <a:off x="764605" y="339823"/>
              <a:ext cx="436681" cy="381309"/>
              <a:chOff x="2743525" y="601801"/>
              <a:chExt cx="333510" cy="291221"/>
            </a:xfrm>
          </p:grpSpPr>
          <p:sp>
            <p:nvSpPr>
              <p:cNvPr id="131" name="Google Shape;131;p4"/>
              <p:cNvSpPr/>
              <p:nvPr/>
            </p:nvSpPr>
            <p:spPr>
              <a:xfrm>
                <a:off x="2743525" y="601801"/>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32" name="Google Shape;132;p4"/>
              <p:cNvSpPr/>
              <p:nvPr/>
            </p:nvSpPr>
            <p:spPr>
              <a:xfrm>
                <a:off x="2746241" y="774181"/>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33" name="Google Shape;133;p4"/>
              <p:cNvSpPr/>
              <p:nvPr/>
            </p:nvSpPr>
            <p:spPr>
              <a:xfrm>
                <a:off x="2744552" y="616023"/>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34" name="Google Shape;134;p4"/>
              <p:cNvSpPr/>
              <p:nvPr/>
            </p:nvSpPr>
            <p:spPr>
              <a:xfrm>
                <a:off x="2746196" y="786440"/>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135" name="Google Shape;135;p4"/>
            <p:cNvGrpSpPr/>
            <p:nvPr/>
          </p:nvGrpSpPr>
          <p:grpSpPr>
            <a:xfrm rot="1251702">
              <a:off x="7652250" y="-143698"/>
              <a:ext cx="612129" cy="587789"/>
              <a:chOff x="1761950" y="1669000"/>
              <a:chExt cx="482700" cy="529100"/>
            </a:xfrm>
          </p:grpSpPr>
          <p:sp>
            <p:nvSpPr>
              <p:cNvPr id="136" name="Google Shape;136;p4"/>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37" name="Google Shape;137;p4"/>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38" name="Google Shape;138;p4"/>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139" name="Google Shape;139;p4"/>
            <p:cNvGrpSpPr/>
            <p:nvPr/>
          </p:nvGrpSpPr>
          <p:grpSpPr>
            <a:xfrm rot="4572509">
              <a:off x="8551189" y="72890"/>
              <a:ext cx="651112" cy="559644"/>
              <a:chOff x="5413039" y="3695766"/>
              <a:chExt cx="458683" cy="430121"/>
            </a:xfrm>
          </p:grpSpPr>
          <p:sp>
            <p:nvSpPr>
              <p:cNvPr id="140" name="Google Shape;140;p4"/>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41" name="Google Shape;141;p4"/>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42" name="Google Shape;142;p4"/>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43" name="Google Shape;143;p4"/>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44" name="Google Shape;144;p4"/>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45" name="Google Shape;145;p4"/>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46"/>
        <p:cNvGrpSpPr/>
        <p:nvPr/>
      </p:nvGrpSpPr>
      <p:grpSpPr>
        <a:xfrm>
          <a:off x="0" y="0"/>
          <a:ext cx="0" cy="0"/>
          <a:chOff x="0" y="0"/>
          <a:chExt cx="0" cy="0"/>
        </a:xfrm>
      </p:grpSpPr>
      <p:sp>
        <p:nvSpPr>
          <p:cNvPr id="147" name="Google Shape;147;p5"/>
          <p:cNvSpPr/>
          <p:nvPr/>
        </p:nvSpPr>
        <p:spPr>
          <a:xfrm flipH="1">
            <a:off x="9" y="1"/>
            <a:ext cx="18958880" cy="6858020"/>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48" name="Google Shape;148;p5"/>
          <p:cNvSpPr txBox="1">
            <a:spLocks noGrp="1"/>
          </p:cNvSpPr>
          <p:nvPr>
            <p:ph type="title"/>
          </p:nvPr>
        </p:nvSpPr>
        <p:spPr>
          <a:xfrm>
            <a:off x="2931433" y="3429000"/>
            <a:ext cx="6337200" cy="9556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sz="5065">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9" name="Google Shape;149;p5"/>
          <p:cNvSpPr txBox="1">
            <a:spLocks noGrp="1"/>
          </p:cNvSpPr>
          <p:nvPr>
            <p:ph type="body" idx="1"/>
          </p:nvPr>
        </p:nvSpPr>
        <p:spPr>
          <a:xfrm>
            <a:off x="2927400" y="4384600"/>
            <a:ext cx="6337200" cy="1753200"/>
          </a:xfrm>
          <a:prstGeom prst="rect">
            <a:avLst/>
          </a:prstGeom>
        </p:spPr>
        <p:txBody>
          <a:bodyPr spcFirstLastPara="1" wrap="square" lIns="91425" tIns="91425" rIns="91425" bIns="91425" anchor="t" anchorCtr="0">
            <a:noAutofit/>
          </a:bodyPr>
          <a:lstStyle>
            <a:lvl1pPr marL="609600" lvl="0" indent="-431800" algn="ctr">
              <a:lnSpc>
                <a:spcPct val="100000"/>
              </a:lnSpc>
              <a:spcBef>
                <a:spcPts val="0"/>
              </a:spcBef>
              <a:spcAft>
                <a:spcPts val="0"/>
              </a:spcAft>
              <a:buSzPts val="1500"/>
              <a:buChar char="●"/>
              <a:defRPr sz="1865">
                <a:solidFill>
                  <a:srgbClr val="FFFFFF"/>
                </a:solidFill>
              </a:defRPr>
            </a:lvl1pPr>
            <a:lvl2pPr marL="1219200" lvl="1" indent="-431800">
              <a:spcBef>
                <a:spcPts val="2135"/>
              </a:spcBef>
              <a:spcAft>
                <a:spcPts val="0"/>
              </a:spcAft>
              <a:buSzPts val="1500"/>
              <a:buChar char="○"/>
              <a:defRPr/>
            </a:lvl2pPr>
            <a:lvl3pPr marL="1828800" lvl="2" indent="-431800">
              <a:spcBef>
                <a:spcPts val="2135"/>
              </a:spcBef>
              <a:spcAft>
                <a:spcPts val="0"/>
              </a:spcAft>
              <a:buSzPts val="1500"/>
              <a:buChar char="■"/>
              <a:defRPr/>
            </a:lvl3pPr>
            <a:lvl4pPr marL="2438400" lvl="3" indent="-431800">
              <a:spcBef>
                <a:spcPts val="2135"/>
              </a:spcBef>
              <a:spcAft>
                <a:spcPts val="0"/>
              </a:spcAft>
              <a:buSzPts val="1500"/>
              <a:buChar char="●"/>
              <a:defRPr/>
            </a:lvl4pPr>
            <a:lvl5pPr marL="3048000" lvl="4" indent="-431800">
              <a:spcBef>
                <a:spcPts val="2135"/>
              </a:spcBef>
              <a:spcAft>
                <a:spcPts val="0"/>
              </a:spcAft>
              <a:buSzPts val="1500"/>
              <a:buChar char="○"/>
              <a:defRPr/>
            </a:lvl5pPr>
            <a:lvl6pPr marL="3657600" lvl="5" indent="-431800">
              <a:spcBef>
                <a:spcPts val="2135"/>
              </a:spcBef>
              <a:spcAft>
                <a:spcPts val="0"/>
              </a:spcAft>
              <a:buSzPts val="1500"/>
              <a:buChar char="■"/>
              <a:defRPr/>
            </a:lvl6pPr>
            <a:lvl7pPr marL="4267200" lvl="6" indent="-423545">
              <a:spcBef>
                <a:spcPts val="2135"/>
              </a:spcBef>
              <a:spcAft>
                <a:spcPts val="0"/>
              </a:spcAft>
              <a:buSzPts val="1400"/>
              <a:buChar char="●"/>
              <a:defRPr/>
            </a:lvl7pPr>
            <a:lvl8pPr marL="4876800" lvl="7" indent="-423545">
              <a:spcBef>
                <a:spcPts val="2135"/>
              </a:spcBef>
              <a:spcAft>
                <a:spcPts val="0"/>
              </a:spcAft>
              <a:buSzPts val="1400"/>
              <a:buChar char="○"/>
              <a:defRPr/>
            </a:lvl8pPr>
            <a:lvl9pPr marL="5486400" lvl="8" indent="-423545">
              <a:spcBef>
                <a:spcPts val="2135"/>
              </a:spcBef>
              <a:spcAft>
                <a:spcPts val="2135"/>
              </a:spcAft>
              <a:buSzPts val="1400"/>
              <a:buChar char="■"/>
              <a:defRPr/>
            </a:lvl9pPr>
          </a:lstStyle>
          <a:p/>
        </p:txBody>
      </p:sp>
      <p:grpSp>
        <p:nvGrpSpPr>
          <p:cNvPr id="150" name="Google Shape;150;p5"/>
          <p:cNvGrpSpPr/>
          <p:nvPr/>
        </p:nvGrpSpPr>
        <p:grpSpPr>
          <a:xfrm>
            <a:off x="5335557" y="920078"/>
            <a:ext cx="1624063" cy="2004209"/>
            <a:chOff x="4058918" y="739532"/>
            <a:chExt cx="1084830" cy="1338758"/>
          </a:xfrm>
        </p:grpSpPr>
        <p:sp>
          <p:nvSpPr>
            <p:cNvPr id="151" name="Google Shape;151;p5"/>
            <p:cNvSpPr/>
            <p:nvPr/>
          </p:nvSpPr>
          <p:spPr>
            <a:xfrm rot="-2700000">
              <a:off x="4836574" y="793805"/>
              <a:ext cx="256693" cy="249107"/>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52" name="Google Shape;152;p5"/>
            <p:cNvSpPr/>
            <p:nvPr/>
          </p:nvSpPr>
          <p:spPr>
            <a:xfrm>
              <a:off x="4058918" y="1903050"/>
              <a:ext cx="178601" cy="175240"/>
            </a:xfrm>
            <a:custGeom>
              <a:avLst/>
              <a:gdLst/>
              <a:ahLst/>
              <a:cxnLst/>
              <a:rect l="l" t="t" r="r" b="b"/>
              <a:pathLst>
                <a:path w="2072" h="2033" extrusionOk="0">
                  <a:moveTo>
                    <a:pt x="804" y="1"/>
                  </a:moveTo>
                  <a:cubicBezTo>
                    <a:pt x="759" y="1"/>
                    <a:pt x="715" y="22"/>
                    <a:pt x="691" y="63"/>
                  </a:cubicBezTo>
                  <a:cubicBezTo>
                    <a:pt x="584" y="242"/>
                    <a:pt x="536" y="444"/>
                    <a:pt x="548" y="647"/>
                  </a:cubicBezTo>
                  <a:cubicBezTo>
                    <a:pt x="381" y="647"/>
                    <a:pt x="215" y="706"/>
                    <a:pt x="72" y="790"/>
                  </a:cubicBezTo>
                  <a:cubicBezTo>
                    <a:pt x="0" y="837"/>
                    <a:pt x="0" y="944"/>
                    <a:pt x="72" y="980"/>
                  </a:cubicBezTo>
                  <a:cubicBezTo>
                    <a:pt x="206" y="1032"/>
                    <a:pt x="350" y="1066"/>
                    <a:pt x="487" y="1066"/>
                  </a:cubicBezTo>
                  <a:cubicBezTo>
                    <a:pt x="508" y="1066"/>
                    <a:pt x="528" y="1065"/>
                    <a:pt x="548" y="1063"/>
                  </a:cubicBezTo>
                  <a:lnTo>
                    <a:pt x="548" y="1063"/>
                  </a:lnTo>
                  <a:cubicBezTo>
                    <a:pt x="536" y="1361"/>
                    <a:pt x="596" y="1659"/>
                    <a:pt x="715" y="1933"/>
                  </a:cubicBezTo>
                  <a:cubicBezTo>
                    <a:pt x="754" y="2003"/>
                    <a:pt x="815" y="2033"/>
                    <a:pt x="876" y="2033"/>
                  </a:cubicBezTo>
                  <a:cubicBezTo>
                    <a:pt x="981" y="2033"/>
                    <a:pt x="1088" y="1946"/>
                    <a:pt x="1096" y="1825"/>
                  </a:cubicBezTo>
                  <a:cubicBezTo>
                    <a:pt x="1108" y="1563"/>
                    <a:pt x="1084" y="1302"/>
                    <a:pt x="1036" y="1040"/>
                  </a:cubicBezTo>
                  <a:lnTo>
                    <a:pt x="1036" y="1040"/>
                  </a:lnTo>
                  <a:cubicBezTo>
                    <a:pt x="1081" y="1042"/>
                    <a:pt x="1125" y="1043"/>
                    <a:pt x="1170" y="1043"/>
                  </a:cubicBezTo>
                  <a:cubicBezTo>
                    <a:pt x="1402" y="1043"/>
                    <a:pt x="1640" y="1016"/>
                    <a:pt x="1870" y="956"/>
                  </a:cubicBezTo>
                  <a:cubicBezTo>
                    <a:pt x="2036" y="885"/>
                    <a:pt x="2072" y="599"/>
                    <a:pt x="1870" y="563"/>
                  </a:cubicBezTo>
                  <a:cubicBezTo>
                    <a:pt x="1758" y="550"/>
                    <a:pt x="1648" y="543"/>
                    <a:pt x="1539" y="543"/>
                  </a:cubicBezTo>
                  <a:cubicBezTo>
                    <a:pt x="1358" y="543"/>
                    <a:pt x="1179" y="562"/>
                    <a:pt x="1000" y="599"/>
                  </a:cubicBezTo>
                  <a:cubicBezTo>
                    <a:pt x="1012" y="420"/>
                    <a:pt x="988" y="230"/>
                    <a:pt x="917" y="63"/>
                  </a:cubicBezTo>
                  <a:cubicBezTo>
                    <a:pt x="893" y="22"/>
                    <a:pt x="849" y="1"/>
                    <a:pt x="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171"/>
        <p:cNvGrpSpPr/>
        <p:nvPr/>
      </p:nvGrpSpPr>
      <p:grpSpPr>
        <a:xfrm>
          <a:off x="0" y="0"/>
          <a:ext cx="0" cy="0"/>
          <a:chOff x="0" y="0"/>
          <a:chExt cx="0" cy="0"/>
        </a:xfrm>
      </p:grpSpPr>
      <p:sp>
        <p:nvSpPr>
          <p:cNvPr id="172" name="Google Shape;172;p8"/>
          <p:cNvSpPr txBox="1">
            <a:spLocks noGrp="1"/>
          </p:cNvSpPr>
          <p:nvPr>
            <p:ph type="body" idx="1"/>
          </p:nvPr>
        </p:nvSpPr>
        <p:spPr>
          <a:xfrm>
            <a:off x="979567" y="3942867"/>
            <a:ext cx="5372000" cy="1645200"/>
          </a:xfrm>
          <a:prstGeom prst="rect">
            <a:avLst/>
          </a:prstGeom>
        </p:spPr>
        <p:txBody>
          <a:bodyPr spcFirstLastPara="1" wrap="square" lIns="91425" tIns="91425" rIns="91425" bIns="91425" anchor="t" anchorCtr="0">
            <a:noAutofit/>
          </a:bodyPr>
          <a:lstStyle>
            <a:lvl1pPr marL="609600" lvl="0" indent="-406400">
              <a:lnSpc>
                <a:spcPct val="100000"/>
              </a:lnSpc>
              <a:spcBef>
                <a:spcPts val="0"/>
              </a:spcBef>
              <a:spcAft>
                <a:spcPts val="0"/>
              </a:spcAft>
              <a:buSzPts val="1200"/>
              <a:buChar char="●"/>
              <a:defRPr sz="2135">
                <a:solidFill>
                  <a:srgbClr val="FFFFFF"/>
                </a:solidFill>
              </a:defRPr>
            </a:lvl1pPr>
            <a:lvl2pPr marL="1219200" lvl="1" indent="-406400">
              <a:spcBef>
                <a:spcPts val="2135"/>
              </a:spcBef>
              <a:spcAft>
                <a:spcPts val="0"/>
              </a:spcAft>
              <a:buSzPts val="1200"/>
              <a:buChar char="○"/>
              <a:defRPr sz="1600"/>
            </a:lvl2pPr>
            <a:lvl3pPr marL="1828800" lvl="2" indent="-406400">
              <a:spcBef>
                <a:spcPts val="2135"/>
              </a:spcBef>
              <a:spcAft>
                <a:spcPts val="0"/>
              </a:spcAft>
              <a:buSzPts val="1200"/>
              <a:buChar char="■"/>
              <a:defRPr sz="1600"/>
            </a:lvl3pPr>
            <a:lvl4pPr marL="2438400" lvl="3" indent="-406400">
              <a:spcBef>
                <a:spcPts val="2135"/>
              </a:spcBef>
              <a:spcAft>
                <a:spcPts val="0"/>
              </a:spcAft>
              <a:buSzPts val="1200"/>
              <a:buChar char="●"/>
              <a:defRPr sz="1600"/>
            </a:lvl4pPr>
            <a:lvl5pPr marL="3048000" lvl="4" indent="-406400">
              <a:spcBef>
                <a:spcPts val="2135"/>
              </a:spcBef>
              <a:spcAft>
                <a:spcPts val="0"/>
              </a:spcAft>
              <a:buSzPts val="1200"/>
              <a:buChar char="○"/>
              <a:defRPr sz="1600"/>
            </a:lvl5pPr>
            <a:lvl6pPr marL="3657600" lvl="5" indent="-406400">
              <a:spcBef>
                <a:spcPts val="2135"/>
              </a:spcBef>
              <a:spcAft>
                <a:spcPts val="0"/>
              </a:spcAft>
              <a:buSzPts val="1200"/>
              <a:buChar char="■"/>
              <a:defRPr sz="1600"/>
            </a:lvl6pPr>
            <a:lvl7pPr marL="4267200" lvl="6" indent="-406400">
              <a:spcBef>
                <a:spcPts val="2135"/>
              </a:spcBef>
              <a:spcAft>
                <a:spcPts val="0"/>
              </a:spcAft>
              <a:buSzPts val="1200"/>
              <a:buChar char="●"/>
              <a:defRPr sz="1600"/>
            </a:lvl7pPr>
            <a:lvl8pPr marL="4876800" lvl="7" indent="-406400">
              <a:spcBef>
                <a:spcPts val="2135"/>
              </a:spcBef>
              <a:spcAft>
                <a:spcPts val="0"/>
              </a:spcAft>
              <a:buSzPts val="1200"/>
              <a:buChar char="○"/>
              <a:defRPr sz="1600"/>
            </a:lvl8pPr>
            <a:lvl9pPr marL="5486400" lvl="8" indent="-406400">
              <a:spcBef>
                <a:spcPts val="2135"/>
              </a:spcBef>
              <a:spcAft>
                <a:spcPts val="2135"/>
              </a:spcAft>
              <a:buSzPts val="1200"/>
              <a:buChar char="■"/>
              <a:defRPr sz="1600"/>
            </a:lvl9pPr>
          </a:lstStyle>
          <a:p/>
        </p:txBody>
      </p:sp>
      <p:sp>
        <p:nvSpPr>
          <p:cNvPr id="173" name="Google Shape;173;p8"/>
          <p:cNvSpPr/>
          <p:nvPr/>
        </p:nvSpPr>
        <p:spPr>
          <a:xfrm>
            <a:off x="1" y="-160999"/>
            <a:ext cx="12458751" cy="3691564"/>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74" name="Google Shape;174;p8"/>
          <p:cNvSpPr txBox="1">
            <a:spLocks noGrp="1"/>
          </p:cNvSpPr>
          <p:nvPr>
            <p:ph type="title"/>
          </p:nvPr>
        </p:nvSpPr>
        <p:spPr>
          <a:xfrm>
            <a:off x="965200" y="593367"/>
            <a:ext cx="6912800" cy="79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p:txBody>
      </p:sp>
      <p:sp>
        <p:nvSpPr>
          <p:cNvPr id="175" name="Google Shape;175;p8"/>
          <p:cNvSpPr/>
          <p:nvPr/>
        </p:nvSpPr>
        <p:spPr>
          <a:xfrm>
            <a:off x="9976133" y="832721"/>
            <a:ext cx="253368" cy="23976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76" name="Google Shape;176;p8"/>
          <p:cNvSpPr/>
          <p:nvPr/>
        </p:nvSpPr>
        <p:spPr>
          <a:xfrm rot="5706286">
            <a:off x="290413" y="5820400"/>
            <a:ext cx="301143" cy="28497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959400" y="1557400"/>
            <a:ext cx="8273200" cy="3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
        <p:nvSpPr>
          <p:cNvPr id="179" name="Google Shape;179;p9"/>
          <p:cNvSpPr/>
          <p:nvPr/>
        </p:nvSpPr>
        <p:spPr>
          <a:xfrm rot="10800000" flipH="1">
            <a:off x="-36625" y="-1837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80" name="Google Shape;180;p9"/>
          <p:cNvSpPr/>
          <p:nvPr/>
        </p:nvSpPr>
        <p:spPr>
          <a:xfrm flipH="1">
            <a:off x="9523459" y="476805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81" name="Google Shape;181;p9"/>
          <p:cNvSpPr/>
          <p:nvPr/>
        </p:nvSpPr>
        <p:spPr>
          <a:xfrm rot="-4460431">
            <a:off x="11025989" y="832836"/>
            <a:ext cx="412043" cy="38991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82" name="Google Shape;182;p9"/>
          <p:cNvSpPr/>
          <p:nvPr/>
        </p:nvSpPr>
        <p:spPr>
          <a:xfrm rot="1382476">
            <a:off x="214866" y="6298633"/>
            <a:ext cx="293348" cy="27759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83" name="Google Shape;183;p9"/>
          <p:cNvSpPr/>
          <p:nvPr/>
        </p:nvSpPr>
        <p:spPr>
          <a:xfrm rot="-1528383" flipH="1">
            <a:off x="-258844" y="5322821"/>
            <a:ext cx="612765" cy="60728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84" name="Google Shape;184;p9"/>
          <p:cNvSpPr/>
          <p:nvPr/>
        </p:nvSpPr>
        <p:spPr>
          <a:xfrm rot="-1528383" flipH="1">
            <a:off x="-199432" y="5551353"/>
            <a:ext cx="605071" cy="365656"/>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nvGrpSpPr>
          <p:cNvPr id="185" name="Google Shape;185;p9"/>
          <p:cNvGrpSpPr/>
          <p:nvPr/>
        </p:nvGrpSpPr>
        <p:grpSpPr>
          <a:xfrm rot="-1528249" flipH="1">
            <a:off x="293909" y="6684101"/>
            <a:ext cx="770953" cy="275507"/>
            <a:chOff x="4296650" y="2245925"/>
            <a:chExt cx="365250" cy="130525"/>
          </a:xfrm>
        </p:grpSpPr>
        <p:sp>
          <p:nvSpPr>
            <p:cNvPr id="186" name="Google Shape;186;p9"/>
            <p:cNvSpPr/>
            <p:nvPr/>
          </p:nvSpPr>
          <p:spPr>
            <a:xfrm>
              <a:off x="4296650" y="2245925"/>
              <a:ext cx="365250" cy="130225"/>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87" name="Google Shape;187;p9"/>
            <p:cNvSpPr/>
            <p:nvPr/>
          </p:nvSpPr>
          <p:spPr>
            <a:xfrm>
              <a:off x="4297775" y="2261500"/>
              <a:ext cx="359375" cy="114950"/>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188" name="Google Shape;188;p9"/>
          <p:cNvGrpSpPr/>
          <p:nvPr/>
        </p:nvGrpSpPr>
        <p:grpSpPr>
          <a:xfrm rot="-9319476" flipH="1">
            <a:off x="325651" y="5100092"/>
            <a:ext cx="1144301" cy="1177403"/>
            <a:chOff x="6335847" y="-303270"/>
            <a:chExt cx="994972" cy="1036821"/>
          </a:xfrm>
        </p:grpSpPr>
        <p:sp>
          <p:nvSpPr>
            <p:cNvPr id="189" name="Google Shape;189;p9"/>
            <p:cNvSpPr/>
            <p:nvPr/>
          </p:nvSpPr>
          <p:spPr>
            <a:xfrm rot="1798800" flipH="1">
              <a:off x="6490026" y="-185306"/>
              <a:ext cx="686615" cy="800893"/>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rgbClr val="B872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90" name="Google Shape;190;p9"/>
            <p:cNvSpPr/>
            <p:nvPr/>
          </p:nvSpPr>
          <p:spPr>
            <a:xfrm rot="1798800" flipH="1">
              <a:off x="6491670" y="-123851"/>
              <a:ext cx="653482" cy="735809"/>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rgbClr val="8F5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91" name="Google Shape;191;p9"/>
            <p:cNvSpPr/>
            <p:nvPr/>
          </p:nvSpPr>
          <p:spPr>
            <a:xfrm rot="1798800" flipH="1">
              <a:off x="6775047" y="437011"/>
              <a:ext cx="232504" cy="254200"/>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92" name="Google Shape;192;p9"/>
            <p:cNvSpPr/>
            <p:nvPr/>
          </p:nvSpPr>
          <p:spPr>
            <a:xfrm rot="1798800" flipH="1">
              <a:off x="6843636" y="589819"/>
              <a:ext cx="115256" cy="117729"/>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rgbClr val="B872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193" name="Google Shape;193;p9"/>
          <p:cNvGrpSpPr/>
          <p:nvPr/>
        </p:nvGrpSpPr>
        <p:grpSpPr>
          <a:xfrm rot="-1768445">
            <a:off x="10075422" y="-218301"/>
            <a:ext cx="1098812" cy="1091735"/>
            <a:chOff x="4352202" y="2927017"/>
            <a:chExt cx="624305" cy="620284"/>
          </a:xfrm>
        </p:grpSpPr>
        <p:sp>
          <p:nvSpPr>
            <p:cNvPr id="194" name="Google Shape;194;p9"/>
            <p:cNvSpPr/>
            <p:nvPr/>
          </p:nvSpPr>
          <p:spPr>
            <a:xfrm rot="3287242">
              <a:off x="4445272" y="3009714"/>
              <a:ext cx="438165" cy="45489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95" name="Google Shape;195;p9"/>
            <p:cNvSpPr/>
            <p:nvPr/>
          </p:nvSpPr>
          <p:spPr>
            <a:xfrm rot="3287242">
              <a:off x="4659820" y="3050012"/>
              <a:ext cx="183396" cy="114273"/>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96" name="Google Shape;196;p9"/>
            <p:cNvSpPr/>
            <p:nvPr/>
          </p:nvSpPr>
          <p:spPr>
            <a:xfrm rot="3287242">
              <a:off x="4615891" y="3048534"/>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197" name="Google Shape;197;p9"/>
          <p:cNvGrpSpPr/>
          <p:nvPr/>
        </p:nvGrpSpPr>
        <p:grpSpPr>
          <a:xfrm rot="-1569513">
            <a:off x="11338233" y="949332"/>
            <a:ext cx="1354652" cy="1352673"/>
            <a:chOff x="7005378" y="2367245"/>
            <a:chExt cx="539061" cy="538273"/>
          </a:xfrm>
        </p:grpSpPr>
        <p:sp>
          <p:nvSpPr>
            <p:cNvPr id="198" name="Google Shape;198;p9"/>
            <p:cNvSpPr/>
            <p:nvPr/>
          </p:nvSpPr>
          <p:spPr>
            <a:xfrm rot="2241434">
              <a:off x="7081707" y="2445274"/>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199" name="Google Shape;199;p9"/>
            <p:cNvSpPr/>
            <p:nvPr/>
          </p:nvSpPr>
          <p:spPr>
            <a:xfrm rot="2241434">
              <a:off x="7263992" y="244689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00" name="Google Shape;200;p9"/>
            <p:cNvSpPr/>
            <p:nvPr/>
          </p:nvSpPr>
          <p:spPr>
            <a:xfrm rot="2241434">
              <a:off x="7064605" y="2504910"/>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01" name="Google Shape;201;p9"/>
          <p:cNvGrpSpPr/>
          <p:nvPr/>
        </p:nvGrpSpPr>
        <p:grpSpPr>
          <a:xfrm rot="-1523330">
            <a:off x="11472950" y="135962"/>
            <a:ext cx="409348" cy="579559"/>
            <a:chOff x="7321293" y="2218507"/>
            <a:chExt cx="649401" cy="985419"/>
          </a:xfrm>
        </p:grpSpPr>
        <p:sp>
          <p:nvSpPr>
            <p:cNvPr id="202" name="Google Shape;202;p9"/>
            <p:cNvSpPr/>
            <p:nvPr/>
          </p:nvSpPr>
          <p:spPr>
            <a:xfrm>
              <a:off x="7321293" y="2218507"/>
              <a:ext cx="649401" cy="985419"/>
            </a:xfrm>
            <a:custGeom>
              <a:avLst/>
              <a:gdLst/>
              <a:ahLst/>
              <a:cxnLst/>
              <a:rect l="l" t="t" r="r" b="b"/>
              <a:pathLst>
                <a:path w="22780" h="34567" extrusionOk="0">
                  <a:moveTo>
                    <a:pt x="13306" y="0"/>
                  </a:moveTo>
                  <a:cubicBezTo>
                    <a:pt x="10161" y="0"/>
                    <a:pt x="1" y="7471"/>
                    <a:pt x="622" y="9458"/>
                  </a:cubicBezTo>
                  <a:cubicBezTo>
                    <a:pt x="1330" y="11733"/>
                    <a:pt x="2323" y="12531"/>
                    <a:pt x="3382" y="12531"/>
                  </a:cubicBezTo>
                  <a:cubicBezTo>
                    <a:pt x="5858" y="12531"/>
                    <a:pt x="8692" y="8165"/>
                    <a:pt x="9065" y="8165"/>
                  </a:cubicBezTo>
                  <a:cubicBezTo>
                    <a:pt x="9074" y="8165"/>
                    <a:pt x="9082" y="8167"/>
                    <a:pt x="9088" y="8172"/>
                  </a:cubicBezTo>
                  <a:cubicBezTo>
                    <a:pt x="9445" y="8494"/>
                    <a:pt x="9469" y="28496"/>
                    <a:pt x="8909" y="28508"/>
                  </a:cubicBezTo>
                  <a:cubicBezTo>
                    <a:pt x="6230" y="28568"/>
                    <a:pt x="2849" y="29068"/>
                    <a:pt x="2492" y="32116"/>
                  </a:cubicBezTo>
                  <a:cubicBezTo>
                    <a:pt x="2257" y="34047"/>
                    <a:pt x="4117" y="34567"/>
                    <a:pt x="6780" y="34567"/>
                  </a:cubicBezTo>
                  <a:cubicBezTo>
                    <a:pt x="8304" y="34567"/>
                    <a:pt x="10091" y="34397"/>
                    <a:pt x="11897" y="34223"/>
                  </a:cubicBezTo>
                  <a:cubicBezTo>
                    <a:pt x="16862" y="33735"/>
                    <a:pt x="22780" y="32973"/>
                    <a:pt x="22113" y="29223"/>
                  </a:cubicBezTo>
                  <a:cubicBezTo>
                    <a:pt x="21811" y="27552"/>
                    <a:pt x="20540" y="27138"/>
                    <a:pt x="19189" y="27138"/>
                  </a:cubicBezTo>
                  <a:cubicBezTo>
                    <a:pt x="17862" y="27138"/>
                    <a:pt x="16456" y="27538"/>
                    <a:pt x="15816" y="27538"/>
                  </a:cubicBezTo>
                  <a:cubicBezTo>
                    <a:pt x="15644" y="27538"/>
                    <a:pt x="15527" y="27509"/>
                    <a:pt x="15481" y="27437"/>
                  </a:cubicBezTo>
                  <a:cubicBezTo>
                    <a:pt x="15100" y="26818"/>
                    <a:pt x="16065" y="1350"/>
                    <a:pt x="13874" y="124"/>
                  </a:cubicBezTo>
                  <a:cubicBezTo>
                    <a:pt x="13726" y="40"/>
                    <a:pt x="13535" y="0"/>
                    <a:pt x="13306"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03" name="Google Shape;203;p9"/>
            <p:cNvSpPr/>
            <p:nvPr/>
          </p:nvSpPr>
          <p:spPr>
            <a:xfrm>
              <a:off x="7597305" y="2290575"/>
              <a:ext cx="55704" cy="55704"/>
            </a:xfrm>
            <a:custGeom>
              <a:avLst/>
              <a:gdLst/>
              <a:ahLst/>
              <a:cxnLst/>
              <a:rect l="l" t="t" r="r" b="b"/>
              <a:pathLst>
                <a:path w="1954" h="1954" extrusionOk="0">
                  <a:moveTo>
                    <a:pt x="977" y="1"/>
                  </a:moveTo>
                  <a:cubicBezTo>
                    <a:pt x="441" y="1"/>
                    <a:pt x="1" y="441"/>
                    <a:pt x="1" y="977"/>
                  </a:cubicBezTo>
                  <a:cubicBezTo>
                    <a:pt x="1" y="1513"/>
                    <a:pt x="441" y="1953"/>
                    <a:pt x="977" y="1953"/>
                  </a:cubicBezTo>
                  <a:cubicBezTo>
                    <a:pt x="1513" y="1953"/>
                    <a:pt x="1954" y="1513"/>
                    <a:pt x="1954" y="977"/>
                  </a:cubicBezTo>
                  <a:cubicBezTo>
                    <a:pt x="1954" y="441"/>
                    <a:pt x="1513" y="1"/>
                    <a:pt x="977"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04" name="Google Shape;204;p9"/>
            <p:cNvSpPr/>
            <p:nvPr/>
          </p:nvSpPr>
          <p:spPr>
            <a:xfrm>
              <a:off x="7360406" y="2350127"/>
              <a:ext cx="199952" cy="144134"/>
            </a:xfrm>
            <a:custGeom>
              <a:avLst/>
              <a:gdLst/>
              <a:ahLst/>
              <a:cxnLst/>
              <a:rect l="l" t="t" r="r" b="b"/>
              <a:pathLst>
                <a:path w="7014" h="5056" extrusionOk="0">
                  <a:moveTo>
                    <a:pt x="6209" y="1"/>
                  </a:moveTo>
                  <a:cubicBezTo>
                    <a:pt x="5509" y="1"/>
                    <a:pt x="4182" y="623"/>
                    <a:pt x="2834" y="1638"/>
                  </a:cubicBezTo>
                  <a:cubicBezTo>
                    <a:pt x="1108" y="2936"/>
                    <a:pt x="0" y="4401"/>
                    <a:pt x="381" y="4889"/>
                  </a:cubicBezTo>
                  <a:cubicBezTo>
                    <a:pt x="465" y="5002"/>
                    <a:pt x="616" y="5055"/>
                    <a:pt x="820" y="5055"/>
                  </a:cubicBezTo>
                  <a:cubicBezTo>
                    <a:pt x="1520" y="5055"/>
                    <a:pt x="2843" y="4427"/>
                    <a:pt x="4179" y="3412"/>
                  </a:cubicBezTo>
                  <a:cubicBezTo>
                    <a:pt x="5918" y="2115"/>
                    <a:pt x="7013" y="650"/>
                    <a:pt x="6644" y="162"/>
                  </a:cubicBezTo>
                  <a:cubicBezTo>
                    <a:pt x="6561" y="53"/>
                    <a:pt x="6411" y="1"/>
                    <a:pt x="6209"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05" name="Google Shape;205;p9"/>
            <p:cNvSpPr/>
            <p:nvPr/>
          </p:nvSpPr>
          <p:spPr>
            <a:xfrm>
              <a:off x="7439828" y="3058203"/>
              <a:ext cx="337757" cy="65168"/>
            </a:xfrm>
            <a:custGeom>
              <a:avLst/>
              <a:gdLst/>
              <a:ahLst/>
              <a:cxnLst/>
              <a:rect l="l" t="t" r="r" b="b"/>
              <a:pathLst>
                <a:path w="11848" h="2286" extrusionOk="0">
                  <a:moveTo>
                    <a:pt x="9440" y="0"/>
                  </a:moveTo>
                  <a:cubicBezTo>
                    <a:pt x="8430" y="0"/>
                    <a:pt x="7170" y="79"/>
                    <a:pt x="5811" y="244"/>
                  </a:cubicBezTo>
                  <a:cubicBezTo>
                    <a:pt x="2572" y="637"/>
                    <a:pt x="0" y="1351"/>
                    <a:pt x="60" y="1851"/>
                  </a:cubicBezTo>
                  <a:cubicBezTo>
                    <a:pt x="94" y="2134"/>
                    <a:pt x="1007" y="2285"/>
                    <a:pt x="2403" y="2285"/>
                  </a:cubicBezTo>
                  <a:cubicBezTo>
                    <a:pt x="3412" y="2285"/>
                    <a:pt x="4673" y="2207"/>
                    <a:pt x="6037" y="2042"/>
                  </a:cubicBezTo>
                  <a:cubicBezTo>
                    <a:pt x="9275" y="1649"/>
                    <a:pt x="11847" y="934"/>
                    <a:pt x="11788" y="434"/>
                  </a:cubicBezTo>
                  <a:cubicBezTo>
                    <a:pt x="11753" y="151"/>
                    <a:pt x="10836" y="0"/>
                    <a:pt x="9440"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5">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600" lvl="0" indent="-431800" algn="ctr">
              <a:spcBef>
                <a:spcPts val="0"/>
              </a:spcBef>
              <a:spcAft>
                <a:spcPts val="0"/>
              </a:spcAft>
              <a:buSzPts val="1500"/>
              <a:buChar char="●"/>
              <a:defRPr/>
            </a:lvl1pPr>
            <a:lvl2pPr marL="1219200" lvl="1" indent="-431800" algn="ctr">
              <a:spcBef>
                <a:spcPts val="2135"/>
              </a:spcBef>
              <a:spcAft>
                <a:spcPts val="0"/>
              </a:spcAft>
              <a:buSzPts val="1500"/>
              <a:buChar char="○"/>
              <a:defRPr/>
            </a:lvl2pPr>
            <a:lvl3pPr marL="1828800" lvl="2" indent="-431800" algn="ctr">
              <a:spcBef>
                <a:spcPts val="2135"/>
              </a:spcBef>
              <a:spcAft>
                <a:spcPts val="0"/>
              </a:spcAft>
              <a:buSzPts val="1500"/>
              <a:buChar char="■"/>
              <a:defRPr/>
            </a:lvl3pPr>
            <a:lvl4pPr marL="2438400" lvl="3" indent="-431800" algn="ctr">
              <a:spcBef>
                <a:spcPts val="2135"/>
              </a:spcBef>
              <a:spcAft>
                <a:spcPts val="0"/>
              </a:spcAft>
              <a:buSzPts val="1500"/>
              <a:buChar char="●"/>
              <a:defRPr/>
            </a:lvl4pPr>
            <a:lvl5pPr marL="3048000" lvl="4" indent="-431800" algn="ctr">
              <a:spcBef>
                <a:spcPts val="2135"/>
              </a:spcBef>
              <a:spcAft>
                <a:spcPts val="0"/>
              </a:spcAft>
              <a:buSzPts val="1500"/>
              <a:buChar char="○"/>
              <a:defRPr/>
            </a:lvl5pPr>
            <a:lvl6pPr marL="3657600" lvl="5" indent="-431800" algn="ctr">
              <a:spcBef>
                <a:spcPts val="2135"/>
              </a:spcBef>
              <a:spcAft>
                <a:spcPts val="0"/>
              </a:spcAft>
              <a:buSzPts val="1500"/>
              <a:buChar char="■"/>
              <a:defRPr/>
            </a:lvl6pPr>
            <a:lvl7pPr marL="4267200" lvl="6" indent="-423545" algn="ctr">
              <a:spcBef>
                <a:spcPts val="2135"/>
              </a:spcBef>
              <a:spcAft>
                <a:spcPts val="0"/>
              </a:spcAft>
              <a:buSzPts val="1400"/>
              <a:buChar char="●"/>
              <a:defRPr/>
            </a:lvl7pPr>
            <a:lvl8pPr marL="4876800" lvl="7" indent="-423545" algn="ctr">
              <a:spcBef>
                <a:spcPts val="2135"/>
              </a:spcBef>
              <a:spcAft>
                <a:spcPts val="0"/>
              </a:spcAft>
              <a:buSzPts val="1400"/>
              <a:buChar char="○"/>
              <a:defRPr/>
            </a:lvl8pPr>
            <a:lvl9pPr marL="5486400" lvl="8" indent="-423545" algn="ctr">
              <a:spcBef>
                <a:spcPts val="2135"/>
              </a:spcBef>
              <a:spcAft>
                <a:spcPts val="2135"/>
              </a:spcAft>
              <a:buSzPts val="1400"/>
              <a:buChar char="■"/>
              <a:defRPr/>
            </a:lvl9pPr>
          </a:lstStyle>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p:cNvPicPr>
            <a:picLocks noChangeAspect="1"/>
          </p:cNvPicPr>
          <p:nvPr userDrawn="1"/>
        </p:nvPicPr>
        <p:blipFill>
          <a:blip r:embed="rId4">
            <a:alphaModFix amt="67000"/>
            <a:lum bright="20000" contrast="-40000"/>
          </a:blip>
          <a:stretch>
            <a:fillRect/>
          </a:stretch>
        </p:blipFill>
        <p:spPr>
          <a:xfrm rot="16200000">
            <a:off x="2904005" y="-2904004"/>
            <a:ext cx="6446520" cy="12254529"/>
          </a:xfrm>
          <a:prstGeom prst="rect">
            <a:avLst/>
          </a:prstGeom>
          <a:noFill/>
          <a:effectLst>
            <a:glow>
              <a:schemeClr val="accent1"/>
            </a:glow>
            <a:reflection endPos="65000" dist="508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5">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600" lvl="0" indent="-431800" algn="ctr">
              <a:spcBef>
                <a:spcPts val="0"/>
              </a:spcBef>
              <a:spcAft>
                <a:spcPts val="0"/>
              </a:spcAft>
              <a:buSzPts val="1500"/>
              <a:buChar char="●"/>
              <a:defRPr/>
            </a:lvl1pPr>
            <a:lvl2pPr marL="1219200" lvl="1" indent="-431800" algn="ctr">
              <a:spcBef>
                <a:spcPts val="2135"/>
              </a:spcBef>
              <a:spcAft>
                <a:spcPts val="0"/>
              </a:spcAft>
              <a:buSzPts val="1500"/>
              <a:buChar char="○"/>
              <a:defRPr/>
            </a:lvl2pPr>
            <a:lvl3pPr marL="1828800" lvl="2" indent="-431800" algn="ctr">
              <a:spcBef>
                <a:spcPts val="2135"/>
              </a:spcBef>
              <a:spcAft>
                <a:spcPts val="0"/>
              </a:spcAft>
              <a:buSzPts val="1500"/>
              <a:buChar char="■"/>
              <a:defRPr/>
            </a:lvl3pPr>
            <a:lvl4pPr marL="2438400" lvl="3" indent="-431800" algn="ctr">
              <a:spcBef>
                <a:spcPts val="2135"/>
              </a:spcBef>
              <a:spcAft>
                <a:spcPts val="0"/>
              </a:spcAft>
              <a:buSzPts val="1500"/>
              <a:buChar char="●"/>
              <a:defRPr/>
            </a:lvl4pPr>
            <a:lvl5pPr marL="3048000" lvl="4" indent="-431800" algn="ctr">
              <a:spcBef>
                <a:spcPts val="2135"/>
              </a:spcBef>
              <a:spcAft>
                <a:spcPts val="0"/>
              </a:spcAft>
              <a:buSzPts val="1500"/>
              <a:buChar char="○"/>
              <a:defRPr/>
            </a:lvl5pPr>
            <a:lvl6pPr marL="3657600" lvl="5" indent="-431800" algn="ctr">
              <a:spcBef>
                <a:spcPts val="2135"/>
              </a:spcBef>
              <a:spcAft>
                <a:spcPts val="0"/>
              </a:spcAft>
              <a:buSzPts val="1500"/>
              <a:buChar char="■"/>
              <a:defRPr/>
            </a:lvl6pPr>
            <a:lvl7pPr marL="4267200" lvl="6" indent="-423545" algn="ctr">
              <a:spcBef>
                <a:spcPts val="2135"/>
              </a:spcBef>
              <a:spcAft>
                <a:spcPts val="0"/>
              </a:spcAft>
              <a:buSzPts val="1400"/>
              <a:buChar char="●"/>
              <a:defRPr/>
            </a:lvl7pPr>
            <a:lvl8pPr marL="4876800" lvl="7" indent="-423545" algn="ctr">
              <a:spcBef>
                <a:spcPts val="2135"/>
              </a:spcBef>
              <a:spcAft>
                <a:spcPts val="0"/>
              </a:spcAft>
              <a:buSzPts val="1400"/>
              <a:buChar char="○"/>
              <a:defRPr/>
            </a:lvl8pPr>
            <a:lvl9pPr marL="5486400" lvl="8" indent="-423545" algn="ctr">
              <a:spcBef>
                <a:spcPts val="2135"/>
              </a:spcBef>
              <a:spcAft>
                <a:spcPts val="2135"/>
              </a:spcAft>
              <a:buSzPts val="1400"/>
              <a:buChar char="■"/>
              <a:defRPr/>
            </a:lvl9pPr>
          </a:lstStyle>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5">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600" lvl="0" indent="-431800" algn="ctr">
              <a:spcBef>
                <a:spcPts val="0"/>
              </a:spcBef>
              <a:spcAft>
                <a:spcPts val="0"/>
              </a:spcAft>
              <a:buSzPts val="1500"/>
              <a:buChar char="●"/>
              <a:defRPr/>
            </a:lvl1pPr>
            <a:lvl2pPr marL="1219200" lvl="1" indent="-431800" algn="ctr">
              <a:spcBef>
                <a:spcPts val="2135"/>
              </a:spcBef>
              <a:spcAft>
                <a:spcPts val="0"/>
              </a:spcAft>
              <a:buSzPts val="1500"/>
              <a:buChar char="○"/>
              <a:defRPr/>
            </a:lvl2pPr>
            <a:lvl3pPr marL="1828800" lvl="2" indent="-431800" algn="ctr">
              <a:spcBef>
                <a:spcPts val="2135"/>
              </a:spcBef>
              <a:spcAft>
                <a:spcPts val="0"/>
              </a:spcAft>
              <a:buSzPts val="1500"/>
              <a:buChar char="■"/>
              <a:defRPr/>
            </a:lvl3pPr>
            <a:lvl4pPr marL="2438400" lvl="3" indent="-431800" algn="ctr">
              <a:spcBef>
                <a:spcPts val="2135"/>
              </a:spcBef>
              <a:spcAft>
                <a:spcPts val="0"/>
              </a:spcAft>
              <a:buSzPts val="1500"/>
              <a:buChar char="●"/>
              <a:defRPr/>
            </a:lvl4pPr>
            <a:lvl5pPr marL="3048000" lvl="4" indent="-431800" algn="ctr">
              <a:spcBef>
                <a:spcPts val="2135"/>
              </a:spcBef>
              <a:spcAft>
                <a:spcPts val="0"/>
              </a:spcAft>
              <a:buSzPts val="1500"/>
              <a:buChar char="○"/>
              <a:defRPr/>
            </a:lvl5pPr>
            <a:lvl6pPr marL="3657600" lvl="5" indent="-431800" algn="ctr">
              <a:spcBef>
                <a:spcPts val="2135"/>
              </a:spcBef>
              <a:spcAft>
                <a:spcPts val="0"/>
              </a:spcAft>
              <a:buSzPts val="1500"/>
              <a:buChar char="■"/>
              <a:defRPr/>
            </a:lvl6pPr>
            <a:lvl7pPr marL="4267200" lvl="6" indent="-423545" algn="ctr">
              <a:spcBef>
                <a:spcPts val="2135"/>
              </a:spcBef>
              <a:spcAft>
                <a:spcPts val="0"/>
              </a:spcAft>
              <a:buSzPts val="1400"/>
              <a:buChar char="●"/>
              <a:defRPr/>
            </a:lvl7pPr>
            <a:lvl8pPr marL="4876800" lvl="7" indent="-423545" algn="ctr">
              <a:spcBef>
                <a:spcPts val="2135"/>
              </a:spcBef>
              <a:spcAft>
                <a:spcPts val="0"/>
              </a:spcAft>
              <a:buSzPts val="1400"/>
              <a:buChar char="○"/>
              <a:defRPr/>
            </a:lvl8pPr>
            <a:lvl9pPr marL="5486400" lvl="8" indent="-423545" algn="ctr">
              <a:spcBef>
                <a:spcPts val="2135"/>
              </a:spcBef>
              <a:spcAft>
                <a:spcPts val="2135"/>
              </a:spcAft>
              <a:buSzPts val="1400"/>
              <a:buChar char="■"/>
              <a:defRPr/>
            </a:lvl9pPr>
          </a:lstStyle>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5">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600" lvl="0" indent="-431800" algn="ctr">
              <a:spcBef>
                <a:spcPts val="0"/>
              </a:spcBef>
              <a:spcAft>
                <a:spcPts val="0"/>
              </a:spcAft>
              <a:buSzPts val="1500"/>
              <a:buChar char="●"/>
              <a:defRPr/>
            </a:lvl1pPr>
            <a:lvl2pPr marL="1219200" lvl="1" indent="-431800" algn="ctr">
              <a:spcBef>
                <a:spcPts val="2135"/>
              </a:spcBef>
              <a:spcAft>
                <a:spcPts val="0"/>
              </a:spcAft>
              <a:buSzPts val="1500"/>
              <a:buChar char="○"/>
              <a:defRPr/>
            </a:lvl2pPr>
            <a:lvl3pPr marL="1828800" lvl="2" indent="-431800" algn="ctr">
              <a:spcBef>
                <a:spcPts val="2135"/>
              </a:spcBef>
              <a:spcAft>
                <a:spcPts val="0"/>
              </a:spcAft>
              <a:buSzPts val="1500"/>
              <a:buChar char="■"/>
              <a:defRPr/>
            </a:lvl3pPr>
            <a:lvl4pPr marL="2438400" lvl="3" indent="-431800" algn="ctr">
              <a:spcBef>
                <a:spcPts val="2135"/>
              </a:spcBef>
              <a:spcAft>
                <a:spcPts val="0"/>
              </a:spcAft>
              <a:buSzPts val="1500"/>
              <a:buChar char="●"/>
              <a:defRPr/>
            </a:lvl4pPr>
            <a:lvl5pPr marL="3048000" lvl="4" indent="-431800" algn="ctr">
              <a:spcBef>
                <a:spcPts val="2135"/>
              </a:spcBef>
              <a:spcAft>
                <a:spcPts val="0"/>
              </a:spcAft>
              <a:buSzPts val="1500"/>
              <a:buChar char="○"/>
              <a:defRPr/>
            </a:lvl5pPr>
            <a:lvl6pPr marL="3657600" lvl="5" indent="-431800" algn="ctr">
              <a:spcBef>
                <a:spcPts val="2135"/>
              </a:spcBef>
              <a:spcAft>
                <a:spcPts val="0"/>
              </a:spcAft>
              <a:buSzPts val="1500"/>
              <a:buChar char="■"/>
              <a:defRPr/>
            </a:lvl6pPr>
            <a:lvl7pPr marL="4267200" lvl="6" indent="-423545" algn="ctr">
              <a:spcBef>
                <a:spcPts val="2135"/>
              </a:spcBef>
              <a:spcAft>
                <a:spcPts val="0"/>
              </a:spcAft>
              <a:buSzPts val="1400"/>
              <a:buChar char="●"/>
              <a:defRPr/>
            </a:lvl7pPr>
            <a:lvl8pPr marL="4876800" lvl="7" indent="-423545" algn="ctr">
              <a:spcBef>
                <a:spcPts val="2135"/>
              </a:spcBef>
              <a:spcAft>
                <a:spcPts val="0"/>
              </a:spcAft>
              <a:buSzPts val="1400"/>
              <a:buChar char="○"/>
              <a:defRPr/>
            </a:lvl8pPr>
            <a:lvl9pPr marL="5486400" lvl="8" indent="-423545" algn="ctr">
              <a:spcBef>
                <a:spcPts val="2135"/>
              </a:spcBef>
              <a:spcAft>
                <a:spcPts val="2135"/>
              </a:spcAft>
              <a:buSzPts val="1400"/>
              <a:buChar char="■"/>
              <a:defRPr/>
            </a:lvl9pPr>
          </a:lstStyle>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24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matchingName="Table of contents">
  <p:cSld name="Table of contents">
    <p:bg>
      <p:bgPr>
        <a:solidFill>
          <a:schemeClr val="lt1"/>
        </a:solidFill>
        <a:effectLst/>
      </p:bgPr>
    </p:bg>
    <p:spTree>
      <p:nvGrpSpPr>
        <p:cNvPr id="1" name="Shape 243"/>
        <p:cNvGrpSpPr/>
        <p:nvPr/>
      </p:nvGrpSpPr>
      <p:grpSpPr>
        <a:xfrm>
          <a:off x="0" y="0"/>
          <a:ext cx="0" cy="0"/>
          <a:chOff x="0" y="0"/>
          <a:chExt cx="0" cy="0"/>
        </a:xfrm>
      </p:grpSpPr>
      <p:sp>
        <p:nvSpPr>
          <p:cNvPr id="244" name="Google Shape;244;p14"/>
          <p:cNvSpPr/>
          <p:nvPr/>
        </p:nvSpPr>
        <p:spPr>
          <a:xfrm>
            <a:off x="-88900" y="-33"/>
            <a:ext cx="5142251" cy="6942032"/>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45" name="Google Shape;245;p14"/>
          <p:cNvSpPr/>
          <p:nvPr/>
        </p:nvSpPr>
        <p:spPr>
          <a:xfrm>
            <a:off x="3017700" y="4154336"/>
            <a:ext cx="235453" cy="217049"/>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46" name="Google Shape;246;p14"/>
          <p:cNvSpPr/>
          <p:nvPr/>
        </p:nvSpPr>
        <p:spPr>
          <a:xfrm rot="6532479">
            <a:off x="2520123" y="6103985"/>
            <a:ext cx="346236" cy="32764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47" name="Google Shape;247;p14"/>
          <p:cNvSpPr/>
          <p:nvPr/>
        </p:nvSpPr>
        <p:spPr>
          <a:xfrm rot="-9224351">
            <a:off x="11543019" y="5775232"/>
            <a:ext cx="246508" cy="233269"/>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61"/>
        <p:cNvGrpSpPr/>
        <p:nvPr/>
      </p:nvGrpSpPr>
      <p:grpSpPr>
        <a:xfrm>
          <a:off x="0" y="0"/>
          <a:ext cx="0" cy="0"/>
          <a:chOff x="0" y="0"/>
          <a:chExt cx="0" cy="0"/>
        </a:xfrm>
      </p:grpSpPr>
      <p:sp>
        <p:nvSpPr>
          <p:cNvPr id="262" name="Google Shape;262;p15"/>
          <p:cNvSpPr/>
          <p:nvPr/>
        </p:nvSpPr>
        <p:spPr>
          <a:xfrm>
            <a:off x="-6766891" y="-15"/>
            <a:ext cx="18958880" cy="6858020"/>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63" name="Google Shape;263;p15"/>
          <p:cNvSpPr/>
          <p:nvPr/>
        </p:nvSpPr>
        <p:spPr>
          <a:xfrm rot="-1931421">
            <a:off x="6034957" y="817884"/>
            <a:ext cx="379160" cy="28812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64" name="Google Shape;264;p15"/>
          <p:cNvSpPr/>
          <p:nvPr/>
        </p:nvSpPr>
        <p:spPr>
          <a:xfrm rot="-9295350">
            <a:off x="769199" y="5695296"/>
            <a:ext cx="379067" cy="32945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65" name="Google Shape;265;p15"/>
          <p:cNvSpPr/>
          <p:nvPr/>
        </p:nvSpPr>
        <p:spPr>
          <a:xfrm rot="-9295189">
            <a:off x="1203981" y="5946775"/>
            <a:ext cx="261713" cy="22747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nvGrpSpPr>
          <p:cNvPr id="266" name="Google Shape;266;p15"/>
          <p:cNvGrpSpPr/>
          <p:nvPr/>
        </p:nvGrpSpPr>
        <p:grpSpPr>
          <a:xfrm>
            <a:off x="-186892" y="-74685"/>
            <a:ext cx="1033675" cy="840552"/>
            <a:chOff x="8565681" y="-330777"/>
            <a:chExt cx="775256" cy="630414"/>
          </a:xfrm>
        </p:grpSpPr>
        <p:sp>
          <p:nvSpPr>
            <p:cNvPr id="267" name="Google Shape;267;p15"/>
            <p:cNvSpPr/>
            <p:nvPr/>
          </p:nvSpPr>
          <p:spPr>
            <a:xfrm rot="-1931420">
              <a:off x="8562904" y="-139309"/>
              <a:ext cx="780810" cy="214883"/>
            </a:xfrm>
            <a:custGeom>
              <a:avLst/>
              <a:gdLst/>
              <a:ahLst/>
              <a:cxnLst/>
              <a:rect l="l" t="t" r="r" b="b"/>
              <a:pathLst>
                <a:path w="17744" h="4883" extrusionOk="0">
                  <a:moveTo>
                    <a:pt x="14386" y="1"/>
                  </a:moveTo>
                  <a:cubicBezTo>
                    <a:pt x="13536" y="1"/>
                    <a:pt x="12733" y="86"/>
                    <a:pt x="12350" y="127"/>
                  </a:cubicBezTo>
                  <a:cubicBezTo>
                    <a:pt x="8814" y="508"/>
                    <a:pt x="5349" y="1449"/>
                    <a:pt x="1813" y="1925"/>
                  </a:cubicBezTo>
                  <a:cubicBezTo>
                    <a:pt x="0" y="2176"/>
                    <a:pt x="294" y="4882"/>
                    <a:pt x="1984" y="4882"/>
                  </a:cubicBezTo>
                  <a:cubicBezTo>
                    <a:pt x="2059" y="4882"/>
                    <a:pt x="2137" y="4877"/>
                    <a:pt x="2218" y="4866"/>
                  </a:cubicBezTo>
                  <a:lnTo>
                    <a:pt x="8980" y="3937"/>
                  </a:lnTo>
                  <a:cubicBezTo>
                    <a:pt x="10921" y="3675"/>
                    <a:pt x="12850" y="3663"/>
                    <a:pt x="14755" y="3175"/>
                  </a:cubicBezTo>
                  <a:cubicBezTo>
                    <a:pt x="15469" y="2985"/>
                    <a:pt x="16839" y="2711"/>
                    <a:pt x="17184" y="1925"/>
                  </a:cubicBezTo>
                  <a:cubicBezTo>
                    <a:pt x="17743" y="699"/>
                    <a:pt x="16779" y="223"/>
                    <a:pt x="15553" y="68"/>
                  </a:cubicBezTo>
                  <a:cubicBezTo>
                    <a:pt x="15178" y="19"/>
                    <a:pt x="14777" y="1"/>
                    <a:pt x="14386"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68" name="Google Shape;268;p15"/>
            <p:cNvSpPr/>
            <p:nvPr/>
          </p:nvSpPr>
          <p:spPr>
            <a:xfrm rot="-1931420">
              <a:off x="8686924" y="-282958"/>
              <a:ext cx="230582" cy="202869"/>
            </a:xfrm>
            <a:custGeom>
              <a:avLst/>
              <a:gdLst/>
              <a:ahLst/>
              <a:cxnLst/>
              <a:rect l="l" t="t" r="r" b="b"/>
              <a:pathLst>
                <a:path w="5240" h="4610" extrusionOk="0">
                  <a:moveTo>
                    <a:pt x="2586" y="0"/>
                  </a:moveTo>
                  <a:cubicBezTo>
                    <a:pt x="2291" y="0"/>
                    <a:pt x="1997" y="56"/>
                    <a:pt x="1727" y="174"/>
                  </a:cubicBezTo>
                  <a:cubicBezTo>
                    <a:pt x="548" y="674"/>
                    <a:pt x="1" y="2019"/>
                    <a:pt x="501" y="3198"/>
                  </a:cubicBezTo>
                  <a:cubicBezTo>
                    <a:pt x="866" y="4081"/>
                    <a:pt x="1719" y="4610"/>
                    <a:pt x="2619" y="4610"/>
                  </a:cubicBezTo>
                  <a:cubicBezTo>
                    <a:pt x="2921" y="4610"/>
                    <a:pt x="3229" y="4550"/>
                    <a:pt x="3525" y="4424"/>
                  </a:cubicBezTo>
                  <a:cubicBezTo>
                    <a:pt x="4692" y="3924"/>
                    <a:pt x="5239" y="2567"/>
                    <a:pt x="4739" y="1400"/>
                  </a:cubicBezTo>
                  <a:cubicBezTo>
                    <a:pt x="4407" y="521"/>
                    <a:pt x="3488" y="0"/>
                    <a:pt x="2586" y="0"/>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69" name="Google Shape;269;p15"/>
            <p:cNvSpPr/>
            <p:nvPr/>
          </p:nvSpPr>
          <p:spPr>
            <a:xfrm rot="-1931420">
              <a:off x="8960566" y="46226"/>
              <a:ext cx="219053" cy="202825"/>
            </a:xfrm>
            <a:custGeom>
              <a:avLst/>
              <a:gdLst/>
              <a:ahLst/>
              <a:cxnLst/>
              <a:rect l="l" t="t" r="r" b="b"/>
              <a:pathLst>
                <a:path w="4978" h="4609" extrusionOk="0">
                  <a:moveTo>
                    <a:pt x="2579" y="1"/>
                  </a:moveTo>
                  <a:cubicBezTo>
                    <a:pt x="2286" y="1"/>
                    <a:pt x="1995" y="56"/>
                    <a:pt x="1727" y="172"/>
                  </a:cubicBezTo>
                  <a:cubicBezTo>
                    <a:pt x="548" y="673"/>
                    <a:pt x="0" y="2030"/>
                    <a:pt x="500" y="3197"/>
                  </a:cubicBezTo>
                  <a:cubicBezTo>
                    <a:pt x="866" y="4079"/>
                    <a:pt x="1719" y="4608"/>
                    <a:pt x="2619" y="4608"/>
                  </a:cubicBezTo>
                  <a:cubicBezTo>
                    <a:pt x="2921" y="4608"/>
                    <a:pt x="3228" y="4549"/>
                    <a:pt x="3525" y="4423"/>
                  </a:cubicBezTo>
                  <a:cubicBezTo>
                    <a:pt x="4072" y="4185"/>
                    <a:pt x="4501" y="3744"/>
                    <a:pt x="4751" y="3197"/>
                  </a:cubicBezTo>
                  <a:cubicBezTo>
                    <a:pt x="4977" y="2613"/>
                    <a:pt x="4965" y="1970"/>
                    <a:pt x="4739" y="1399"/>
                  </a:cubicBezTo>
                  <a:cubicBezTo>
                    <a:pt x="4406" y="527"/>
                    <a:pt x="3483" y="1"/>
                    <a:pt x="2579"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70" name="Google Shape;270;p15"/>
            <p:cNvSpPr/>
            <p:nvPr/>
          </p:nvSpPr>
          <p:spPr>
            <a:xfrm rot="-1931420">
              <a:off x="8695003" y="-222083"/>
              <a:ext cx="225521" cy="144429"/>
            </a:xfrm>
            <a:custGeom>
              <a:avLst/>
              <a:gdLst/>
              <a:ahLst/>
              <a:cxnLst/>
              <a:rect l="l" t="t" r="r" b="b"/>
              <a:pathLst>
                <a:path w="5125" h="3282" extrusionOk="0">
                  <a:moveTo>
                    <a:pt x="743" y="1"/>
                  </a:moveTo>
                  <a:cubicBezTo>
                    <a:pt x="0" y="1607"/>
                    <a:pt x="1255" y="3281"/>
                    <a:pt x="2831" y="3281"/>
                  </a:cubicBezTo>
                  <a:cubicBezTo>
                    <a:pt x="3124" y="3281"/>
                    <a:pt x="3428" y="3223"/>
                    <a:pt x="3732" y="3096"/>
                  </a:cubicBezTo>
                  <a:cubicBezTo>
                    <a:pt x="4280" y="2846"/>
                    <a:pt x="4720" y="2406"/>
                    <a:pt x="4958" y="1858"/>
                  </a:cubicBezTo>
                  <a:cubicBezTo>
                    <a:pt x="5065" y="1572"/>
                    <a:pt x="5125" y="1275"/>
                    <a:pt x="5125" y="977"/>
                  </a:cubicBezTo>
                  <a:lnTo>
                    <a:pt x="5125" y="977"/>
                  </a:lnTo>
                  <a:cubicBezTo>
                    <a:pt x="4542" y="1348"/>
                    <a:pt x="3867" y="1575"/>
                    <a:pt x="3188" y="1575"/>
                  </a:cubicBezTo>
                  <a:cubicBezTo>
                    <a:pt x="2952" y="1575"/>
                    <a:pt x="2715" y="1547"/>
                    <a:pt x="2482" y="1489"/>
                  </a:cubicBezTo>
                  <a:cubicBezTo>
                    <a:pt x="1708" y="1275"/>
                    <a:pt x="1077" y="727"/>
                    <a:pt x="743"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71" name="Google Shape;271;p15"/>
            <p:cNvSpPr/>
            <p:nvPr/>
          </p:nvSpPr>
          <p:spPr>
            <a:xfrm rot="-1931420">
              <a:off x="8960508" y="95523"/>
              <a:ext cx="232342" cy="154066"/>
            </a:xfrm>
            <a:custGeom>
              <a:avLst/>
              <a:gdLst/>
              <a:ahLst/>
              <a:cxnLst/>
              <a:rect l="l" t="t" r="r" b="b"/>
              <a:pathLst>
                <a:path w="5280" h="3501" extrusionOk="0">
                  <a:moveTo>
                    <a:pt x="981" y="0"/>
                  </a:moveTo>
                  <a:lnTo>
                    <a:pt x="981" y="0"/>
                  </a:lnTo>
                  <a:cubicBezTo>
                    <a:pt x="1" y="1617"/>
                    <a:pt x="1269" y="3501"/>
                    <a:pt x="2934" y="3501"/>
                  </a:cubicBezTo>
                  <a:cubicBezTo>
                    <a:pt x="3231" y="3501"/>
                    <a:pt x="3540" y="3441"/>
                    <a:pt x="3851" y="3310"/>
                  </a:cubicBezTo>
                  <a:cubicBezTo>
                    <a:pt x="4398" y="3072"/>
                    <a:pt x="4827" y="2631"/>
                    <a:pt x="5065" y="2084"/>
                  </a:cubicBezTo>
                  <a:cubicBezTo>
                    <a:pt x="5232" y="1691"/>
                    <a:pt x="5279" y="1262"/>
                    <a:pt x="5208" y="845"/>
                  </a:cubicBezTo>
                  <a:lnTo>
                    <a:pt x="5208" y="845"/>
                  </a:lnTo>
                  <a:cubicBezTo>
                    <a:pt x="4791" y="1310"/>
                    <a:pt x="4101" y="1512"/>
                    <a:pt x="3470" y="1536"/>
                  </a:cubicBezTo>
                  <a:cubicBezTo>
                    <a:pt x="3412" y="1538"/>
                    <a:pt x="3353" y="1539"/>
                    <a:pt x="3295" y="1539"/>
                  </a:cubicBezTo>
                  <a:cubicBezTo>
                    <a:pt x="2743" y="1539"/>
                    <a:pt x="2182" y="1433"/>
                    <a:pt x="1719" y="1131"/>
                  </a:cubicBezTo>
                  <a:cubicBezTo>
                    <a:pt x="1326" y="869"/>
                    <a:pt x="1053" y="464"/>
                    <a:pt x="981" y="0"/>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72" name="Google Shape;272;p15"/>
            <p:cNvSpPr/>
            <p:nvPr/>
          </p:nvSpPr>
          <p:spPr>
            <a:xfrm rot="-1931420">
              <a:off x="8582432" y="-74875"/>
              <a:ext cx="761536" cy="150150"/>
            </a:xfrm>
            <a:custGeom>
              <a:avLst/>
              <a:gdLst/>
              <a:ahLst/>
              <a:cxnLst/>
              <a:rect l="l" t="t" r="r" b="b"/>
              <a:pathLst>
                <a:path w="17306" h="3412" extrusionOk="0">
                  <a:moveTo>
                    <a:pt x="17306" y="1"/>
                  </a:moveTo>
                  <a:cubicBezTo>
                    <a:pt x="14543" y="310"/>
                    <a:pt x="11781" y="644"/>
                    <a:pt x="9043" y="1144"/>
                  </a:cubicBezTo>
                  <a:cubicBezTo>
                    <a:pt x="7522" y="1426"/>
                    <a:pt x="5946" y="1754"/>
                    <a:pt x="4412" y="1754"/>
                  </a:cubicBezTo>
                  <a:cubicBezTo>
                    <a:pt x="3484" y="1754"/>
                    <a:pt x="2572" y="1634"/>
                    <a:pt x="1697" y="1310"/>
                  </a:cubicBezTo>
                  <a:lnTo>
                    <a:pt x="1685" y="477"/>
                  </a:lnTo>
                  <a:lnTo>
                    <a:pt x="1685" y="477"/>
                  </a:lnTo>
                  <a:cubicBezTo>
                    <a:pt x="1" y="830"/>
                    <a:pt x="307" y="3411"/>
                    <a:pt x="1958" y="3411"/>
                  </a:cubicBezTo>
                  <a:cubicBezTo>
                    <a:pt x="2035" y="3411"/>
                    <a:pt x="2114" y="3406"/>
                    <a:pt x="2197" y="3394"/>
                  </a:cubicBezTo>
                  <a:lnTo>
                    <a:pt x="8971" y="2477"/>
                  </a:lnTo>
                  <a:cubicBezTo>
                    <a:pt x="10888" y="2203"/>
                    <a:pt x="12829" y="2191"/>
                    <a:pt x="14722" y="1703"/>
                  </a:cubicBezTo>
                  <a:cubicBezTo>
                    <a:pt x="15448" y="1513"/>
                    <a:pt x="16806" y="1239"/>
                    <a:pt x="17151" y="453"/>
                  </a:cubicBezTo>
                  <a:cubicBezTo>
                    <a:pt x="17222" y="310"/>
                    <a:pt x="17282" y="155"/>
                    <a:pt x="17306"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73" name="Google Shape;273;p15"/>
          <p:cNvGrpSpPr/>
          <p:nvPr/>
        </p:nvGrpSpPr>
        <p:grpSpPr>
          <a:xfrm rot="-1182744">
            <a:off x="10315171" y="-479919"/>
            <a:ext cx="2358711" cy="2254029"/>
            <a:chOff x="7812689" y="-9317"/>
            <a:chExt cx="1769029" cy="1690517"/>
          </a:xfrm>
        </p:grpSpPr>
        <p:sp>
          <p:nvSpPr>
            <p:cNvPr id="274" name="Google Shape;274;p15"/>
            <p:cNvSpPr/>
            <p:nvPr/>
          </p:nvSpPr>
          <p:spPr>
            <a:xfrm rot="-1931420">
              <a:off x="7986489" y="122016"/>
              <a:ext cx="743187" cy="866968"/>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75" name="Google Shape;275;p15"/>
            <p:cNvSpPr/>
            <p:nvPr/>
          </p:nvSpPr>
          <p:spPr>
            <a:xfrm rot="-1931420">
              <a:off x="8021765" y="187894"/>
              <a:ext cx="707323" cy="796514"/>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76" name="Google Shape;276;p15"/>
            <p:cNvSpPr/>
            <p:nvPr/>
          </p:nvSpPr>
          <p:spPr>
            <a:xfrm rot="-1931420">
              <a:off x="8184094" y="797782"/>
              <a:ext cx="251660" cy="275171"/>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77" name="Google Shape;277;p15"/>
            <p:cNvSpPr/>
            <p:nvPr/>
          </p:nvSpPr>
          <p:spPr>
            <a:xfrm rot="-1931420">
              <a:off x="8240293" y="963537"/>
              <a:ext cx="124752" cy="127442"/>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78" name="Google Shape;278;p15"/>
            <p:cNvSpPr/>
            <p:nvPr/>
          </p:nvSpPr>
          <p:spPr>
            <a:xfrm rot="-1931420">
              <a:off x="8560209" y="403586"/>
              <a:ext cx="860854" cy="851566"/>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79" name="Google Shape;279;p15"/>
            <p:cNvSpPr/>
            <p:nvPr/>
          </p:nvSpPr>
          <p:spPr>
            <a:xfrm rot="-1931420">
              <a:off x="8579891" y="512087"/>
              <a:ext cx="284003" cy="182890"/>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80" name="Google Shape;280;p15"/>
            <p:cNvSpPr/>
            <p:nvPr/>
          </p:nvSpPr>
          <p:spPr>
            <a:xfrm rot="-1931420">
              <a:off x="8605324" y="536309"/>
              <a:ext cx="854033" cy="705817"/>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81" name="Google Shape;281;p15"/>
            <p:cNvSpPr/>
            <p:nvPr/>
          </p:nvSpPr>
          <p:spPr>
            <a:xfrm rot="-1931420">
              <a:off x="8431006" y="1318801"/>
              <a:ext cx="315202" cy="301619"/>
            </a:xfrm>
            <a:custGeom>
              <a:avLst/>
              <a:gdLst/>
              <a:ahLst/>
              <a:cxnLst/>
              <a:rect l="l" t="t" r="r" b="b"/>
              <a:pathLst>
                <a:path w="7163" h="6854" extrusionOk="0">
                  <a:moveTo>
                    <a:pt x="4996" y="1"/>
                  </a:moveTo>
                  <a:cubicBezTo>
                    <a:pt x="4741" y="1"/>
                    <a:pt x="4478" y="109"/>
                    <a:pt x="4247" y="368"/>
                  </a:cubicBezTo>
                  <a:cubicBezTo>
                    <a:pt x="3831" y="833"/>
                    <a:pt x="3426" y="1297"/>
                    <a:pt x="3021" y="1773"/>
                  </a:cubicBezTo>
                  <a:cubicBezTo>
                    <a:pt x="2854" y="1607"/>
                    <a:pt x="2676" y="1440"/>
                    <a:pt x="2509" y="1273"/>
                  </a:cubicBezTo>
                  <a:cubicBezTo>
                    <a:pt x="2278" y="1039"/>
                    <a:pt x="2019" y="941"/>
                    <a:pt x="1769" y="941"/>
                  </a:cubicBezTo>
                  <a:cubicBezTo>
                    <a:pt x="942" y="941"/>
                    <a:pt x="220" y="2025"/>
                    <a:pt x="961" y="2821"/>
                  </a:cubicBezTo>
                  <a:cubicBezTo>
                    <a:pt x="1176" y="3059"/>
                    <a:pt x="1414" y="3285"/>
                    <a:pt x="1652" y="3524"/>
                  </a:cubicBezTo>
                  <a:cubicBezTo>
                    <a:pt x="1271" y="4024"/>
                    <a:pt x="914" y="4548"/>
                    <a:pt x="580" y="5083"/>
                  </a:cubicBezTo>
                  <a:cubicBezTo>
                    <a:pt x="0" y="6012"/>
                    <a:pt x="816" y="6853"/>
                    <a:pt x="1663" y="6853"/>
                  </a:cubicBezTo>
                  <a:cubicBezTo>
                    <a:pt x="2033" y="6853"/>
                    <a:pt x="2408" y="6693"/>
                    <a:pt x="2676" y="6310"/>
                  </a:cubicBezTo>
                  <a:lnTo>
                    <a:pt x="3474" y="5167"/>
                  </a:lnTo>
                  <a:cubicBezTo>
                    <a:pt x="3950" y="5560"/>
                    <a:pt x="4426" y="5941"/>
                    <a:pt x="4926" y="6322"/>
                  </a:cubicBezTo>
                  <a:cubicBezTo>
                    <a:pt x="5128" y="6471"/>
                    <a:pt x="5332" y="6535"/>
                    <a:pt x="5525" y="6535"/>
                  </a:cubicBezTo>
                  <a:cubicBezTo>
                    <a:pt x="6472" y="6535"/>
                    <a:pt x="7163" y="4988"/>
                    <a:pt x="6105" y="4286"/>
                  </a:cubicBezTo>
                  <a:cubicBezTo>
                    <a:pt x="5664" y="3988"/>
                    <a:pt x="5212" y="3655"/>
                    <a:pt x="4795" y="3321"/>
                  </a:cubicBezTo>
                  <a:cubicBezTo>
                    <a:pt x="5140" y="2869"/>
                    <a:pt x="5486" y="2416"/>
                    <a:pt x="5843" y="1976"/>
                  </a:cubicBezTo>
                  <a:cubicBezTo>
                    <a:pt x="6552" y="1131"/>
                    <a:pt x="5818" y="1"/>
                    <a:pt x="499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82" name="Google Shape;282;p15"/>
            <p:cNvSpPr/>
            <p:nvPr/>
          </p:nvSpPr>
          <p:spPr>
            <a:xfrm rot="-1931420">
              <a:off x="8445209" y="1368098"/>
              <a:ext cx="293200" cy="254004"/>
            </a:xfrm>
            <a:custGeom>
              <a:avLst/>
              <a:gdLst/>
              <a:ahLst/>
              <a:cxnLst/>
              <a:rect l="l" t="t" r="r" b="b"/>
              <a:pathLst>
                <a:path w="6663" h="5772" extrusionOk="0">
                  <a:moveTo>
                    <a:pt x="1268" y="1"/>
                  </a:moveTo>
                  <a:cubicBezTo>
                    <a:pt x="696" y="310"/>
                    <a:pt x="375" y="1120"/>
                    <a:pt x="958" y="1739"/>
                  </a:cubicBezTo>
                  <a:cubicBezTo>
                    <a:pt x="1185" y="1977"/>
                    <a:pt x="1411" y="2204"/>
                    <a:pt x="1649" y="2442"/>
                  </a:cubicBezTo>
                  <a:cubicBezTo>
                    <a:pt x="1280" y="2954"/>
                    <a:pt x="911" y="3466"/>
                    <a:pt x="589" y="4001"/>
                  </a:cubicBezTo>
                  <a:cubicBezTo>
                    <a:pt x="1" y="4930"/>
                    <a:pt x="820" y="5772"/>
                    <a:pt x="1666" y="5772"/>
                  </a:cubicBezTo>
                  <a:cubicBezTo>
                    <a:pt x="2035" y="5772"/>
                    <a:pt x="2409" y="5611"/>
                    <a:pt x="2673" y="5228"/>
                  </a:cubicBezTo>
                  <a:lnTo>
                    <a:pt x="3471" y="4085"/>
                  </a:lnTo>
                  <a:cubicBezTo>
                    <a:pt x="3947" y="4478"/>
                    <a:pt x="4423" y="4871"/>
                    <a:pt x="4923" y="5240"/>
                  </a:cubicBezTo>
                  <a:cubicBezTo>
                    <a:pt x="5126" y="5392"/>
                    <a:pt x="5330" y="5457"/>
                    <a:pt x="5524" y="5457"/>
                  </a:cubicBezTo>
                  <a:cubicBezTo>
                    <a:pt x="6150" y="5457"/>
                    <a:pt x="6662" y="4772"/>
                    <a:pt x="6626" y="4109"/>
                  </a:cubicBezTo>
                  <a:cubicBezTo>
                    <a:pt x="6126" y="3990"/>
                    <a:pt x="5626" y="3811"/>
                    <a:pt x="5161" y="3585"/>
                  </a:cubicBezTo>
                  <a:cubicBezTo>
                    <a:pt x="3566" y="2799"/>
                    <a:pt x="2387" y="1382"/>
                    <a:pt x="12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83" name="Google Shape;283;p15"/>
          <p:cNvGrpSpPr/>
          <p:nvPr/>
        </p:nvGrpSpPr>
        <p:grpSpPr>
          <a:xfrm rot="1070396">
            <a:off x="317500" y="837598"/>
            <a:ext cx="528453" cy="461437"/>
            <a:chOff x="172325" y="562000"/>
            <a:chExt cx="1712584" cy="1495403"/>
          </a:xfrm>
        </p:grpSpPr>
        <p:sp>
          <p:nvSpPr>
            <p:cNvPr id="284" name="Google Shape;284;p15"/>
            <p:cNvSpPr/>
            <p:nvPr/>
          </p:nvSpPr>
          <p:spPr>
            <a:xfrm>
              <a:off x="172325" y="562000"/>
              <a:ext cx="1712584" cy="610612"/>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85" name="Google Shape;285;p15"/>
            <p:cNvSpPr/>
            <p:nvPr/>
          </p:nvSpPr>
          <p:spPr>
            <a:xfrm>
              <a:off x="186274" y="1447143"/>
              <a:ext cx="1693008" cy="61026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86" name="Google Shape;286;p15"/>
            <p:cNvSpPr/>
            <p:nvPr/>
          </p:nvSpPr>
          <p:spPr>
            <a:xfrm>
              <a:off x="177600" y="635029"/>
              <a:ext cx="1685038" cy="538989"/>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87" name="Google Shape;287;p15"/>
            <p:cNvSpPr/>
            <p:nvPr/>
          </p:nvSpPr>
          <p:spPr>
            <a:xfrm>
              <a:off x="186040" y="1510091"/>
              <a:ext cx="1672378" cy="54731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288" name="Google Shape;288;p15"/>
          <p:cNvGrpSpPr/>
          <p:nvPr/>
        </p:nvGrpSpPr>
        <p:grpSpPr>
          <a:xfrm rot="-822690">
            <a:off x="953426" y="384795"/>
            <a:ext cx="454997" cy="472247"/>
            <a:chOff x="614950" y="1682850"/>
            <a:chExt cx="438175" cy="454900"/>
          </a:xfrm>
        </p:grpSpPr>
        <p:sp>
          <p:nvSpPr>
            <p:cNvPr id="289" name="Google Shape;289;p15"/>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90" name="Google Shape;290;p15"/>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91" name="Google Shape;291;p15"/>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sp>
        <p:nvSpPr>
          <p:cNvPr id="292" name="Google Shape;292;p15"/>
          <p:cNvSpPr txBox="1">
            <a:spLocks noGrp="1"/>
          </p:cNvSpPr>
          <p:nvPr>
            <p:ph type="subTitle" idx="1"/>
          </p:nvPr>
        </p:nvSpPr>
        <p:spPr>
          <a:xfrm>
            <a:off x="1705600" y="1898600"/>
            <a:ext cx="8780800" cy="3060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3465">
                <a:solidFill>
                  <a:srgbClr val="FFFFFF"/>
                </a:solidFill>
              </a:defRPr>
            </a:lvl1pPr>
            <a:lvl2pPr lvl="1">
              <a:spcBef>
                <a:spcPts val="0"/>
              </a:spcBef>
              <a:spcAft>
                <a:spcPts val="0"/>
              </a:spcAft>
              <a:buSzPts val="1500"/>
              <a:buNone/>
              <a:defRPr/>
            </a:lvl2pPr>
            <a:lvl3pPr lvl="2">
              <a:spcBef>
                <a:spcPts val="2135"/>
              </a:spcBef>
              <a:spcAft>
                <a:spcPts val="0"/>
              </a:spcAft>
              <a:buSzPts val="1500"/>
              <a:buNone/>
              <a:defRPr/>
            </a:lvl3pPr>
            <a:lvl4pPr lvl="3">
              <a:spcBef>
                <a:spcPts val="2135"/>
              </a:spcBef>
              <a:spcAft>
                <a:spcPts val="0"/>
              </a:spcAft>
              <a:buSzPts val="1500"/>
              <a:buNone/>
              <a:defRPr/>
            </a:lvl4pPr>
            <a:lvl5pPr lvl="4">
              <a:spcBef>
                <a:spcPts val="2135"/>
              </a:spcBef>
              <a:spcAft>
                <a:spcPts val="0"/>
              </a:spcAft>
              <a:buSzPts val="1500"/>
              <a:buNone/>
              <a:defRPr/>
            </a:lvl5pPr>
            <a:lvl6pPr lvl="5">
              <a:spcBef>
                <a:spcPts val="2135"/>
              </a:spcBef>
              <a:spcAft>
                <a:spcPts val="0"/>
              </a:spcAft>
              <a:buSzPts val="15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p:txBody>
      </p:sp>
      <p:sp>
        <p:nvSpPr>
          <p:cNvPr id="293" name="Google Shape;293;p15"/>
          <p:cNvSpPr txBox="1">
            <a:spLocks noGrp="1"/>
          </p:cNvSpPr>
          <p:nvPr>
            <p:ph type="title"/>
          </p:nvPr>
        </p:nvSpPr>
        <p:spPr>
          <a:xfrm>
            <a:off x="4225200" y="5131067"/>
            <a:ext cx="6261200" cy="446000"/>
          </a:xfrm>
          <a:prstGeom prst="rect">
            <a:avLst/>
          </a:prstGeom>
        </p:spPr>
        <p:txBody>
          <a:bodyPr spcFirstLastPara="1" wrap="square" lIns="91425" tIns="91425" rIns="91425" bIns="91425" anchor="t" anchorCtr="0">
            <a:noAutofit/>
          </a:bodyPr>
          <a:lstStyle>
            <a:lvl1pPr lvl="0" algn="r">
              <a:spcBef>
                <a:spcPts val="0"/>
              </a:spcBef>
              <a:spcAft>
                <a:spcPts val="0"/>
              </a:spcAft>
              <a:buSzPts val="2200"/>
              <a:buNone/>
              <a:defRPr sz="2935"/>
            </a:lvl1pPr>
            <a:lvl2pPr lvl="1">
              <a:spcBef>
                <a:spcPts val="0"/>
              </a:spcBef>
              <a:spcAft>
                <a:spcPts val="0"/>
              </a:spcAft>
              <a:buSzPts val="2800"/>
              <a:buNone/>
              <a:defRPr>
                <a:latin typeface="Comfortaa"/>
                <a:ea typeface="Comfortaa"/>
                <a:cs typeface="Comfortaa"/>
                <a:sym typeface="Comfortaa"/>
              </a:defRPr>
            </a:lvl2pPr>
            <a:lvl3pPr lvl="2">
              <a:spcBef>
                <a:spcPts val="0"/>
              </a:spcBef>
              <a:spcAft>
                <a:spcPts val="0"/>
              </a:spcAft>
              <a:buSzPts val="2800"/>
              <a:buNone/>
              <a:defRPr>
                <a:latin typeface="Comfortaa"/>
                <a:ea typeface="Comfortaa"/>
                <a:cs typeface="Comfortaa"/>
                <a:sym typeface="Comfortaa"/>
              </a:defRPr>
            </a:lvl3pPr>
            <a:lvl4pPr lvl="3">
              <a:spcBef>
                <a:spcPts val="0"/>
              </a:spcBef>
              <a:spcAft>
                <a:spcPts val="0"/>
              </a:spcAft>
              <a:buSzPts val="2800"/>
              <a:buNone/>
              <a:defRPr>
                <a:latin typeface="Comfortaa"/>
                <a:ea typeface="Comfortaa"/>
                <a:cs typeface="Comfortaa"/>
                <a:sym typeface="Comfortaa"/>
              </a:defRPr>
            </a:lvl4pPr>
            <a:lvl5pPr lvl="4">
              <a:spcBef>
                <a:spcPts val="0"/>
              </a:spcBef>
              <a:spcAft>
                <a:spcPts val="0"/>
              </a:spcAft>
              <a:buSzPts val="2800"/>
              <a:buNone/>
              <a:defRPr>
                <a:latin typeface="Comfortaa"/>
                <a:ea typeface="Comfortaa"/>
                <a:cs typeface="Comfortaa"/>
                <a:sym typeface="Comfortaa"/>
              </a:defRPr>
            </a:lvl5pPr>
            <a:lvl6pPr lvl="5">
              <a:spcBef>
                <a:spcPts val="0"/>
              </a:spcBef>
              <a:spcAft>
                <a:spcPts val="0"/>
              </a:spcAft>
              <a:buSzPts val="2800"/>
              <a:buNone/>
              <a:defRPr>
                <a:latin typeface="Comfortaa"/>
                <a:ea typeface="Comfortaa"/>
                <a:cs typeface="Comfortaa"/>
                <a:sym typeface="Comfortaa"/>
              </a:defRPr>
            </a:lvl6pPr>
            <a:lvl7pPr lvl="6">
              <a:spcBef>
                <a:spcPts val="0"/>
              </a:spcBef>
              <a:spcAft>
                <a:spcPts val="0"/>
              </a:spcAft>
              <a:buSzPts val="2800"/>
              <a:buNone/>
              <a:defRPr>
                <a:latin typeface="Comfortaa"/>
                <a:ea typeface="Comfortaa"/>
                <a:cs typeface="Comfortaa"/>
                <a:sym typeface="Comfortaa"/>
              </a:defRPr>
            </a:lvl7pPr>
            <a:lvl8pPr lvl="7">
              <a:spcBef>
                <a:spcPts val="0"/>
              </a:spcBef>
              <a:spcAft>
                <a:spcPts val="0"/>
              </a:spcAft>
              <a:buSzPts val="2800"/>
              <a:buNone/>
              <a:defRPr>
                <a:latin typeface="Comfortaa"/>
                <a:ea typeface="Comfortaa"/>
                <a:cs typeface="Comfortaa"/>
                <a:sym typeface="Comfortaa"/>
              </a:defRPr>
            </a:lvl8pPr>
            <a:lvl9pPr lvl="8">
              <a:spcBef>
                <a:spcPts val="0"/>
              </a:spcBef>
              <a:spcAft>
                <a:spcPts val="0"/>
              </a:spcAft>
              <a:buSzPts val="2800"/>
              <a:buNone/>
              <a:defRPr>
                <a:latin typeface="Comfortaa"/>
                <a:ea typeface="Comfortaa"/>
                <a:cs typeface="Comfortaa"/>
                <a:sym typeface="Comfortaa"/>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1"/>
        </a:solidFill>
        <a:effectLst/>
      </p:bgPr>
    </p:bg>
    <p:spTree>
      <p:nvGrpSpPr>
        <p:cNvPr id="1" name="Shape 294"/>
        <p:cNvGrpSpPr/>
        <p:nvPr/>
      </p:nvGrpSpPr>
      <p:grpSpPr>
        <a:xfrm>
          <a:off x="0" y="0"/>
          <a:ext cx="0" cy="0"/>
          <a:chOff x="0" y="0"/>
          <a:chExt cx="0" cy="0"/>
        </a:xfrm>
      </p:grpSpPr>
      <p:sp>
        <p:nvSpPr>
          <p:cNvPr id="295" name="Google Shape;295;p16"/>
          <p:cNvSpPr/>
          <p:nvPr/>
        </p:nvSpPr>
        <p:spPr>
          <a:xfrm rot="10800000" flipH="1">
            <a:off x="0" y="39"/>
            <a:ext cx="12204803" cy="7480259"/>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296" name="Google Shape;296;p16"/>
          <p:cNvSpPr txBox="1">
            <a:spLocks noGrp="1"/>
          </p:cNvSpPr>
          <p:nvPr>
            <p:ph type="title"/>
          </p:nvPr>
        </p:nvSpPr>
        <p:spPr>
          <a:xfrm>
            <a:off x="965200" y="593367"/>
            <a:ext cx="6021600" cy="87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p:txBody>
      </p:sp>
      <p:sp>
        <p:nvSpPr>
          <p:cNvPr id="297" name="Google Shape;297;p16"/>
          <p:cNvSpPr txBox="1">
            <a:spLocks noGrp="1"/>
          </p:cNvSpPr>
          <p:nvPr>
            <p:ph type="subTitle" idx="1"/>
          </p:nvPr>
        </p:nvSpPr>
        <p:spPr>
          <a:xfrm>
            <a:off x="1451633" y="3429000"/>
            <a:ext cx="2336800" cy="609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Font typeface="Holtwood One SC"/>
              <a:buNone/>
              <a:defRPr sz="2935">
                <a:solidFill>
                  <a:schemeClr val="accent5"/>
                </a:solidFill>
                <a:latin typeface="Fredoka One"/>
                <a:ea typeface="Fredoka One"/>
                <a:cs typeface="Fredoka One"/>
                <a:sym typeface="Fredoka One"/>
              </a:defRPr>
            </a:lvl1pPr>
            <a:lvl2pPr lvl="1">
              <a:spcBef>
                <a:spcPts val="2135"/>
              </a:spcBef>
              <a:spcAft>
                <a:spcPts val="0"/>
              </a:spcAft>
              <a:buSzPts val="2000"/>
              <a:buFont typeface="Holtwood One SC"/>
              <a:buNone/>
              <a:defRPr sz="2665">
                <a:latin typeface="Holtwood One SC"/>
                <a:ea typeface="Holtwood One SC"/>
                <a:cs typeface="Holtwood One SC"/>
                <a:sym typeface="Holtwood One SC"/>
              </a:defRPr>
            </a:lvl2pPr>
            <a:lvl3pPr lvl="2">
              <a:spcBef>
                <a:spcPts val="2135"/>
              </a:spcBef>
              <a:spcAft>
                <a:spcPts val="0"/>
              </a:spcAft>
              <a:buSzPts val="2000"/>
              <a:buFont typeface="Holtwood One SC"/>
              <a:buNone/>
              <a:defRPr sz="2665">
                <a:latin typeface="Holtwood One SC"/>
                <a:ea typeface="Holtwood One SC"/>
                <a:cs typeface="Holtwood One SC"/>
                <a:sym typeface="Holtwood One SC"/>
              </a:defRPr>
            </a:lvl3pPr>
            <a:lvl4pPr lvl="3">
              <a:spcBef>
                <a:spcPts val="2135"/>
              </a:spcBef>
              <a:spcAft>
                <a:spcPts val="0"/>
              </a:spcAft>
              <a:buSzPts val="2000"/>
              <a:buFont typeface="Holtwood One SC"/>
              <a:buNone/>
              <a:defRPr sz="2665">
                <a:latin typeface="Holtwood One SC"/>
                <a:ea typeface="Holtwood One SC"/>
                <a:cs typeface="Holtwood One SC"/>
                <a:sym typeface="Holtwood One SC"/>
              </a:defRPr>
            </a:lvl4pPr>
            <a:lvl5pPr lvl="4">
              <a:spcBef>
                <a:spcPts val="2135"/>
              </a:spcBef>
              <a:spcAft>
                <a:spcPts val="0"/>
              </a:spcAft>
              <a:buSzPts val="2000"/>
              <a:buFont typeface="Holtwood One SC"/>
              <a:buNone/>
              <a:defRPr sz="2665">
                <a:latin typeface="Holtwood One SC"/>
                <a:ea typeface="Holtwood One SC"/>
                <a:cs typeface="Holtwood One SC"/>
                <a:sym typeface="Holtwood One SC"/>
              </a:defRPr>
            </a:lvl5pPr>
            <a:lvl6pPr lvl="5">
              <a:spcBef>
                <a:spcPts val="2135"/>
              </a:spcBef>
              <a:spcAft>
                <a:spcPts val="0"/>
              </a:spcAft>
              <a:buSzPts val="2000"/>
              <a:buFont typeface="Holtwood One SC"/>
              <a:buNone/>
              <a:defRPr sz="2665">
                <a:latin typeface="Holtwood One SC"/>
                <a:ea typeface="Holtwood One SC"/>
                <a:cs typeface="Holtwood One SC"/>
                <a:sym typeface="Holtwood One SC"/>
              </a:defRPr>
            </a:lvl6pPr>
            <a:lvl7pPr lvl="6">
              <a:spcBef>
                <a:spcPts val="2135"/>
              </a:spcBef>
              <a:spcAft>
                <a:spcPts val="0"/>
              </a:spcAft>
              <a:buSzPts val="2000"/>
              <a:buFont typeface="Holtwood One SC"/>
              <a:buNone/>
              <a:defRPr sz="2665">
                <a:latin typeface="Holtwood One SC"/>
                <a:ea typeface="Holtwood One SC"/>
                <a:cs typeface="Holtwood One SC"/>
                <a:sym typeface="Holtwood One SC"/>
              </a:defRPr>
            </a:lvl7pPr>
            <a:lvl8pPr lvl="7">
              <a:spcBef>
                <a:spcPts val="2135"/>
              </a:spcBef>
              <a:spcAft>
                <a:spcPts val="0"/>
              </a:spcAft>
              <a:buSzPts val="2000"/>
              <a:buFont typeface="Holtwood One SC"/>
              <a:buNone/>
              <a:defRPr sz="2665">
                <a:latin typeface="Holtwood One SC"/>
                <a:ea typeface="Holtwood One SC"/>
                <a:cs typeface="Holtwood One SC"/>
                <a:sym typeface="Holtwood One SC"/>
              </a:defRPr>
            </a:lvl8pPr>
            <a:lvl9pPr lvl="8">
              <a:spcBef>
                <a:spcPts val="2135"/>
              </a:spcBef>
              <a:spcAft>
                <a:spcPts val="2135"/>
              </a:spcAft>
              <a:buSzPts val="2000"/>
              <a:buFont typeface="Holtwood One SC"/>
              <a:buNone/>
              <a:defRPr sz="2665">
                <a:latin typeface="Holtwood One SC"/>
                <a:ea typeface="Holtwood One SC"/>
                <a:cs typeface="Holtwood One SC"/>
                <a:sym typeface="Holtwood One SC"/>
              </a:defRPr>
            </a:lvl9pPr>
          </a:lstStyle>
          <a:p/>
        </p:txBody>
      </p:sp>
      <p:sp>
        <p:nvSpPr>
          <p:cNvPr id="298" name="Google Shape;298;p16"/>
          <p:cNvSpPr txBox="1">
            <a:spLocks noGrp="1"/>
          </p:cNvSpPr>
          <p:nvPr>
            <p:ph type="subTitle" idx="2"/>
          </p:nvPr>
        </p:nvSpPr>
        <p:spPr>
          <a:xfrm>
            <a:off x="4930000"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5">
                <a:solidFill>
                  <a:schemeClr val="accent1"/>
                </a:solidFill>
                <a:latin typeface="Fredoka One"/>
                <a:ea typeface="Fredoka One"/>
                <a:cs typeface="Fredoka One"/>
                <a:sym typeface="Fredoka One"/>
              </a:defRPr>
            </a:lvl1pPr>
            <a:lvl2pPr lvl="1" rtl="0">
              <a:spcBef>
                <a:spcPts val="2135"/>
              </a:spcBef>
              <a:spcAft>
                <a:spcPts val="0"/>
              </a:spcAft>
              <a:buSzPts val="2000"/>
              <a:buFont typeface="Holtwood One SC"/>
              <a:buNone/>
              <a:defRPr sz="2665">
                <a:latin typeface="Holtwood One SC"/>
                <a:ea typeface="Holtwood One SC"/>
                <a:cs typeface="Holtwood One SC"/>
                <a:sym typeface="Holtwood One SC"/>
              </a:defRPr>
            </a:lvl2pPr>
            <a:lvl3pPr lvl="2" rtl="0">
              <a:spcBef>
                <a:spcPts val="2135"/>
              </a:spcBef>
              <a:spcAft>
                <a:spcPts val="0"/>
              </a:spcAft>
              <a:buSzPts val="2000"/>
              <a:buFont typeface="Holtwood One SC"/>
              <a:buNone/>
              <a:defRPr sz="2665">
                <a:latin typeface="Holtwood One SC"/>
                <a:ea typeface="Holtwood One SC"/>
                <a:cs typeface="Holtwood One SC"/>
                <a:sym typeface="Holtwood One SC"/>
              </a:defRPr>
            </a:lvl3pPr>
            <a:lvl4pPr lvl="3" rtl="0">
              <a:spcBef>
                <a:spcPts val="2135"/>
              </a:spcBef>
              <a:spcAft>
                <a:spcPts val="0"/>
              </a:spcAft>
              <a:buSzPts val="2000"/>
              <a:buFont typeface="Holtwood One SC"/>
              <a:buNone/>
              <a:defRPr sz="2665">
                <a:latin typeface="Holtwood One SC"/>
                <a:ea typeface="Holtwood One SC"/>
                <a:cs typeface="Holtwood One SC"/>
                <a:sym typeface="Holtwood One SC"/>
              </a:defRPr>
            </a:lvl4pPr>
            <a:lvl5pPr lvl="4" rtl="0">
              <a:spcBef>
                <a:spcPts val="2135"/>
              </a:spcBef>
              <a:spcAft>
                <a:spcPts val="0"/>
              </a:spcAft>
              <a:buSzPts val="2000"/>
              <a:buFont typeface="Holtwood One SC"/>
              <a:buNone/>
              <a:defRPr sz="2665">
                <a:latin typeface="Holtwood One SC"/>
                <a:ea typeface="Holtwood One SC"/>
                <a:cs typeface="Holtwood One SC"/>
                <a:sym typeface="Holtwood One SC"/>
              </a:defRPr>
            </a:lvl5pPr>
            <a:lvl6pPr lvl="5" rtl="0">
              <a:spcBef>
                <a:spcPts val="2135"/>
              </a:spcBef>
              <a:spcAft>
                <a:spcPts val="0"/>
              </a:spcAft>
              <a:buSzPts val="2000"/>
              <a:buFont typeface="Holtwood One SC"/>
              <a:buNone/>
              <a:defRPr sz="2665">
                <a:latin typeface="Holtwood One SC"/>
                <a:ea typeface="Holtwood One SC"/>
                <a:cs typeface="Holtwood One SC"/>
                <a:sym typeface="Holtwood One SC"/>
              </a:defRPr>
            </a:lvl6pPr>
            <a:lvl7pPr lvl="6" rtl="0">
              <a:spcBef>
                <a:spcPts val="2135"/>
              </a:spcBef>
              <a:spcAft>
                <a:spcPts val="0"/>
              </a:spcAft>
              <a:buSzPts val="2000"/>
              <a:buFont typeface="Holtwood One SC"/>
              <a:buNone/>
              <a:defRPr sz="2665">
                <a:latin typeface="Holtwood One SC"/>
                <a:ea typeface="Holtwood One SC"/>
                <a:cs typeface="Holtwood One SC"/>
                <a:sym typeface="Holtwood One SC"/>
              </a:defRPr>
            </a:lvl7pPr>
            <a:lvl8pPr lvl="7" rtl="0">
              <a:spcBef>
                <a:spcPts val="2135"/>
              </a:spcBef>
              <a:spcAft>
                <a:spcPts val="0"/>
              </a:spcAft>
              <a:buSzPts val="2000"/>
              <a:buFont typeface="Holtwood One SC"/>
              <a:buNone/>
              <a:defRPr sz="2665">
                <a:latin typeface="Holtwood One SC"/>
                <a:ea typeface="Holtwood One SC"/>
                <a:cs typeface="Holtwood One SC"/>
                <a:sym typeface="Holtwood One SC"/>
              </a:defRPr>
            </a:lvl8pPr>
            <a:lvl9pPr lvl="8" rtl="0">
              <a:spcBef>
                <a:spcPts val="2135"/>
              </a:spcBef>
              <a:spcAft>
                <a:spcPts val="2135"/>
              </a:spcAft>
              <a:buSzPts val="2000"/>
              <a:buFont typeface="Holtwood One SC"/>
              <a:buNone/>
              <a:defRPr sz="2665">
                <a:latin typeface="Holtwood One SC"/>
                <a:ea typeface="Holtwood One SC"/>
                <a:cs typeface="Holtwood One SC"/>
                <a:sym typeface="Holtwood One SC"/>
              </a:defRPr>
            </a:lvl9pPr>
          </a:lstStyle>
          <a:p/>
        </p:txBody>
      </p:sp>
      <p:sp>
        <p:nvSpPr>
          <p:cNvPr id="299" name="Google Shape;299;p16"/>
          <p:cNvSpPr txBox="1">
            <a:spLocks noGrp="1"/>
          </p:cNvSpPr>
          <p:nvPr>
            <p:ph type="subTitle" idx="3"/>
          </p:nvPr>
        </p:nvSpPr>
        <p:spPr>
          <a:xfrm>
            <a:off x="8403567"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5">
                <a:solidFill>
                  <a:schemeClr val="accent5"/>
                </a:solidFill>
                <a:latin typeface="Fredoka One"/>
                <a:ea typeface="Fredoka One"/>
                <a:cs typeface="Fredoka One"/>
                <a:sym typeface="Fredoka One"/>
              </a:defRPr>
            </a:lvl1pPr>
            <a:lvl2pPr lvl="1" rtl="0">
              <a:spcBef>
                <a:spcPts val="2135"/>
              </a:spcBef>
              <a:spcAft>
                <a:spcPts val="0"/>
              </a:spcAft>
              <a:buSzPts val="2000"/>
              <a:buFont typeface="Holtwood One SC"/>
              <a:buNone/>
              <a:defRPr sz="2665">
                <a:latin typeface="Holtwood One SC"/>
                <a:ea typeface="Holtwood One SC"/>
                <a:cs typeface="Holtwood One SC"/>
                <a:sym typeface="Holtwood One SC"/>
              </a:defRPr>
            </a:lvl2pPr>
            <a:lvl3pPr lvl="2" rtl="0">
              <a:spcBef>
                <a:spcPts val="2135"/>
              </a:spcBef>
              <a:spcAft>
                <a:spcPts val="0"/>
              </a:spcAft>
              <a:buSzPts val="2000"/>
              <a:buFont typeface="Holtwood One SC"/>
              <a:buNone/>
              <a:defRPr sz="2665">
                <a:latin typeface="Holtwood One SC"/>
                <a:ea typeface="Holtwood One SC"/>
                <a:cs typeface="Holtwood One SC"/>
                <a:sym typeface="Holtwood One SC"/>
              </a:defRPr>
            </a:lvl3pPr>
            <a:lvl4pPr lvl="3" rtl="0">
              <a:spcBef>
                <a:spcPts val="2135"/>
              </a:spcBef>
              <a:spcAft>
                <a:spcPts val="0"/>
              </a:spcAft>
              <a:buSzPts val="2000"/>
              <a:buFont typeface="Holtwood One SC"/>
              <a:buNone/>
              <a:defRPr sz="2665">
                <a:latin typeface="Holtwood One SC"/>
                <a:ea typeface="Holtwood One SC"/>
                <a:cs typeface="Holtwood One SC"/>
                <a:sym typeface="Holtwood One SC"/>
              </a:defRPr>
            </a:lvl4pPr>
            <a:lvl5pPr lvl="4" rtl="0">
              <a:spcBef>
                <a:spcPts val="2135"/>
              </a:spcBef>
              <a:spcAft>
                <a:spcPts val="0"/>
              </a:spcAft>
              <a:buSzPts val="2000"/>
              <a:buFont typeface="Holtwood One SC"/>
              <a:buNone/>
              <a:defRPr sz="2665">
                <a:latin typeface="Holtwood One SC"/>
                <a:ea typeface="Holtwood One SC"/>
                <a:cs typeface="Holtwood One SC"/>
                <a:sym typeface="Holtwood One SC"/>
              </a:defRPr>
            </a:lvl5pPr>
            <a:lvl6pPr lvl="5" rtl="0">
              <a:spcBef>
                <a:spcPts val="2135"/>
              </a:spcBef>
              <a:spcAft>
                <a:spcPts val="0"/>
              </a:spcAft>
              <a:buSzPts val="2000"/>
              <a:buFont typeface="Holtwood One SC"/>
              <a:buNone/>
              <a:defRPr sz="2665">
                <a:latin typeface="Holtwood One SC"/>
                <a:ea typeface="Holtwood One SC"/>
                <a:cs typeface="Holtwood One SC"/>
                <a:sym typeface="Holtwood One SC"/>
              </a:defRPr>
            </a:lvl6pPr>
            <a:lvl7pPr lvl="6" rtl="0">
              <a:spcBef>
                <a:spcPts val="2135"/>
              </a:spcBef>
              <a:spcAft>
                <a:spcPts val="0"/>
              </a:spcAft>
              <a:buSzPts val="2000"/>
              <a:buFont typeface="Holtwood One SC"/>
              <a:buNone/>
              <a:defRPr sz="2665">
                <a:latin typeface="Holtwood One SC"/>
                <a:ea typeface="Holtwood One SC"/>
                <a:cs typeface="Holtwood One SC"/>
                <a:sym typeface="Holtwood One SC"/>
              </a:defRPr>
            </a:lvl7pPr>
            <a:lvl8pPr lvl="7" rtl="0">
              <a:spcBef>
                <a:spcPts val="2135"/>
              </a:spcBef>
              <a:spcAft>
                <a:spcPts val="0"/>
              </a:spcAft>
              <a:buSzPts val="2000"/>
              <a:buFont typeface="Holtwood One SC"/>
              <a:buNone/>
              <a:defRPr sz="2665">
                <a:latin typeface="Holtwood One SC"/>
                <a:ea typeface="Holtwood One SC"/>
                <a:cs typeface="Holtwood One SC"/>
                <a:sym typeface="Holtwood One SC"/>
              </a:defRPr>
            </a:lvl8pPr>
            <a:lvl9pPr lvl="8" rtl="0">
              <a:spcBef>
                <a:spcPts val="2135"/>
              </a:spcBef>
              <a:spcAft>
                <a:spcPts val="2135"/>
              </a:spcAft>
              <a:buSzPts val="2000"/>
              <a:buFont typeface="Holtwood One SC"/>
              <a:buNone/>
              <a:defRPr sz="2665">
                <a:latin typeface="Holtwood One SC"/>
                <a:ea typeface="Holtwood One SC"/>
                <a:cs typeface="Holtwood One SC"/>
                <a:sym typeface="Holtwood One SC"/>
              </a:defRPr>
            </a:lvl9pPr>
          </a:lstStyle>
          <a:p/>
        </p:txBody>
      </p:sp>
      <p:sp>
        <p:nvSpPr>
          <p:cNvPr id="300" name="Google Shape;300;p16"/>
          <p:cNvSpPr txBox="1">
            <a:spLocks noGrp="1"/>
          </p:cNvSpPr>
          <p:nvPr>
            <p:ph type="subTitle" idx="4"/>
          </p:nvPr>
        </p:nvSpPr>
        <p:spPr>
          <a:xfrm>
            <a:off x="1219833" y="4089167"/>
            <a:ext cx="2800400" cy="79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865">
                <a:solidFill>
                  <a:srgbClr val="FFFFFF"/>
                </a:solidFill>
              </a:defRPr>
            </a:lvl1pPr>
            <a:lvl2pPr lvl="1">
              <a:spcBef>
                <a:spcPts val="2135"/>
              </a:spcBef>
              <a:spcAft>
                <a:spcPts val="0"/>
              </a:spcAft>
              <a:buSzPts val="1500"/>
              <a:buNone/>
              <a:defRPr/>
            </a:lvl2pPr>
            <a:lvl3pPr lvl="2">
              <a:spcBef>
                <a:spcPts val="2135"/>
              </a:spcBef>
              <a:spcAft>
                <a:spcPts val="0"/>
              </a:spcAft>
              <a:buSzPts val="1500"/>
              <a:buNone/>
              <a:defRPr/>
            </a:lvl3pPr>
            <a:lvl4pPr lvl="3">
              <a:spcBef>
                <a:spcPts val="2135"/>
              </a:spcBef>
              <a:spcAft>
                <a:spcPts val="0"/>
              </a:spcAft>
              <a:buSzPts val="1500"/>
              <a:buNone/>
              <a:defRPr/>
            </a:lvl4pPr>
            <a:lvl5pPr lvl="4">
              <a:spcBef>
                <a:spcPts val="2135"/>
              </a:spcBef>
              <a:spcAft>
                <a:spcPts val="0"/>
              </a:spcAft>
              <a:buSzPts val="1500"/>
              <a:buNone/>
              <a:defRPr/>
            </a:lvl5pPr>
            <a:lvl6pPr lvl="5">
              <a:spcBef>
                <a:spcPts val="2135"/>
              </a:spcBef>
              <a:spcAft>
                <a:spcPts val="0"/>
              </a:spcAft>
              <a:buSzPts val="15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p:txBody>
      </p:sp>
      <p:sp>
        <p:nvSpPr>
          <p:cNvPr id="301" name="Google Shape;301;p16"/>
          <p:cNvSpPr txBox="1">
            <a:spLocks noGrp="1"/>
          </p:cNvSpPr>
          <p:nvPr>
            <p:ph type="subTitle" idx="5"/>
          </p:nvPr>
        </p:nvSpPr>
        <p:spPr>
          <a:xfrm>
            <a:off x="4695800"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5">
                <a:solidFill>
                  <a:srgbClr val="FFFFFF"/>
                </a:solidFill>
              </a:defRPr>
            </a:lvl1pPr>
            <a:lvl2pPr lvl="1" rtl="0">
              <a:spcBef>
                <a:spcPts val="2135"/>
              </a:spcBef>
              <a:spcAft>
                <a:spcPts val="0"/>
              </a:spcAft>
              <a:buSzPts val="1500"/>
              <a:buNone/>
              <a:defRPr/>
            </a:lvl2pPr>
            <a:lvl3pPr lvl="2" rtl="0">
              <a:spcBef>
                <a:spcPts val="2135"/>
              </a:spcBef>
              <a:spcAft>
                <a:spcPts val="0"/>
              </a:spcAft>
              <a:buSzPts val="1500"/>
              <a:buNone/>
              <a:defRPr/>
            </a:lvl3pPr>
            <a:lvl4pPr lvl="3" rtl="0">
              <a:spcBef>
                <a:spcPts val="2135"/>
              </a:spcBef>
              <a:spcAft>
                <a:spcPts val="0"/>
              </a:spcAft>
              <a:buSzPts val="1500"/>
              <a:buNone/>
              <a:defRPr/>
            </a:lvl4pPr>
            <a:lvl5pPr lvl="4" rtl="0">
              <a:spcBef>
                <a:spcPts val="2135"/>
              </a:spcBef>
              <a:spcAft>
                <a:spcPts val="0"/>
              </a:spcAft>
              <a:buSzPts val="1500"/>
              <a:buNone/>
              <a:defRPr/>
            </a:lvl5pPr>
            <a:lvl6pPr lvl="5" rtl="0">
              <a:spcBef>
                <a:spcPts val="2135"/>
              </a:spcBef>
              <a:spcAft>
                <a:spcPts val="0"/>
              </a:spcAft>
              <a:buSzPts val="15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302" name="Google Shape;302;p16"/>
          <p:cNvSpPr txBox="1">
            <a:spLocks noGrp="1"/>
          </p:cNvSpPr>
          <p:nvPr>
            <p:ph type="subTitle" idx="6"/>
          </p:nvPr>
        </p:nvSpPr>
        <p:spPr>
          <a:xfrm>
            <a:off x="8171767"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5">
                <a:solidFill>
                  <a:srgbClr val="FFFFFF"/>
                </a:solidFill>
              </a:defRPr>
            </a:lvl1pPr>
            <a:lvl2pPr lvl="1" rtl="0">
              <a:spcBef>
                <a:spcPts val="2135"/>
              </a:spcBef>
              <a:spcAft>
                <a:spcPts val="0"/>
              </a:spcAft>
              <a:buSzPts val="1500"/>
              <a:buNone/>
              <a:defRPr/>
            </a:lvl2pPr>
            <a:lvl3pPr lvl="2" rtl="0">
              <a:spcBef>
                <a:spcPts val="2135"/>
              </a:spcBef>
              <a:spcAft>
                <a:spcPts val="0"/>
              </a:spcAft>
              <a:buSzPts val="1500"/>
              <a:buNone/>
              <a:defRPr/>
            </a:lvl3pPr>
            <a:lvl4pPr lvl="3" rtl="0">
              <a:spcBef>
                <a:spcPts val="2135"/>
              </a:spcBef>
              <a:spcAft>
                <a:spcPts val="0"/>
              </a:spcAft>
              <a:buSzPts val="1500"/>
              <a:buNone/>
              <a:defRPr/>
            </a:lvl4pPr>
            <a:lvl5pPr lvl="4" rtl="0">
              <a:spcBef>
                <a:spcPts val="2135"/>
              </a:spcBef>
              <a:spcAft>
                <a:spcPts val="0"/>
              </a:spcAft>
              <a:buSzPts val="1500"/>
              <a:buNone/>
              <a:defRPr/>
            </a:lvl5pPr>
            <a:lvl6pPr lvl="5" rtl="0">
              <a:spcBef>
                <a:spcPts val="2135"/>
              </a:spcBef>
              <a:spcAft>
                <a:spcPts val="0"/>
              </a:spcAft>
              <a:buSzPts val="15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303" name="Google Shape;303;p16"/>
          <p:cNvSpPr/>
          <p:nvPr/>
        </p:nvSpPr>
        <p:spPr>
          <a:xfrm rot="8549447">
            <a:off x="10315789" y="61221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04" name="Google Shape;304;p16"/>
          <p:cNvSpPr/>
          <p:nvPr/>
        </p:nvSpPr>
        <p:spPr>
          <a:xfrm rot="-7207332">
            <a:off x="1014609" y="2432089"/>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solidFill>
          <a:schemeClr val="lt1"/>
        </a:solidFill>
        <a:effectLst/>
      </p:bgPr>
    </p:bg>
    <p:spTree>
      <p:nvGrpSpPr>
        <p:cNvPr id="1" name="Shape 305"/>
        <p:cNvGrpSpPr/>
        <p:nvPr/>
      </p:nvGrpSpPr>
      <p:grpSpPr>
        <a:xfrm>
          <a:off x="0" y="0"/>
          <a:ext cx="0" cy="0"/>
          <a:chOff x="0" y="0"/>
          <a:chExt cx="0" cy="0"/>
        </a:xfrm>
      </p:grpSpPr>
      <p:sp>
        <p:nvSpPr>
          <p:cNvPr id="306" name="Google Shape;306;p17"/>
          <p:cNvSpPr/>
          <p:nvPr/>
        </p:nvSpPr>
        <p:spPr>
          <a:xfrm flipH="1">
            <a:off x="-1429867" y="2748586"/>
            <a:ext cx="5095101" cy="4103932"/>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07" name="Google Shape;307;p17"/>
          <p:cNvSpPr/>
          <p:nvPr/>
        </p:nvSpPr>
        <p:spPr>
          <a:xfrm rot="10800000" flipH="1">
            <a:off x="3594219" y="-45830"/>
            <a:ext cx="8597781" cy="3110087"/>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08" name="Google Shape;308;p17"/>
          <p:cNvSpPr txBox="1">
            <a:spLocks noGrp="1"/>
          </p:cNvSpPr>
          <p:nvPr>
            <p:ph type="title"/>
          </p:nvPr>
        </p:nvSpPr>
        <p:spPr>
          <a:xfrm>
            <a:off x="965200" y="593367"/>
            <a:ext cx="5770800" cy="79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p:txBody>
      </p:sp>
      <p:sp>
        <p:nvSpPr>
          <p:cNvPr id="309" name="Google Shape;309;p17"/>
          <p:cNvSpPr txBox="1">
            <a:spLocks noGrp="1"/>
          </p:cNvSpPr>
          <p:nvPr>
            <p:ph type="subTitle" idx="1"/>
          </p:nvPr>
        </p:nvSpPr>
        <p:spPr>
          <a:xfrm>
            <a:off x="2406143" y="2051067"/>
            <a:ext cx="2210400" cy="6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935">
                <a:solidFill>
                  <a:schemeClr val="accent5"/>
                </a:solidFill>
                <a:latin typeface="Fredoka One"/>
                <a:ea typeface="Fredoka One"/>
                <a:cs typeface="Fredoka One"/>
                <a:sym typeface="Fredoka One"/>
              </a:defRPr>
            </a:lvl1pPr>
            <a:lvl2pPr lvl="1" rtl="0">
              <a:spcBef>
                <a:spcPts val="2135"/>
              </a:spcBef>
              <a:spcAft>
                <a:spcPts val="0"/>
              </a:spcAft>
              <a:buSzPts val="2000"/>
              <a:buFont typeface="Holtwood One SC"/>
              <a:buNone/>
              <a:defRPr sz="2665">
                <a:latin typeface="Holtwood One SC"/>
                <a:ea typeface="Holtwood One SC"/>
                <a:cs typeface="Holtwood One SC"/>
                <a:sym typeface="Holtwood One SC"/>
              </a:defRPr>
            </a:lvl2pPr>
            <a:lvl3pPr lvl="2" rtl="0">
              <a:spcBef>
                <a:spcPts val="2135"/>
              </a:spcBef>
              <a:spcAft>
                <a:spcPts val="0"/>
              </a:spcAft>
              <a:buSzPts val="2000"/>
              <a:buFont typeface="Holtwood One SC"/>
              <a:buNone/>
              <a:defRPr sz="2665">
                <a:latin typeface="Holtwood One SC"/>
                <a:ea typeface="Holtwood One SC"/>
                <a:cs typeface="Holtwood One SC"/>
                <a:sym typeface="Holtwood One SC"/>
              </a:defRPr>
            </a:lvl3pPr>
            <a:lvl4pPr lvl="3" rtl="0">
              <a:spcBef>
                <a:spcPts val="2135"/>
              </a:spcBef>
              <a:spcAft>
                <a:spcPts val="0"/>
              </a:spcAft>
              <a:buSzPts val="2000"/>
              <a:buFont typeface="Holtwood One SC"/>
              <a:buNone/>
              <a:defRPr sz="2665">
                <a:latin typeface="Holtwood One SC"/>
                <a:ea typeface="Holtwood One SC"/>
                <a:cs typeface="Holtwood One SC"/>
                <a:sym typeface="Holtwood One SC"/>
              </a:defRPr>
            </a:lvl4pPr>
            <a:lvl5pPr lvl="4" rtl="0">
              <a:spcBef>
                <a:spcPts val="2135"/>
              </a:spcBef>
              <a:spcAft>
                <a:spcPts val="0"/>
              </a:spcAft>
              <a:buSzPts val="2000"/>
              <a:buFont typeface="Holtwood One SC"/>
              <a:buNone/>
              <a:defRPr sz="2665">
                <a:latin typeface="Holtwood One SC"/>
                <a:ea typeface="Holtwood One SC"/>
                <a:cs typeface="Holtwood One SC"/>
                <a:sym typeface="Holtwood One SC"/>
              </a:defRPr>
            </a:lvl5pPr>
            <a:lvl6pPr lvl="5" rtl="0">
              <a:spcBef>
                <a:spcPts val="2135"/>
              </a:spcBef>
              <a:spcAft>
                <a:spcPts val="0"/>
              </a:spcAft>
              <a:buSzPts val="2000"/>
              <a:buFont typeface="Holtwood One SC"/>
              <a:buNone/>
              <a:defRPr sz="2665">
                <a:latin typeface="Holtwood One SC"/>
                <a:ea typeface="Holtwood One SC"/>
                <a:cs typeface="Holtwood One SC"/>
                <a:sym typeface="Holtwood One SC"/>
              </a:defRPr>
            </a:lvl6pPr>
            <a:lvl7pPr lvl="6" rtl="0">
              <a:spcBef>
                <a:spcPts val="2135"/>
              </a:spcBef>
              <a:spcAft>
                <a:spcPts val="0"/>
              </a:spcAft>
              <a:buSzPts val="2000"/>
              <a:buFont typeface="Holtwood One SC"/>
              <a:buNone/>
              <a:defRPr sz="2665">
                <a:latin typeface="Holtwood One SC"/>
                <a:ea typeface="Holtwood One SC"/>
                <a:cs typeface="Holtwood One SC"/>
                <a:sym typeface="Holtwood One SC"/>
              </a:defRPr>
            </a:lvl7pPr>
            <a:lvl8pPr lvl="7" rtl="0">
              <a:spcBef>
                <a:spcPts val="2135"/>
              </a:spcBef>
              <a:spcAft>
                <a:spcPts val="0"/>
              </a:spcAft>
              <a:buSzPts val="2000"/>
              <a:buFont typeface="Holtwood One SC"/>
              <a:buNone/>
              <a:defRPr sz="2665">
                <a:latin typeface="Holtwood One SC"/>
                <a:ea typeface="Holtwood One SC"/>
                <a:cs typeface="Holtwood One SC"/>
                <a:sym typeface="Holtwood One SC"/>
              </a:defRPr>
            </a:lvl8pPr>
            <a:lvl9pPr lvl="8" rtl="0">
              <a:spcBef>
                <a:spcPts val="2135"/>
              </a:spcBef>
              <a:spcAft>
                <a:spcPts val="2135"/>
              </a:spcAft>
              <a:buSzPts val="2000"/>
              <a:buFont typeface="Holtwood One SC"/>
              <a:buNone/>
              <a:defRPr sz="2665">
                <a:latin typeface="Holtwood One SC"/>
                <a:ea typeface="Holtwood One SC"/>
                <a:cs typeface="Holtwood One SC"/>
                <a:sym typeface="Holtwood One SC"/>
              </a:defRPr>
            </a:lvl9pPr>
          </a:lstStyle>
          <a:p/>
        </p:txBody>
      </p:sp>
      <p:sp>
        <p:nvSpPr>
          <p:cNvPr id="310" name="Google Shape;310;p17"/>
          <p:cNvSpPr txBox="1">
            <a:spLocks noGrp="1"/>
          </p:cNvSpPr>
          <p:nvPr>
            <p:ph type="subTitle" idx="2"/>
          </p:nvPr>
        </p:nvSpPr>
        <p:spPr>
          <a:xfrm>
            <a:off x="2408413" y="4261024"/>
            <a:ext cx="2210400" cy="6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935">
                <a:solidFill>
                  <a:schemeClr val="accent1"/>
                </a:solidFill>
                <a:latin typeface="Fredoka One"/>
                <a:ea typeface="Fredoka One"/>
                <a:cs typeface="Fredoka One"/>
                <a:sym typeface="Fredoka One"/>
              </a:defRPr>
            </a:lvl1pPr>
            <a:lvl2pPr lvl="1" rtl="0">
              <a:spcBef>
                <a:spcPts val="2135"/>
              </a:spcBef>
              <a:spcAft>
                <a:spcPts val="0"/>
              </a:spcAft>
              <a:buSzPts val="2000"/>
              <a:buFont typeface="Holtwood One SC"/>
              <a:buNone/>
              <a:defRPr sz="2665">
                <a:latin typeface="Holtwood One SC"/>
                <a:ea typeface="Holtwood One SC"/>
                <a:cs typeface="Holtwood One SC"/>
                <a:sym typeface="Holtwood One SC"/>
              </a:defRPr>
            </a:lvl2pPr>
            <a:lvl3pPr lvl="2" rtl="0">
              <a:spcBef>
                <a:spcPts val="2135"/>
              </a:spcBef>
              <a:spcAft>
                <a:spcPts val="0"/>
              </a:spcAft>
              <a:buSzPts val="2000"/>
              <a:buFont typeface="Holtwood One SC"/>
              <a:buNone/>
              <a:defRPr sz="2665">
                <a:latin typeface="Holtwood One SC"/>
                <a:ea typeface="Holtwood One SC"/>
                <a:cs typeface="Holtwood One SC"/>
                <a:sym typeface="Holtwood One SC"/>
              </a:defRPr>
            </a:lvl3pPr>
            <a:lvl4pPr lvl="3" rtl="0">
              <a:spcBef>
                <a:spcPts val="2135"/>
              </a:spcBef>
              <a:spcAft>
                <a:spcPts val="0"/>
              </a:spcAft>
              <a:buSzPts val="2000"/>
              <a:buFont typeface="Holtwood One SC"/>
              <a:buNone/>
              <a:defRPr sz="2665">
                <a:latin typeface="Holtwood One SC"/>
                <a:ea typeface="Holtwood One SC"/>
                <a:cs typeface="Holtwood One SC"/>
                <a:sym typeface="Holtwood One SC"/>
              </a:defRPr>
            </a:lvl4pPr>
            <a:lvl5pPr lvl="4" rtl="0">
              <a:spcBef>
                <a:spcPts val="2135"/>
              </a:spcBef>
              <a:spcAft>
                <a:spcPts val="0"/>
              </a:spcAft>
              <a:buSzPts val="2000"/>
              <a:buFont typeface="Holtwood One SC"/>
              <a:buNone/>
              <a:defRPr sz="2665">
                <a:latin typeface="Holtwood One SC"/>
                <a:ea typeface="Holtwood One SC"/>
                <a:cs typeface="Holtwood One SC"/>
                <a:sym typeface="Holtwood One SC"/>
              </a:defRPr>
            </a:lvl5pPr>
            <a:lvl6pPr lvl="5" rtl="0">
              <a:spcBef>
                <a:spcPts val="2135"/>
              </a:spcBef>
              <a:spcAft>
                <a:spcPts val="0"/>
              </a:spcAft>
              <a:buSzPts val="2000"/>
              <a:buFont typeface="Holtwood One SC"/>
              <a:buNone/>
              <a:defRPr sz="2665">
                <a:latin typeface="Holtwood One SC"/>
                <a:ea typeface="Holtwood One SC"/>
                <a:cs typeface="Holtwood One SC"/>
                <a:sym typeface="Holtwood One SC"/>
              </a:defRPr>
            </a:lvl6pPr>
            <a:lvl7pPr lvl="6" rtl="0">
              <a:spcBef>
                <a:spcPts val="2135"/>
              </a:spcBef>
              <a:spcAft>
                <a:spcPts val="0"/>
              </a:spcAft>
              <a:buSzPts val="2000"/>
              <a:buFont typeface="Holtwood One SC"/>
              <a:buNone/>
              <a:defRPr sz="2665">
                <a:latin typeface="Holtwood One SC"/>
                <a:ea typeface="Holtwood One SC"/>
                <a:cs typeface="Holtwood One SC"/>
                <a:sym typeface="Holtwood One SC"/>
              </a:defRPr>
            </a:lvl7pPr>
            <a:lvl8pPr lvl="7" rtl="0">
              <a:spcBef>
                <a:spcPts val="2135"/>
              </a:spcBef>
              <a:spcAft>
                <a:spcPts val="0"/>
              </a:spcAft>
              <a:buSzPts val="2000"/>
              <a:buFont typeface="Holtwood One SC"/>
              <a:buNone/>
              <a:defRPr sz="2665">
                <a:latin typeface="Holtwood One SC"/>
                <a:ea typeface="Holtwood One SC"/>
                <a:cs typeface="Holtwood One SC"/>
                <a:sym typeface="Holtwood One SC"/>
              </a:defRPr>
            </a:lvl8pPr>
            <a:lvl9pPr lvl="8" rtl="0">
              <a:spcBef>
                <a:spcPts val="2135"/>
              </a:spcBef>
              <a:spcAft>
                <a:spcPts val="2135"/>
              </a:spcAft>
              <a:buSzPts val="2000"/>
              <a:buFont typeface="Holtwood One SC"/>
              <a:buNone/>
              <a:defRPr sz="2665">
                <a:latin typeface="Holtwood One SC"/>
                <a:ea typeface="Holtwood One SC"/>
                <a:cs typeface="Holtwood One SC"/>
                <a:sym typeface="Holtwood One SC"/>
              </a:defRPr>
            </a:lvl9pPr>
          </a:lstStyle>
          <a:p/>
        </p:txBody>
      </p:sp>
      <p:sp>
        <p:nvSpPr>
          <p:cNvPr id="311" name="Google Shape;311;p17"/>
          <p:cNvSpPr txBox="1">
            <a:spLocks noGrp="1"/>
          </p:cNvSpPr>
          <p:nvPr>
            <p:ph type="subTitle" idx="3"/>
          </p:nvPr>
        </p:nvSpPr>
        <p:spPr>
          <a:xfrm>
            <a:off x="7570565" y="4260856"/>
            <a:ext cx="21656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935">
                <a:solidFill>
                  <a:schemeClr val="accent5"/>
                </a:solidFill>
                <a:latin typeface="Fredoka One"/>
                <a:ea typeface="Fredoka One"/>
                <a:cs typeface="Fredoka One"/>
                <a:sym typeface="Fredoka One"/>
              </a:defRPr>
            </a:lvl1pPr>
            <a:lvl2pPr lvl="1" rtl="0">
              <a:spcBef>
                <a:spcPts val="2135"/>
              </a:spcBef>
              <a:spcAft>
                <a:spcPts val="0"/>
              </a:spcAft>
              <a:buSzPts val="2000"/>
              <a:buFont typeface="Holtwood One SC"/>
              <a:buNone/>
              <a:defRPr sz="2665">
                <a:latin typeface="Holtwood One SC"/>
                <a:ea typeface="Holtwood One SC"/>
                <a:cs typeface="Holtwood One SC"/>
                <a:sym typeface="Holtwood One SC"/>
              </a:defRPr>
            </a:lvl2pPr>
            <a:lvl3pPr lvl="2" rtl="0">
              <a:spcBef>
                <a:spcPts val="2135"/>
              </a:spcBef>
              <a:spcAft>
                <a:spcPts val="0"/>
              </a:spcAft>
              <a:buSzPts val="2000"/>
              <a:buFont typeface="Holtwood One SC"/>
              <a:buNone/>
              <a:defRPr sz="2665">
                <a:latin typeface="Holtwood One SC"/>
                <a:ea typeface="Holtwood One SC"/>
                <a:cs typeface="Holtwood One SC"/>
                <a:sym typeface="Holtwood One SC"/>
              </a:defRPr>
            </a:lvl3pPr>
            <a:lvl4pPr lvl="3" rtl="0">
              <a:spcBef>
                <a:spcPts val="2135"/>
              </a:spcBef>
              <a:spcAft>
                <a:spcPts val="0"/>
              </a:spcAft>
              <a:buSzPts val="2000"/>
              <a:buFont typeface="Holtwood One SC"/>
              <a:buNone/>
              <a:defRPr sz="2665">
                <a:latin typeface="Holtwood One SC"/>
                <a:ea typeface="Holtwood One SC"/>
                <a:cs typeface="Holtwood One SC"/>
                <a:sym typeface="Holtwood One SC"/>
              </a:defRPr>
            </a:lvl4pPr>
            <a:lvl5pPr lvl="4" rtl="0">
              <a:spcBef>
                <a:spcPts val="2135"/>
              </a:spcBef>
              <a:spcAft>
                <a:spcPts val="0"/>
              </a:spcAft>
              <a:buSzPts val="2000"/>
              <a:buFont typeface="Holtwood One SC"/>
              <a:buNone/>
              <a:defRPr sz="2665">
                <a:latin typeface="Holtwood One SC"/>
                <a:ea typeface="Holtwood One SC"/>
                <a:cs typeface="Holtwood One SC"/>
                <a:sym typeface="Holtwood One SC"/>
              </a:defRPr>
            </a:lvl5pPr>
            <a:lvl6pPr lvl="5" rtl="0">
              <a:spcBef>
                <a:spcPts val="2135"/>
              </a:spcBef>
              <a:spcAft>
                <a:spcPts val="0"/>
              </a:spcAft>
              <a:buSzPts val="2000"/>
              <a:buFont typeface="Holtwood One SC"/>
              <a:buNone/>
              <a:defRPr sz="2665">
                <a:latin typeface="Holtwood One SC"/>
                <a:ea typeface="Holtwood One SC"/>
                <a:cs typeface="Holtwood One SC"/>
                <a:sym typeface="Holtwood One SC"/>
              </a:defRPr>
            </a:lvl6pPr>
            <a:lvl7pPr lvl="6" rtl="0">
              <a:spcBef>
                <a:spcPts val="2135"/>
              </a:spcBef>
              <a:spcAft>
                <a:spcPts val="0"/>
              </a:spcAft>
              <a:buSzPts val="2000"/>
              <a:buFont typeface="Holtwood One SC"/>
              <a:buNone/>
              <a:defRPr sz="2665">
                <a:latin typeface="Holtwood One SC"/>
                <a:ea typeface="Holtwood One SC"/>
                <a:cs typeface="Holtwood One SC"/>
                <a:sym typeface="Holtwood One SC"/>
              </a:defRPr>
            </a:lvl7pPr>
            <a:lvl8pPr lvl="7" rtl="0">
              <a:spcBef>
                <a:spcPts val="2135"/>
              </a:spcBef>
              <a:spcAft>
                <a:spcPts val="0"/>
              </a:spcAft>
              <a:buSzPts val="2000"/>
              <a:buFont typeface="Holtwood One SC"/>
              <a:buNone/>
              <a:defRPr sz="2665">
                <a:latin typeface="Holtwood One SC"/>
                <a:ea typeface="Holtwood One SC"/>
                <a:cs typeface="Holtwood One SC"/>
                <a:sym typeface="Holtwood One SC"/>
              </a:defRPr>
            </a:lvl8pPr>
            <a:lvl9pPr lvl="8" rtl="0">
              <a:spcBef>
                <a:spcPts val="2135"/>
              </a:spcBef>
              <a:spcAft>
                <a:spcPts val="2135"/>
              </a:spcAft>
              <a:buSzPts val="2000"/>
              <a:buFont typeface="Holtwood One SC"/>
              <a:buNone/>
              <a:defRPr sz="2665">
                <a:latin typeface="Holtwood One SC"/>
                <a:ea typeface="Holtwood One SC"/>
                <a:cs typeface="Holtwood One SC"/>
                <a:sym typeface="Holtwood One SC"/>
              </a:defRPr>
            </a:lvl9pPr>
          </a:lstStyle>
          <a:p/>
        </p:txBody>
      </p:sp>
      <p:sp>
        <p:nvSpPr>
          <p:cNvPr id="312" name="Google Shape;312;p17"/>
          <p:cNvSpPr txBox="1">
            <a:spLocks noGrp="1"/>
          </p:cNvSpPr>
          <p:nvPr>
            <p:ph type="subTitle" idx="4"/>
          </p:nvPr>
        </p:nvSpPr>
        <p:spPr>
          <a:xfrm>
            <a:off x="1404700" y="2711233"/>
            <a:ext cx="3214800" cy="77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865">
                <a:solidFill>
                  <a:srgbClr val="FFFFFF"/>
                </a:solidFill>
              </a:defRPr>
            </a:lvl1pPr>
            <a:lvl2pPr lvl="1" rtl="0">
              <a:spcBef>
                <a:spcPts val="2135"/>
              </a:spcBef>
              <a:spcAft>
                <a:spcPts val="0"/>
              </a:spcAft>
              <a:buSzPts val="1500"/>
              <a:buNone/>
              <a:defRPr/>
            </a:lvl2pPr>
            <a:lvl3pPr lvl="2" rtl="0">
              <a:spcBef>
                <a:spcPts val="2135"/>
              </a:spcBef>
              <a:spcAft>
                <a:spcPts val="0"/>
              </a:spcAft>
              <a:buSzPts val="1500"/>
              <a:buNone/>
              <a:defRPr/>
            </a:lvl3pPr>
            <a:lvl4pPr lvl="3" rtl="0">
              <a:spcBef>
                <a:spcPts val="2135"/>
              </a:spcBef>
              <a:spcAft>
                <a:spcPts val="0"/>
              </a:spcAft>
              <a:buSzPts val="1500"/>
              <a:buNone/>
              <a:defRPr/>
            </a:lvl4pPr>
            <a:lvl5pPr lvl="4" rtl="0">
              <a:spcBef>
                <a:spcPts val="2135"/>
              </a:spcBef>
              <a:spcAft>
                <a:spcPts val="0"/>
              </a:spcAft>
              <a:buSzPts val="1500"/>
              <a:buNone/>
              <a:defRPr/>
            </a:lvl5pPr>
            <a:lvl6pPr lvl="5" rtl="0">
              <a:spcBef>
                <a:spcPts val="2135"/>
              </a:spcBef>
              <a:spcAft>
                <a:spcPts val="0"/>
              </a:spcAft>
              <a:buSzPts val="15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313" name="Google Shape;313;p17"/>
          <p:cNvSpPr txBox="1">
            <a:spLocks noGrp="1"/>
          </p:cNvSpPr>
          <p:nvPr>
            <p:ph type="subTitle" idx="5"/>
          </p:nvPr>
        </p:nvSpPr>
        <p:spPr>
          <a:xfrm>
            <a:off x="1404600" y="4921143"/>
            <a:ext cx="3214800" cy="7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865">
                <a:solidFill>
                  <a:srgbClr val="FFFFFF"/>
                </a:solidFill>
              </a:defRPr>
            </a:lvl1pPr>
            <a:lvl2pPr lvl="1" rtl="0">
              <a:spcBef>
                <a:spcPts val="2135"/>
              </a:spcBef>
              <a:spcAft>
                <a:spcPts val="0"/>
              </a:spcAft>
              <a:buSzPts val="1500"/>
              <a:buNone/>
              <a:defRPr/>
            </a:lvl2pPr>
            <a:lvl3pPr lvl="2" rtl="0">
              <a:spcBef>
                <a:spcPts val="2135"/>
              </a:spcBef>
              <a:spcAft>
                <a:spcPts val="0"/>
              </a:spcAft>
              <a:buSzPts val="1500"/>
              <a:buNone/>
              <a:defRPr/>
            </a:lvl3pPr>
            <a:lvl4pPr lvl="3" rtl="0">
              <a:spcBef>
                <a:spcPts val="2135"/>
              </a:spcBef>
              <a:spcAft>
                <a:spcPts val="0"/>
              </a:spcAft>
              <a:buSzPts val="1500"/>
              <a:buNone/>
              <a:defRPr/>
            </a:lvl4pPr>
            <a:lvl5pPr lvl="4" rtl="0">
              <a:spcBef>
                <a:spcPts val="2135"/>
              </a:spcBef>
              <a:spcAft>
                <a:spcPts val="0"/>
              </a:spcAft>
              <a:buSzPts val="1500"/>
              <a:buNone/>
              <a:defRPr/>
            </a:lvl5pPr>
            <a:lvl6pPr lvl="5" rtl="0">
              <a:spcBef>
                <a:spcPts val="2135"/>
              </a:spcBef>
              <a:spcAft>
                <a:spcPts val="0"/>
              </a:spcAft>
              <a:buSzPts val="15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314" name="Google Shape;314;p17"/>
          <p:cNvSpPr txBox="1">
            <a:spLocks noGrp="1"/>
          </p:cNvSpPr>
          <p:nvPr>
            <p:ph type="subTitle" idx="6"/>
          </p:nvPr>
        </p:nvSpPr>
        <p:spPr>
          <a:xfrm>
            <a:off x="7567600" y="4921033"/>
            <a:ext cx="3214800" cy="7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65">
                <a:solidFill>
                  <a:srgbClr val="FFFFFF"/>
                </a:solidFill>
              </a:defRPr>
            </a:lvl1pPr>
            <a:lvl2pPr lvl="1" rtl="0">
              <a:spcBef>
                <a:spcPts val="2135"/>
              </a:spcBef>
              <a:spcAft>
                <a:spcPts val="0"/>
              </a:spcAft>
              <a:buSzPts val="1500"/>
              <a:buNone/>
              <a:defRPr/>
            </a:lvl2pPr>
            <a:lvl3pPr lvl="2" rtl="0">
              <a:spcBef>
                <a:spcPts val="2135"/>
              </a:spcBef>
              <a:spcAft>
                <a:spcPts val="0"/>
              </a:spcAft>
              <a:buSzPts val="1500"/>
              <a:buNone/>
              <a:defRPr/>
            </a:lvl3pPr>
            <a:lvl4pPr lvl="3" rtl="0">
              <a:spcBef>
                <a:spcPts val="2135"/>
              </a:spcBef>
              <a:spcAft>
                <a:spcPts val="0"/>
              </a:spcAft>
              <a:buSzPts val="1500"/>
              <a:buNone/>
              <a:defRPr/>
            </a:lvl4pPr>
            <a:lvl5pPr lvl="4" rtl="0">
              <a:spcBef>
                <a:spcPts val="2135"/>
              </a:spcBef>
              <a:spcAft>
                <a:spcPts val="0"/>
              </a:spcAft>
              <a:buSzPts val="1500"/>
              <a:buNone/>
              <a:defRPr/>
            </a:lvl5pPr>
            <a:lvl6pPr lvl="5" rtl="0">
              <a:spcBef>
                <a:spcPts val="2135"/>
              </a:spcBef>
              <a:spcAft>
                <a:spcPts val="0"/>
              </a:spcAft>
              <a:buSzPts val="15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315" name="Google Shape;315;p17"/>
          <p:cNvSpPr txBox="1">
            <a:spLocks noGrp="1"/>
          </p:cNvSpPr>
          <p:nvPr>
            <p:ph type="subTitle" idx="7"/>
          </p:nvPr>
        </p:nvSpPr>
        <p:spPr>
          <a:xfrm>
            <a:off x="7567600" y="2051067"/>
            <a:ext cx="21656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935">
                <a:solidFill>
                  <a:schemeClr val="accent1"/>
                </a:solidFill>
                <a:latin typeface="Fredoka One"/>
                <a:ea typeface="Fredoka One"/>
                <a:cs typeface="Fredoka One"/>
                <a:sym typeface="Fredoka One"/>
              </a:defRPr>
            </a:lvl1pPr>
            <a:lvl2pPr lvl="1" rtl="0">
              <a:spcBef>
                <a:spcPts val="2135"/>
              </a:spcBef>
              <a:spcAft>
                <a:spcPts val="0"/>
              </a:spcAft>
              <a:buSzPts val="2000"/>
              <a:buFont typeface="Holtwood One SC"/>
              <a:buNone/>
              <a:defRPr sz="2665">
                <a:latin typeface="Holtwood One SC"/>
                <a:ea typeface="Holtwood One SC"/>
                <a:cs typeface="Holtwood One SC"/>
                <a:sym typeface="Holtwood One SC"/>
              </a:defRPr>
            </a:lvl2pPr>
            <a:lvl3pPr lvl="2" rtl="0">
              <a:spcBef>
                <a:spcPts val="2135"/>
              </a:spcBef>
              <a:spcAft>
                <a:spcPts val="0"/>
              </a:spcAft>
              <a:buSzPts val="2000"/>
              <a:buFont typeface="Holtwood One SC"/>
              <a:buNone/>
              <a:defRPr sz="2665">
                <a:latin typeface="Holtwood One SC"/>
                <a:ea typeface="Holtwood One SC"/>
                <a:cs typeface="Holtwood One SC"/>
                <a:sym typeface="Holtwood One SC"/>
              </a:defRPr>
            </a:lvl3pPr>
            <a:lvl4pPr lvl="3" rtl="0">
              <a:spcBef>
                <a:spcPts val="2135"/>
              </a:spcBef>
              <a:spcAft>
                <a:spcPts val="0"/>
              </a:spcAft>
              <a:buSzPts val="2000"/>
              <a:buFont typeface="Holtwood One SC"/>
              <a:buNone/>
              <a:defRPr sz="2665">
                <a:latin typeface="Holtwood One SC"/>
                <a:ea typeface="Holtwood One SC"/>
                <a:cs typeface="Holtwood One SC"/>
                <a:sym typeface="Holtwood One SC"/>
              </a:defRPr>
            </a:lvl4pPr>
            <a:lvl5pPr lvl="4" rtl="0">
              <a:spcBef>
                <a:spcPts val="2135"/>
              </a:spcBef>
              <a:spcAft>
                <a:spcPts val="0"/>
              </a:spcAft>
              <a:buSzPts val="2000"/>
              <a:buFont typeface="Holtwood One SC"/>
              <a:buNone/>
              <a:defRPr sz="2665">
                <a:latin typeface="Holtwood One SC"/>
                <a:ea typeface="Holtwood One SC"/>
                <a:cs typeface="Holtwood One SC"/>
                <a:sym typeface="Holtwood One SC"/>
              </a:defRPr>
            </a:lvl5pPr>
            <a:lvl6pPr lvl="5" rtl="0">
              <a:spcBef>
                <a:spcPts val="2135"/>
              </a:spcBef>
              <a:spcAft>
                <a:spcPts val="0"/>
              </a:spcAft>
              <a:buSzPts val="2000"/>
              <a:buFont typeface="Holtwood One SC"/>
              <a:buNone/>
              <a:defRPr sz="2665">
                <a:latin typeface="Holtwood One SC"/>
                <a:ea typeface="Holtwood One SC"/>
                <a:cs typeface="Holtwood One SC"/>
                <a:sym typeface="Holtwood One SC"/>
              </a:defRPr>
            </a:lvl6pPr>
            <a:lvl7pPr lvl="6" rtl="0">
              <a:spcBef>
                <a:spcPts val="2135"/>
              </a:spcBef>
              <a:spcAft>
                <a:spcPts val="0"/>
              </a:spcAft>
              <a:buSzPts val="2000"/>
              <a:buFont typeface="Holtwood One SC"/>
              <a:buNone/>
              <a:defRPr sz="2665">
                <a:latin typeface="Holtwood One SC"/>
                <a:ea typeface="Holtwood One SC"/>
                <a:cs typeface="Holtwood One SC"/>
                <a:sym typeface="Holtwood One SC"/>
              </a:defRPr>
            </a:lvl7pPr>
            <a:lvl8pPr lvl="7" rtl="0">
              <a:spcBef>
                <a:spcPts val="2135"/>
              </a:spcBef>
              <a:spcAft>
                <a:spcPts val="0"/>
              </a:spcAft>
              <a:buSzPts val="2000"/>
              <a:buFont typeface="Holtwood One SC"/>
              <a:buNone/>
              <a:defRPr sz="2665">
                <a:latin typeface="Holtwood One SC"/>
                <a:ea typeface="Holtwood One SC"/>
                <a:cs typeface="Holtwood One SC"/>
                <a:sym typeface="Holtwood One SC"/>
              </a:defRPr>
            </a:lvl8pPr>
            <a:lvl9pPr lvl="8" rtl="0">
              <a:spcBef>
                <a:spcPts val="2135"/>
              </a:spcBef>
              <a:spcAft>
                <a:spcPts val="2135"/>
              </a:spcAft>
              <a:buSzPts val="2000"/>
              <a:buFont typeface="Holtwood One SC"/>
              <a:buNone/>
              <a:defRPr sz="2665">
                <a:latin typeface="Holtwood One SC"/>
                <a:ea typeface="Holtwood One SC"/>
                <a:cs typeface="Holtwood One SC"/>
                <a:sym typeface="Holtwood One SC"/>
              </a:defRPr>
            </a:lvl9pPr>
          </a:lstStyle>
          <a:p/>
        </p:txBody>
      </p:sp>
      <p:sp>
        <p:nvSpPr>
          <p:cNvPr id="316" name="Google Shape;316;p17"/>
          <p:cNvSpPr txBox="1">
            <a:spLocks noGrp="1"/>
          </p:cNvSpPr>
          <p:nvPr>
            <p:ph type="subTitle" idx="8"/>
          </p:nvPr>
        </p:nvSpPr>
        <p:spPr>
          <a:xfrm>
            <a:off x="7567600" y="2711240"/>
            <a:ext cx="3214800" cy="7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65">
                <a:solidFill>
                  <a:srgbClr val="FFFFFF"/>
                </a:solidFill>
              </a:defRPr>
            </a:lvl1pPr>
            <a:lvl2pPr lvl="1" rtl="0">
              <a:spcBef>
                <a:spcPts val="2135"/>
              </a:spcBef>
              <a:spcAft>
                <a:spcPts val="0"/>
              </a:spcAft>
              <a:buSzPts val="1500"/>
              <a:buNone/>
              <a:defRPr/>
            </a:lvl2pPr>
            <a:lvl3pPr lvl="2" rtl="0">
              <a:spcBef>
                <a:spcPts val="2135"/>
              </a:spcBef>
              <a:spcAft>
                <a:spcPts val="0"/>
              </a:spcAft>
              <a:buSzPts val="1500"/>
              <a:buNone/>
              <a:defRPr/>
            </a:lvl3pPr>
            <a:lvl4pPr lvl="3" rtl="0">
              <a:spcBef>
                <a:spcPts val="2135"/>
              </a:spcBef>
              <a:spcAft>
                <a:spcPts val="0"/>
              </a:spcAft>
              <a:buSzPts val="1500"/>
              <a:buNone/>
              <a:defRPr/>
            </a:lvl4pPr>
            <a:lvl5pPr lvl="4" rtl="0">
              <a:spcBef>
                <a:spcPts val="2135"/>
              </a:spcBef>
              <a:spcAft>
                <a:spcPts val="0"/>
              </a:spcAft>
              <a:buSzPts val="1500"/>
              <a:buNone/>
              <a:defRPr/>
            </a:lvl5pPr>
            <a:lvl6pPr lvl="5" rtl="0">
              <a:spcBef>
                <a:spcPts val="2135"/>
              </a:spcBef>
              <a:spcAft>
                <a:spcPts val="0"/>
              </a:spcAft>
              <a:buSzPts val="15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317" name="Google Shape;317;p17"/>
          <p:cNvSpPr/>
          <p:nvPr/>
        </p:nvSpPr>
        <p:spPr>
          <a:xfrm rot="-4086701">
            <a:off x="622930" y="-57467"/>
            <a:ext cx="379063" cy="32946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18" name="Google Shape;318;p17"/>
          <p:cNvSpPr/>
          <p:nvPr/>
        </p:nvSpPr>
        <p:spPr>
          <a:xfrm rot="-4086574">
            <a:off x="502348" y="380201"/>
            <a:ext cx="261715" cy="22747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19" name="Google Shape;319;p17"/>
          <p:cNvSpPr/>
          <p:nvPr/>
        </p:nvSpPr>
        <p:spPr>
          <a:xfrm rot="-9295189">
            <a:off x="11668781" y="2107308"/>
            <a:ext cx="261713" cy="22747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320"/>
        <p:cNvGrpSpPr/>
        <p:nvPr/>
      </p:nvGrpSpPr>
      <p:grpSpPr>
        <a:xfrm>
          <a:off x="0" y="0"/>
          <a:ext cx="0" cy="0"/>
          <a:chOff x="0" y="0"/>
          <a:chExt cx="0" cy="0"/>
        </a:xfrm>
      </p:grpSpPr>
      <p:sp>
        <p:nvSpPr>
          <p:cNvPr id="321" name="Google Shape;321;p18"/>
          <p:cNvSpPr/>
          <p:nvPr/>
        </p:nvSpPr>
        <p:spPr>
          <a:xfrm rot="10800000">
            <a:off x="0" y="14"/>
            <a:ext cx="8597781" cy="3110087"/>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22" name="Google Shape;322;p18"/>
          <p:cNvSpPr txBox="1">
            <a:spLocks noGrp="1"/>
          </p:cNvSpPr>
          <p:nvPr>
            <p:ph type="title" hasCustomPrompt="1"/>
          </p:nvPr>
        </p:nvSpPr>
        <p:spPr>
          <a:xfrm>
            <a:off x="2833451" y="1349633"/>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5"/>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3" name="Google Shape;323;p18"/>
          <p:cNvSpPr/>
          <p:nvPr/>
        </p:nvSpPr>
        <p:spPr>
          <a:xfrm>
            <a:off x="7848460" y="4389030"/>
            <a:ext cx="4407045" cy="2468980"/>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24" name="Google Shape;324;p18"/>
          <p:cNvSpPr txBox="1">
            <a:spLocks noGrp="1"/>
          </p:cNvSpPr>
          <p:nvPr>
            <p:ph type="subTitle" idx="1"/>
          </p:nvPr>
        </p:nvSpPr>
        <p:spPr>
          <a:xfrm>
            <a:off x="3528067" y="1856872"/>
            <a:ext cx="5136000" cy="5540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5"/>
            </a:lvl1pPr>
            <a:lvl2pPr lvl="1">
              <a:spcBef>
                <a:spcPts val="2135"/>
              </a:spcBef>
              <a:spcAft>
                <a:spcPts val="0"/>
              </a:spcAft>
              <a:buSzPts val="1500"/>
              <a:buNone/>
              <a:defRPr/>
            </a:lvl2pPr>
            <a:lvl3pPr lvl="2">
              <a:spcBef>
                <a:spcPts val="2135"/>
              </a:spcBef>
              <a:spcAft>
                <a:spcPts val="0"/>
              </a:spcAft>
              <a:buSzPts val="1500"/>
              <a:buNone/>
              <a:defRPr/>
            </a:lvl3pPr>
            <a:lvl4pPr lvl="3">
              <a:spcBef>
                <a:spcPts val="2135"/>
              </a:spcBef>
              <a:spcAft>
                <a:spcPts val="0"/>
              </a:spcAft>
              <a:buSzPts val="1500"/>
              <a:buNone/>
              <a:defRPr/>
            </a:lvl4pPr>
            <a:lvl5pPr lvl="4">
              <a:spcBef>
                <a:spcPts val="2135"/>
              </a:spcBef>
              <a:spcAft>
                <a:spcPts val="0"/>
              </a:spcAft>
              <a:buSzPts val="1500"/>
              <a:buNone/>
              <a:defRPr/>
            </a:lvl5pPr>
            <a:lvl6pPr lvl="5">
              <a:spcBef>
                <a:spcPts val="2135"/>
              </a:spcBef>
              <a:spcAft>
                <a:spcPts val="0"/>
              </a:spcAft>
              <a:buSzPts val="15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p:txBody>
      </p:sp>
      <p:sp>
        <p:nvSpPr>
          <p:cNvPr id="325" name="Google Shape;325;p18"/>
          <p:cNvSpPr txBox="1">
            <a:spLocks noGrp="1"/>
          </p:cNvSpPr>
          <p:nvPr>
            <p:ph type="title" idx="2" hasCustomPrompt="1"/>
          </p:nvPr>
        </p:nvSpPr>
        <p:spPr>
          <a:xfrm>
            <a:off x="2833451" y="2841217"/>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5"/>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18"/>
          <p:cNvSpPr txBox="1">
            <a:spLocks noGrp="1"/>
          </p:cNvSpPr>
          <p:nvPr>
            <p:ph type="subTitle" idx="3"/>
          </p:nvPr>
        </p:nvSpPr>
        <p:spPr>
          <a:xfrm>
            <a:off x="2568549" y="3629983"/>
            <a:ext cx="7054800" cy="5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5"/>
            </a:lvl1pPr>
            <a:lvl2pPr lvl="1" rtl="0">
              <a:spcBef>
                <a:spcPts val="2135"/>
              </a:spcBef>
              <a:spcAft>
                <a:spcPts val="0"/>
              </a:spcAft>
              <a:buSzPts val="1500"/>
              <a:buNone/>
              <a:defRPr/>
            </a:lvl2pPr>
            <a:lvl3pPr lvl="2" rtl="0">
              <a:spcBef>
                <a:spcPts val="2135"/>
              </a:spcBef>
              <a:spcAft>
                <a:spcPts val="0"/>
              </a:spcAft>
              <a:buSzPts val="1500"/>
              <a:buNone/>
              <a:defRPr/>
            </a:lvl3pPr>
            <a:lvl4pPr lvl="3" rtl="0">
              <a:spcBef>
                <a:spcPts val="2135"/>
              </a:spcBef>
              <a:spcAft>
                <a:spcPts val="0"/>
              </a:spcAft>
              <a:buSzPts val="1500"/>
              <a:buNone/>
              <a:defRPr/>
            </a:lvl4pPr>
            <a:lvl5pPr lvl="4" rtl="0">
              <a:spcBef>
                <a:spcPts val="2135"/>
              </a:spcBef>
              <a:spcAft>
                <a:spcPts val="0"/>
              </a:spcAft>
              <a:buSzPts val="1500"/>
              <a:buNone/>
              <a:defRPr/>
            </a:lvl5pPr>
            <a:lvl6pPr lvl="5" rtl="0">
              <a:spcBef>
                <a:spcPts val="2135"/>
              </a:spcBef>
              <a:spcAft>
                <a:spcPts val="0"/>
              </a:spcAft>
              <a:buSzPts val="15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327" name="Google Shape;327;p18"/>
          <p:cNvSpPr txBox="1">
            <a:spLocks noGrp="1"/>
          </p:cNvSpPr>
          <p:nvPr>
            <p:ph type="title" idx="4" hasCustomPrompt="1"/>
          </p:nvPr>
        </p:nvSpPr>
        <p:spPr>
          <a:xfrm>
            <a:off x="2833451" y="4336767"/>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5"/>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8" name="Google Shape;328;p18"/>
          <p:cNvSpPr txBox="1">
            <a:spLocks noGrp="1"/>
          </p:cNvSpPr>
          <p:nvPr>
            <p:ph type="subTitle" idx="5"/>
          </p:nvPr>
        </p:nvSpPr>
        <p:spPr>
          <a:xfrm>
            <a:off x="3527900" y="5437073"/>
            <a:ext cx="5136000" cy="5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5"/>
            </a:lvl1pPr>
            <a:lvl2pPr lvl="1" rtl="0">
              <a:spcBef>
                <a:spcPts val="2135"/>
              </a:spcBef>
              <a:spcAft>
                <a:spcPts val="0"/>
              </a:spcAft>
              <a:buSzPts val="1500"/>
              <a:buNone/>
              <a:defRPr/>
            </a:lvl2pPr>
            <a:lvl3pPr lvl="2" rtl="0">
              <a:spcBef>
                <a:spcPts val="2135"/>
              </a:spcBef>
              <a:spcAft>
                <a:spcPts val="0"/>
              </a:spcAft>
              <a:buSzPts val="1500"/>
              <a:buNone/>
              <a:defRPr/>
            </a:lvl3pPr>
            <a:lvl4pPr lvl="3" rtl="0">
              <a:spcBef>
                <a:spcPts val="2135"/>
              </a:spcBef>
              <a:spcAft>
                <a:spcPts val="0"/>
              </a:spcAft>
              <a:buSzPts val="1500"/>
              <a:buNone/>
              <a:defRPr/>
            </a:lvl4pPr>
            <a:lvl5pPr lvl="4" rtl="0">
              <a:spcBef>
                <a:spcPts val="2135"/>
              </a:spcBef>
              <a:spcAft>
                <a:spcPts val="0"/>
              </a:spcAft>
              <a:buSzPts val="1500"/>
              <a:buNone/>
              <a:defRPr/>
            </a:lvl5pPr>
            <a:lvl6pPr lvl="5" rtl="0">
              <a:spcBef>
                <a:spcPts val="2135"/>
              </a:spcBef>
              <a:spcAft>
                <a:spcPts val="0"/>
              </a:spcAft>
              <a:buSzPts val="15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329" name="Google Shape;329;p18"/>
          <p:cNvSpPr/>
          <p:nvPr/>
        </p:nvSpPr>
        <p:spPr>
          <a:xfrm rot="-4086701">
            <a:off x="8446130" y="491400"/>
            <a:ext cx="379063" cy="32946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30" name="Google Shape;330;p18"/>
          <p:cNvSpPr/>
          <p:nvPr/>
        </p:nvSpPr>
        <p:spPr>
          <a:xfrm rot="-4086806">
            <a:off x="7618992" y="6325305"/>
            <a:ext cx="337453" cy="29328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nvGrpSpPr>
          <p:cNvPr id="331" name="Google Shape;331;p18"/>
          <p:cNvGrpSpPr/>
          <p:nvPr/>
        </p:nvGrpSpPr>
        <p:grpSpPr>
          <a:xfrm rot="-257086">
            <a:off x="11192844" y="819793"/>
            <a:ext cx="585768" cy="636503"/>
            <a:chOff x="1761950" y="1669000"/>
            <a:chExt cx="482700" cy="529100"/>
          </a:xfrm>
        </p:grpSpPr>
        <p:sp>
          <p:nvSpPr>
            <p:cNvPr id="332" name="Google Shape;332;p18"/>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33" name="Google Shape;333;p18"/>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34" name="Google Shape;334;p18"/>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335" name="Google Shape;335;p18"/>
          <p:cNvGrpSpPr/>
          <p:nvPr/>
        </p:nvGrpSpPr>
        <p:grpSpPr>
          <a:xfrm rot="651154">
            <a:off x="9855572" y="85676"/>
            <a:ext cx="1005344" cy="1003875"/>
            <a:chOff x="345025" y="221948"/>
            <a:chExt cx="1016224" cy="1014094"/>
          </a:xfrm>
        </p:grpSpPr>
        <p:sp>
          <p:nvSpPr>
            <p:cNvPr id="336" name="Google Shape;336;p18"/>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37" name="Google Shape;337;p18"/>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38" name="Google Shape;338;p18"/>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grpSp>
        <p:nvGrpSpPr>
          <p:cNvPr id="339" name="Google Shape;339;p18"/>
          <p:cNvGrpSpPr/>
          <p:nvPr/>
        </p:nvGrpSpPr>
        <p:grpSpPr>
          <a:xfrm rot="-1928199">
            <a:off x="10337560" y="1652695"/>
            <a:ext cx="976088" cy="999277"/>
            <a:chOff x="2797650" y="3803725"/>
            <a:chExt cx="787175" cy="819250"/>
          </a:xfrm>
        </p:grpSpPr>
        <p:sp>
          <p:nvSpPr>
            <p:cNvPr id="340" name="Google Shape;340;p18"/>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41" name="Google Shape;341;p18"/>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42" name="Google Shape;342;p18"/>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43" name="Google Shape;343;p18"/>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a:off x="960000" y="1499800"/>
            <a:ext cx="5219600" cy="236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665">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p:txBody>
      </p:sp>
      <p:sp>
        <p:nvSpPr>
          <p:cNvPr id="364" name="Google Shape;364;p20"/>
          <p:cNvSpPr txBox="1">
            <a:spLocks noGrp="1"/>
          </p:cNvSpPr>
          <p:nvPr>
            <p:ph type="subTitle" idx="1"/>
          </p:nvPr>
        </p:nvSpPr>
        <p:spPr>
          <a:xfrm>
            <a:off x="960000" y="4010200"/>
            <a:ext cx="5219600" cy="134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5"/>
            </a:lvl1pPr>
            <a:lvl2pPr lvl="1">
              <a:spcBef>
                <a:spcPts val="2135"/>
              </a:spcBef>
              <a:spcAft>
                <a:spcPts val="0"/>
              </a:spcAft>
              <a:buSzPts val="1500"/>
              <a:buNone/>
              <a:defRPr/>
            </a:lvl2pPr>
            <a:lvl3pPr lvl="2">
              <a:spcBef>
                <a:spcPts val="2135"/>
              </a:spcBef>
              <a:spcAft>
                <a:spcPts val="0"/>
              </a:spcAft>
              <a:buSzPts val="1500"/>
              <a:buNone/>
              <a:defRPr/>
            </a:lvl3pPr>
            <a:lvl4pPr lvl="3">
              <a:spcBef>
                <a:spcPts val="2135"/>
              </a:spcBef>
              <a:spcAft>
                <a:spcPts val="0"/>
              </a:spcAft>
              <a:buSzPts val="1500"/>
              <a:buNone/>
              <a:defRPr/>
            </a:lvl4pPr>
            <a:lvl5pPr lvl="4">
              <a:spcBef>
                <a:spcPts val="2135"/>
              </a:spcBef>
              <a:spcAft>
                <a:spcPts val="0"/>
              </a:spcAft>
              <a:buSzPts val="1500"/>
              <a:buNone/>
              <a:defRPr/>
            </a:lvl5pPr>
            <a:lvl6pPr lvl="5">
              <a:spcBef>
                <a:spcPts val="2135"/>
              </a:spcBef>
              <a:spcAft>
                <a:spcPts val="0"/>
              </a:spcAft>
              <a:buSzPts val="15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p:txBody>
      </p:sp>
      <p:sp>
        <p:nvSpPr>
          <p:cNvPr id="365" name="Google Shape;365;p20"/>
          <p:cNvSpPr/>
          <p:nvPr/>
        </p:nvSpPr>
        <p:spPr>
          <a:xfrm rot="-2955853">
            <a:off x="973799" y="807388"/>
            <a:ext cx="272368" cy="23673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66" name="Google Shape;366;p20"/>
          <p:cNvSpPr/>
          <p:nvPr/>
        </p:nvSpPr>
        <p:spPr>
          <a:xfrm rot="-2955913">
            <a:off x="627764" y="437639"/>
            <a:ext cx="379061" cy="32945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67" name="Google Shape;367;p20"/>
          <p:cNvSpPr/>
          <p:nvPr/>
        </p:nvSpPr>
        <p:spPr>
          <a:xfrm rot="10800000" flipH="1">
            <a:off x="9283700" y="94"/>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600" lvl="0" indent="-406400" rtl="0">
              <a:lnSpc>
                <a:spcPct val="100000"/>
              </a:lnSpc>
              <a:spcBef>
                <a:spcPts val="0"/>
              </a:spcBef>
              <a:spcAft>
                <a:spcPts val="0"/>
              </a:spcAft>
              <a:buSzPts val="1200"/>
              <a:buChar char="●"/>
              <a:defRPr sz="1865">
                <a:solidFill>
                  <a:srgbClr val="FFFFFF"/>
                </a:solidFill>
              </a:defRPr>
            </a:lvl1pPr>
            <a:lvl2pPr marL="1219200" lvl="1" indent="-406400" rtl="0">
              <a:spcBef>
                <a:spcPts val="2135"/>
              </a:spcBef>
              <a:spcAft>
                <a:spcPts val="0"/>
              </a:spcAft>
              <a:buSzPts val="1200"/>
              <a:buChar char="○"/>
              <a:defRPr sz="1600"/>
            </a:lvl2pPr>
            <a:lvl3pPr marL="1828800" lvl="2" indent="-406400" rtl="0">
              <a:spcBef>
                <a:spcPts val="2135"/>
              </a:spcBef>
              <a:spcAft>
                <a:spcPts val="0"/>
              </a:spcAft>
              <a:buSzPts val="1200"/>
              <a:buChar char="■"/>
              <a:defRPr sz="1600"/>
            </a:lvl3pPr>
            <a:lvl4pPr marL="2438400" lvl="3" indent="-406400" rtl="0">
              <a:spcBef>
                <a:spcPts val="2135"/>
              </a:spcBef>
              <a:spcAft>
                <a:spcPts val="0"/>
              </a:spcAft>
              <a:buSzPts val="1200"/>
              <a:buChar char="●"/>
              <a:defRPr sz="1600"/>
            </a:lvl4pPr>
            <a:lvl5pPr marL="3048000" lvl="4" indent="-406400" rtl="0">
              <a:spcBef>
                <a:spcPts val="2135"/>
              </a:spcBef>
              <a:spcAft>
                <a:spcPts val="0"/>
              </a:spcAft>
              <a:buSzPts val="1200"/>
              <a:buChar char="○"/>
              <a:defRPr sz="1600"/>
            </a:lvl5pPr>
            <a:lvl6pPr marL="3657600" lvl="5" indent="-406400" rtl="0">
              <a:spcBef>
                <a:spcPts val="2135"/>
              </a:spcBef>
              <a:spcAft>
                <a:spcPts val="0"/>
              </a:spcAft>
              <a:buSzPts val="1200"/>
              <a:buChar char="■"/>
              <a:defRPr sz="1600"/>
            </a:lvl6pPr>
            <a:lvl7pPr marL="4267200" lvl="6" indent="-406400" rtl="0">
              <a:spcBef>
                <a:spcPts val="2135"/>
              </a:spcBef>
              <a:spcAft>
                <a:spcPts val="0"/>
              </a:spcAft>
              <a:buSzPts val="1200"/>
              <a:buChar char="●"/>
              <a:defRPr sz="1600"/>
            </a:lvl7pPr>
            <a:lvl8pPr marL="4876800" lvl="7" indent="-406400" rtl="0">
              <a:spcBef>
                <a:spcPts val="2135"/>
              </a:spcBef>
              <a:spcAft>
                <a:spcPts val="0"/>
              </a:spcAft>
              <a:buSzPts val="1200"/>
              <a:buChar char="○"/>
              <a:defRPr sz="1600"/>
            </a:lvl8pPr>
            <a:lvl9pPr marL="5486400" lvl="8" indent="-406400" rtl="0">
              <a:spcBef>
                <a:spcPts val="2135"/>
              </a:spcBef>
              <a:spcAft>
                <a:spcPts val="2135"/>
              </a:spcAft>
              <a:buSzPts val="1200"/>
              <a:buChar char="■"/>
              <a:defRPr sz="1600"/>
            </a:lvl9pPr>
          </a:lstStyle>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600" lvl="0" indent="-406400" rtl="0">
              <a:lnSpc>
                <a:spcPct val="100000"/>
              </a:lnSpc>
              <a:spcBef>
                <a:spcPts val="0"/>
              </a:spcBef>
              <a:spcAft>
                <a:spcPts val="0"/>
              </a:spcAft>
              <a:buSzPts val="1200"/>
              <a:buChar char="●"/>
              <a:defRPr sz="1865">
                <a:solidFill>
                  <a:srgbClr val="FFFFFF"/>
                </a:solidFill>
              </a:defRPr>
            </a:lvl1pPr>
            <a:lvl2pPr marL="1219200" lvl="1" indent="-406400" rtl="0">
              <a:spcBef>
                <a:spcPts val="2135"/>
              </a:spcBef>
              <a:spcAft>
                <a:spcPts val="0"/>
              </a:spcAft>
              <a:buSzPts val="1200"/>
              <a:buChar char="○"/>
              <a:defRPr sz="1600"/>
            </a:lvl2pPr>
            <a:lvl3pPr marL="1828800" lvl="2" indent="-406400" rtl="0">
              <a:spcBef>
                <a:spcPts val="2135"/>
              </a:spcBef>
              <a:spcAft>
                <a:spcPts val="0"/>
              </a:spcAft>
              <a:buSzPts val="1200"/>
              <a:buChar char="■"/>
              <a:defRPr sz="1600"/>
            </a:lvl3pPr>
            <a:lvl4pPr marL="2438400" lvl="3" indent="-406400" rtl="0">
              <a:spcBef>
                <a:spcPts val="2135"/>
              </a:spcBef>
              <a:spcAft>
                <a:spcPts val="0"/>
              </a:spcAft>
              <a:buSzPts val="1200"/>
              <a:buChar char="●"/>
              <a:defRPr sz="1600"/>
            </a:lvl4pPr>
            <a:lvl5pPr marL="3048000" lvl="4" indent="-406400" rtl="0">
              <a:spcBef>
                <a:spcPts val="2135"/>
              </a:spcBef>
              <a:spcAft>
                <a:spcPts val="0"/>
              </a:spcAft>
              <a:buSzPts val="1200"/>
              <a:buChar char="○"/>
              <a:defRPr sz="1600"/>
            </a:lvl5pPr>
            <a:lvl6pPr marL="3657600" lvl="5" indent="-406400" rtl="0">
              <a:spcBef>
                <a:spcPts val="2135"/>
              </a:spcBef>
              <a:spcAft>
                <a:spcPts val="0"/>
              </a:spcAft>
              <a:buSzPts val="1200"/>
              <a:buChar char="■"/>
              <a:defRPr sz="1600"/>
            </a:lvl6pPr>
            <a:lvl7pPr marL="4267200" lvl="6" indent="-406400" rtl="0">
              <a:spcBef>
                <a:spcPts val="2135"/>
              </a:spcBef>
              <a:spcAft>
                <a:spcPts val="0"/>
              </a:spcAft>
              <a:buSzPts val="1200"/>
              <a:buChar char="●"/>
              <a:defRPr sz="1600"/>
            </a:lvl7pPr>
            <a:lvl8pPr marL="4876800" lvl="7" indent="-406400" rtl="0">
              <a:spcBef>
                <a:spcPts val="2135"/>
              </a:spcBef>
              <a:spcAft>
                <a:spcPts val="0"/>
              </a:spcAft>
              <a:buSzPts val="1200"/>
              <a:buChar char="○"/>
              <a:defRPr sz="1600"/>
            </a:lvl8pPr>
            <a:lvl9pPr marL="5486400" lvl="8" indent="-406400" rtl="0">
              <a:spcBef>
                <a:spcPts val="2135"/>
              </a:spcBef>
              <a:spcAft>
                <a:spcPts val="2135"/>
              </a:spcAft>
              <a:buSzPts val="1200"/>
              <a:buChar char="■"/>
              <a:defRPr sz="1600"/>
            </a:lvl9pPr>
          </a:lstStyle>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1"/>
        </a:solidFill>
        <a:effectLst/>
      </p:bgPr>
    </p:bg>
    <p:spTree>
      <p:nvGrpSpPr>
        <p:cNvPr id="1" name="Shape 392"/>
        <p:cNvGrpSpPr/>
        <p:nvPr/>
      </p:nvGrpSpPr>
      <p:grpSpPr>
        <a:xfrm>
          <a:off x="0" y="0"/>
          <a:ext cx="0" cy="0"/>
          <a:chOff x="0" y="0"/>
          <a:chExt cx="0" cy="0"/>
        </a:xfrm>
      </p:grpSpPr>
      <p:sp>
        <p:nvSpPr>
          <p:cNvPr id="393" name="Google Shape;393;p26"/>
          <p:cNvSpPr txBox="1">
            <a:spLocks noGrp="1"/>
          </p:cNvSpPr>
          <p:nvPr>
            <p:ph type="subTitle" idx="1"/>
          </p:nvPr>
        </p:nvSpPr>
        <p:spPr>
          <a:xfrm>
            <a:off x="965200" y="1410699"/>
            <a:ext cx="10266800" cy="4717600"/>
          </a:xfrm>
          <a:prstGeom prst="rect">
            <a:avLst/>
          </a:prstGeom>
        </p:spPr>
        <p:txBody>
          <a:bodyPr spcFirstLastPara="1" wrap="square" lIns="91425" tIns="91425" rIns="91425" bIns="91425" anchor="t" anchorCtr="0">
            <a:noAutofit/>
          </a:bodyPr>
          <a:lstStyle>
            <a:lvl1pPr lvl="0">
              <a:spcBef>
                <a:spcPts val="0"/>
              </a:spcBef>
              <a:spcAft>
                <a:spcPts val="0"/>
              </a:spcAft>
              <a:buSzPts val="1200"/>
              <a:buAutoNum type="arabicPeriod"/>
              <a:defRPr sz="1600"/>
            </a:lvl1pPr>
            <a:lvl2pPr lvl="1">
              <a:spcBef>
                <a:spcPts val="2135"/>
              </a:spcBef>
              <a:spcAft>
                <a:spcPts val="0"/>
              </a:spcAft>
              <a:buSzPts val="1500"/>
              <a:buAutoNum type="alphaLcPeriod"/>
              <a:defRPr/>
            </a:lvl2pPr>
            <a:lvl3pPr lvl="2">
              <a:spcBef>
                <a:spcPts val="2135"/>
              </a:spcBef>
              <a:spcAft>
                <a:spcPts val="0"/>
              </a:spcAft>
              <a:buSzPts val="1500"/>
              <a:buAutoNum type="romanLcPeriod"/>
              <a:defRPr/>
            </a:lvl3pPr>
            <a:lvl4pPr lvl="3">
              <a:spcBef>
                <a:spcPts val="2135"/>
              </a:spcBef>
              <a:spcAft>
                <a:spcPts val="0"/>
              </a:spcAft>
              <a:buSzPts val="1500"/>
              <a:buAutoNum type="arabicPeriod"/>
              <a:defRPr/>
            </a:lvl4pPr>
            <a:lvl5pPr lvl="4">
              <a:spcBef>
                <a:spcPts val="2135"/>
              </a:spcBef>
              <a:spcAft>
                <a:spcPts val="0"/>
              </a:spcAft>
              <a:buSzPts val="1500"/>
              <a:buAutoNum type="alphaLcPeriod"/>
              <a:defRPr/>
            </a:lvl5pPr>
            <a:lvl6pPr lvl="5">
              <a:spcBef>
                <a:spcPts val="2135"/>
              </a:spcBef>
              <a:spcAft>
                <a:spcPts val="0"/>
              </a:spcAft>
              <a:buSzPts val="1500"/>
              <a:buAutoNum type="romanLcPeriod"/>
              <a:defRPr/>
            </a:lvl6pPr>
            <a:lvl7pPr lvl="6">
              <a:spcBef>
                <a:spcPts val="2135"/>
              </a:spcBef>
              <a:spcAft>
                <a:spcPts val="0"/>
              </a:spcAft>
              <a:buSzPts val="1400"/>
              <a:buAutoNum type="arabicPeriod"/>
              <a:defRPr/>
            </a:lvl7pPr>
            <a:lvl8pPr lvl="7">
              <a:spcBef>
                <a:spcPts val="2135"/>
              </a:spcBef>
              <a:spcAft>
                <a:spcPts val="0"/>
              </a:spcAft>
              <a:buSzPts val="1400"/>
              <a:buAutoNum type="alphaLcPeriod"/>
              <a:defRPr/>
            </a:lvl8pPr>
            <a:lvl9pPr lvl="8">
              <a:spcBef>
                <a:spcPts val="2135"/>
              </a:spcBef>
              <a:spcAft>
                <a:spcPts val="2135"/>
              </a:spcAft>
              <a:buSzPts val="1400"/>
              <a:buAutoNum type="romanLcPeriod"/>
              <a:defRPr/>
            </a:lvl9pPr>
          </a:lstStyle>
          <a:p/>
        </p:txBody>
      </p:sp>
      <p:sp>
        <p:nvSpPr>
          <p:cNvPr id="394" name="Google Shape;394;p26"/>
          <p:cNvSpPr txBox="1">
            <a:spLocks noGrp="1"/>
          </p:cNvSpPr>
          <p:nvPr>
            <p:ph type="title"/>
          </p:nvPr>
        </p:nvSpPr>
        <p:spPr>
          <a:xfrm>
            <a:off x="965200" y="593367"/>
            <a:ext cx="8953600" cy="8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4"/>
        <p:cNvGrpSpPr/>
        <p:nvPr/>
      </p:nvGrpSpPr>
      <p:grpSpPr>
        <a:xfrm>
          <a:off x="0" y="0"/>
          <a:ext cx="0" cy="0"/>
          <a:chOff x="0" y="0"/>
          <a:chExt cx="0" cy="0"/>
        </a:xfrm>
      </p:grpSpPr>
      <p:sp>
        <p:nvSpPr>
          <p:cNvPr id="405" name="Google Shape;405;p29"/>
          <p:cNvSpPr/>
          <p:nvPr/>
        </p:nvSpPr>
        <p:spPr>
          <a:xfrm flipH="1">
            <a:off x="-146" y="4724401"/>
            <a:ext cx="575324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406" name="Google Shape;406;p29"/>
          <p:cNvSpPr/>
          <p:nvPr/>
        </p:nvSpPr>
        <p:spPr>
          <a:xfrm rot="10800000" flipH="1">
            <a:off x="4356102" y="16"/>
            <a:ext cx="783579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407" name="Google Shape;407;p29"/>
          <p:cNvSpPr/>
          <p:nvPr/>
        </p:nvSpPr>
        <p:spPr>
          <a:xfrm rot="2700000" flipH="1">
            <a:off x="7790109" y="1783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408" name="Google Shape;408;p29"/>
          <p:cNvSpPr/>
          <p:nvPr/>
        </p:nvSpPr>
        <p:spPr>
          <a:xfrm rot="2700000" flipH="1">
            <a:off x="2583109" y="48056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p:nvPr/>
        </p:nvSpPr>
        <p:spPr>
          <a:xfrm>
            <a:off x="0" y="-1110767"/>
            <a:ext cx="12191931" cy="7968736"/>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411" name="Google Shape;411;p30"/>
          <p:cNvSpPr/>
          <p:nvPr/>
        </p:nvSpPr>
        <p:spPr>
          <a:xfrm rot="2700000" flipH="1">
            <a:off x="1452809" y="2799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
        <p:nvSpPr>
          <p:cNvPr id="412" name="Google Shape;412;p30"/>
          <p:cNvSpPr/>
          <p:nvPr/>
        </p:nvSpPr>
        <p:spPr>
          <a:xfrm rot="2700000" flipH="1">
            <a:off x="10772143" y="13385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3C1A32"/>
              </a:solidFill>
              <a:effectLst/>
              <a:uLnTx/>
              <a:uFillTx/>
              <a:latin typeface="Arial" panose="020B0604020202020204"/>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p:cNvPicPr>
            <a:picLocks noChangeAspect="1"/>
          </p:cNvPicPr>
          <p:nvPr userDrawn="1"/>
        </p:nvPicPr>
        <p:blipFill>
          <a:blip r:embed="rId4">
            <a:alphaModFix amt="67000"/>
            <a:lum bright="20000" contrast="-40000"/>
          </a:blip>
          <a:stretch>
            <a:fillRect/>
          </a:stretch>
        </p:blipFill>
        <p:spPr>
          <a:xfrm rot="16200000">
            <a:off x="2904005" y="-2904004"/>
            <a:ext cx="6446520" cy="12254529"/>
          </a:xfrm>
          <a:prstGeom prst="rect">
            <a:avLst/>
          </a:prstGeom>
          <a:noFill/>
          <a:effectLst>
            <a:glow>
              <a:schemeClr val="accent1"/>
            </a:glow>
            <a:reflection endPos="65000" dist="50800" dir="5400000" sy="-100000" algn="bl" rotWithShape="0"/>
          </a:effectLst>
        </p:spPr>
      </p:pic>
      <p:sp>
        <p:nvSpPr>
          <p:cNvPr id="4" name="Rectangle 3"/>
          <p:cNvSpPr/>
          <p:nvPr userDrawn="1"/>
        </p:nvSpPr>
        <p:spPr>
          <a:xfrm>
            <a:off x="176801" y="66824"/>
            <a:ext cx="1322798" cy="461665"/>
          </a:xfrm>
          <a:prstGeom prst="rect">
            <a:avLst/>
          </a:prstGeom>
          <a:noFill/>
        </p:spPr>
        <p:txBody>
          <a:bodyPr wrap="none" lIns="91440" tIns="45720" rIns="91440" bIns="45720">
            <a:spAutoFit/>
          </a:bodyPr>
          <a:lstStyle/>
          <a:p>
            <a:pPr algn="ctr"/>
            <a:r>
              <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rPr>
              <a:t>KTUTS</a:t>
            </a:r>
            <a:endPar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endParaRPr>
          </a:p>
        </p:txBody>
      </p:sp>
      <p:sp>
        <p:nvSpPr>
          <p:cNvPr id="5" name="Rectangle 4"/>
          <p:cNvSpPr/>
          <p:nvPr userDrawn="1"/>
        </p:nvSpPr>
        <p:spPr>
          <a:xfrm>
            <a:off x="10550236" y="6265573"/>
            <a:ext cx="1322798" cy="461665"/>
          </a:xfrm>
          <a:prstGeom prst="rect">
            <a:avLst/>
          </a:prstGeom>
          <a:noFill/>
        </p:spPr>
        <p:txBody>
          <a:bodyPr wrap="none" lIns="91440" tIns="45720" rIns="91440" bIns="45720">
            <a:spAutoFit/>
          </a:bodyPr>
          <a:lstStyle/>
          <a:p>
            <a:pPr algn="ctr"/>
            <a:r>
              <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rPr>
              <a:t>KTUTS</a:t>
            </a:r>
            <a:endPar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0621BBD-F3BE-4A14-91C7-EA319EA25217}"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A37D7E-9949-4811-9876-376F91BC33CB}" type="slidenum">
              <a:rPr lang="en-US" smtClean="0"/>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lide (Red)">
    <p:bg>
      <p:bgPr>
        <a:blipFill dpi="0" rotWithShape="1">
          <a:blip r:embed="rId2">
            <a:lum/>
          </a:blip>
          <a:srcRect/>
          <a:stretch>
            <a:fillRect r="-1000" b="-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green)">
    <p:spTree>
      <p:nvGrpSpPr>
        <p:cNvPr id="1" name=""/>
        <p:cNvGrpSpPr/>
        <p:nvPr/>
      </p:nvGrpSpPr>
      <p:grpSpPr>
        <a:xfrm>
          <a:off x="0" y="0"/>
          <a:ext cx="0" cy="0"/>
          <a:chOff x="0" y="0"/>
          <a:chExt cx="0" cy="0"/>
        </a:xfrm>
      </p:grpSpPr>
      <p:grpSp>
        <p:nvGrpSpPr>
          <p:cNvPr id="72" name="Group 71"/>
          <p:cNvGrpSpPr/>
          <p:nvPr userDrawn="1"/>
        </p:nvGrpSpPr>
        <p:grpSpPr>
          <a:xfrm>
            <a:off x="753" y="-9341"/>
            <a:ext cx="12192000" cy="6867341"/>
            <a:chOff x="753" y="-9341"/>
            <a:chExt cx="12192000" cy="6867341"/>
          </a:xfrm>
        </p:grpSpPr>
        <p:cxnSp>
          <p:nvCxnSpPr>
            <p:cNvPr id="73" name="Straight Connector 72"/>
            <p:cNvCxnSpPr/>
            <p:nvPr/>
          </p:nvCxnSpPr>
          <p:spPr>
            <a:xfrm>
              <a:off x="753" y="22651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53" y="53676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53" y="84700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53" y="115724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53" y="147565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53" y="17858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53" y="20961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53" y="24063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53" y="27247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53" y="30350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53" y="33452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53" y="36555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53" y="39739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53" y="42841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53" y="45944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53" y="49046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53" y="52279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53" y="55381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53" y="58484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53" y="61586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53" y="64770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53" y="67873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rot="5400000">
              <a:off x="78362" y="150003"/>
              <a:ext cx="6855182" cy="6560812"/>
              <a:chOff x="153153" y="378918"/>
              <a:chExt cx="12192000" cy="6560812"/>
            </a:xfrm>
          </p:grpSpPr>
          <p:cxnSp>
            <p:nvCxnSpPr>
              <p:cNvPr id="114" name="Straight Connector 113"/>
              <p:cNvCxnSpPr/>
              <p:nvPr/>
            </p:nvCxnSpPr>
            <p:spPr>
              <a:xfrm>
                <a:off x="153153" y="37891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53153" y="68916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53153" y="99940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53153" y="130964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53153" y="162805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53153" y="19382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53153" y="22485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53153" y="25587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53153" y="28771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53153" y="31874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53153" y="34976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53153" y="38079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53153" y="41263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53153" y="44365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53153" y="47468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53153" y="50570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53153" y="53803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53153" y="56905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53153" y="60008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53153" y="63110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53153" y="66294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53153" y="69397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rot="5400000">
              <a:off x="6169728" y="917534"/>
              <a:ext cx="6855182" cy="5001432"/>
              <a:chOff x="153153" y="1938298"/>
              <a:chExt cx="12192000" cy="5001432"/>
            </a:xfrm>
          </p:grpSpPr>
          <p:cxnSp>
            <p:nvCxnSpPr>
              <p:cNvPr id="97" name="Straight Connector 96"/>
              <p:cNvCxnSpPr/>
              <p:nvPr/>
            </p:nvCxnSpPr>
            <p:spPr>
              <a:xfrm>
                <a:off x="153153" y="19382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53153" y="22485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53153" y="25587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53153" y="28771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53153" y="31874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53153" y="34976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53153" y="38079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53153" y="41263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53153" y="44365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53153" y="47468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53153" y="50570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53153" y="53803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53153" y="56905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53153" y="60008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53153" y="63110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53153" y="66294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53153" y="69397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grpSp>
      <p:cxnSp>
        <p:nvCxnSpPr>
          <p:cNvPr id="136" name="Straight Connector 135"/>
          <p:cNvCxnSpPr/>
          <p:nvPr userDrawn="1"/>
        </p:nvCxnSpPr>
        <p:spPr>
          <a:xfrm>
            <a:off x="291443" y="4023742"/>
            <a:ext cx="0" cy="1546594"/>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37" name="TextBox 136"/>
          <p:cNvSpPr txBox="1"/>
          <p:nvPr userDrawn="1"/>
        </p:nvSpPr>
        <p:spPr>
          <a:xfrm rot="16200000">
            <a:off x="-127004" y="6019447"/>
            <a:ext cx="805029" cy="246221"/>
          </a:xfrm>
          <a:prstGeom prst="rect">
            <a:avLst/>
          </a:prstGeom>
          <a:noFill/>
        </p:spPr>
        <p:txBody>
          <a:bodyPr wrap="none" rtlCol="0">
            <a:spAutoFit/>
          </a:bodyPr>
          <a:lstStyle/>
          <a:p>
            <a:r>
              <a:rPr lang="en-US" sz="1000" b="1" spc="300">
                <a:solidFill>
                  <a:srgbClr val="527A5C"/>
                </a:solidFill>
                <a:latin typeface="Arial" panose="020B0604020202020204" pitchFamily="34" charset="0"/>
                <a:cs typeface="Arial" panose="020B0604020202020204" pitchFamily="34" charset="0"/>
              </a:rPr>
              <a:t>KTUTS</a:t>
            </a:r>
            <a:endParaRPr lang="en-US" sz="1000" b="1" spc="300" dirty="0">
              <a:solidFill>
                <a:srgbClr val="527A5C"/>
              </a:solidFill>
              <a:latin typeface="Arial" panose="020B0604020202020204" pitchFamily="34" charset="0"/>
              <a:cs typeface="Arial" panose="020B0604020202020204" pitchFamily="34" charset="0"/>
            </a:endParaRPr>
          </a:p>
        </p:txBody>
      </p:sp>
      <p:grpSp>
        <p:nvGrpSpPr>
          <p:cNvPr id="138" name="Group 137"/>
          <p:cNvGrpSpPr/>
          <p:nvPr userDrawn="1"/>
        </p:nvGrpSpPr>
        <p:grpSpPr>
          <a:xfrm>
            <a:off x="201516" y="6544075"/>
            <a:ext cx="177302" cy="177302"/>
            <a:chOff x="1309606" y="5350067"/>
            <a:chExt cx="246222" cy="246222"/>
          </a:xfrm>
        </p:grpSpPr>
        <p:sp>
          <p:nvSpPr>
            <p:cNvPr id="139" name="Rectangle: Rounded Corners 138"/>
            <p:cNvSpPr/>
            <p:nvPr/>
          </p:nvSpPr>
          <p:spPr>
            <a:xfrm>
              <a:off x="1309606" y="5350067"/>
              <a:ext cx="246222" cy="246222"/>
            </a:xfrm>
            <a:prstGeom prst="roundRect">
              <a:avLst>
                <a:gd name="adj" fmla="val 288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373081" y="5414830"/>
              <a:ext cx="119270" cy="11927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p:cNvSpPr/>
            <p:nvPr/>
          </p:nvSpPr>
          <p:spPr>
            <a:xfrm>
              <a:off x="1476087" y="5373064"/>
              <a:ext cx="46384" cy="46384"/>
            </a:xfrm>
            <a:prstGeom prst="ellipse">
              <a:avLst/>
            </a:prstGeom>
            <a:solidFill>
              <a:srgbClr val="D5093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2" name="Straight Connector 141"/>
          <p:cNvCxnSpPr/>
          <p:nvPr userDrawn="1"/>
        </p:nvCxnSpPr>
        <p:spPr>
          <a:xfrm>
            <a:off x="11943986" y="609094"/>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11946063" y="5066987"/>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rot="5400000">
            <a:off x="10025461" y="-668137"/>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45" name="TextBox 144"/>
          <p:cNvSpPr txBox="1"/>
          <p:nvPr userDrawn="1"/>
        </p:nvSpPr>
        <p:spPr>
          <a:xfrm>
            <a:off x="11095909" y="113775"/>
            <a:ext cx="671979" cy="230832"/>
          </a:xfrm>
          <a:prstGeom prst="rect">
            <a:avLst/>
          </a:prstGeom>
          <a:noFill/>
        </p:spPr>
        <p:txBody>
          <a:bodyPr wrap="none" rtlCol="0">
            <a:spAutoFit/>
          </a:bodyPr>
          <a:lstStyle/>
          <a:p>
            <a:r>
              <a:rPr lang="en-US" sz="900" b="1" spc="300">
                <a:solidFill>
                  <a:srgbClr val="527A5C"/>
                </a:solidFill>
                <a:latin typeface="Arial" panose="020B0604020202020204" pitchFamily="34" charset="0"/>
                <a:cs typeface="Arial" panose="020B0604020202020204" pitchFamily="34" charset="0"/>
              </a:rPr>
              <a:t>Ktuts</a:t>
            </a:r>
            <a:endParaRPr lang="en-US" sz="900" b="1" spc="300" dirty="0">
              <a:solidFill>
                <a:srgbClr val="527A5C"/>
              </a:solidFill>
              <a:latin typeface="Arial" panose="020B0604020202020204" pitchFamily="34" charset="0"/>
              <a:cs typeface="Arial" panose="020B0604020202020204" pitchFamily="34" charset="0"/>
            </a:endParaRPr>
          </a:p>
        </p:txBody>
      </p:sp>
      <p:grpSp>
        <p:nvGrpSpPr>
          <p:cNvPr id="146" name="Group 145"/>
          <p:cNvGrpSpPr/>
          <p:nvPr userDrawn="1"/>
        </p:nvGrpSpPr>
        <p:grpSpPr>
          <a:xfrm>
            <a:off x="11730828" y="-3217"/>
            <a:ext cx="461172" cy="461172"/>
            <a:chOff x="11730828" y="-3217"/>
            <a:chExt cx="461172" cy="461172"/>
          </a:xfrm>
        </p:grpSpPr>
        <p:sp>
          <p:nvSpPr>
            <p:cNvPr id="147" name="TextBox 146"/>
            <p:cNvSpPr txBox="1"/>
            <p:nvPr/>
          </p:nvSpPr>
          <p:spPr>
            <a:xfrm>
              <a:off x="11793143" y="96564"/>
              <a:ext cx="301686" cy="261610"/>
            </a:xfrm>
            <a:prstGeom prst="rect">
              <a:avLst/>
            </a:prstGeom>
            <a:noFill/>
            <a:ln>
              <a:solidFill>
                <a:schemeClr val="accent6">
                  <a:lumMod val="75000"/>
                </a:schemeClr>
              </a:solidFill>
            </a:ln>
          </p:spPr>
          <p:txBody>
            <a:bodyPr wrap="none" rtlCol="0">
              <a:spAutoFit/>
            </a:bodyPr>
            <a:lstStyle/>
            <a:p>
              <a:r>
                <a:rPr lang="en-US" sz="1100" spc="300" dirty="0">
                  <a:solidFill>
                    <a:schemeClr val="tx1">
                      <a:lumMod val="50000"/>
                      <a:lumOff val="50000"/>
                    </a:schemeClr>
                  </a:solidFill>
                  <a:latin typeface="Arial" panose="020B0604020202020204" pitchFamily="34" charset="0"/>
                  <a:cs typeface="Arial" panose="020B0604020202020204" pitchFamily="34" charset="0"/>
                </a:rPr>
                <a:t>1</a:t>
              </a:r>
              <a:endParaRPr lang="en-US" sz="1100" spc="3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8" name="Rectangle 147"/>
            <p:cNvSpPr/>
            <p:nvPr/>
          </p:nvSpPr>
          <p:spPr>
            <a:xfrm>
              <a:off x="11730828" y="-3217"/>
              <a:ext cx="461172" cy="461172"/>
            </a:xfrm>
            <a:prstGeom prst="rect">
              <a:avLst/>
            </a:prstGeom>
            <a:solidFill>
              <a:srgbClr val="527A5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Arrow: Chevron 148"/>
            <p:cNvSpPr/>
            <p:nvPr/>
          </p:nvSpPr>
          <p:spPr>
            <a:xfrm rot="5400000">
              <a:off x="11869990" y="135945"/>
              <a:ext cx="182847" cy="182847"/>
            </a:xfrm>
            <a:prstGeom prst="chevron">
              <a:avLst>
                <a:gd name="adj" fmla="val 52368"/>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ection Header (blue)">
    <p:spTree>
      <p:nvGrpSpPr>
        <p:cNvPr id="1" name=""/>
        <p:cNvGrpSpPr/>
        <p:nvPr/>
      </p:nvGrpSpPr>
      <p:grpSpPr>
        <a:xfrm>
          <a:off x="0" y="0"/>
          <a:ext cx="0" cy="0"/>
          <a:chOff x="0" y="0"/>
          <a:chExt cx="0" cy="0"/>
        </a:xfrm>
      </p:grpSpPr>
      <p:grpSp>
        <p:nvGrpSpPr>
          <p:cNvPr id="7" name="Group 6"/>
          <p:cNvGrpSpPr/>
          <p:nvPr userDrawn="1"/>
        </p:nvGrpSpPr>
        <p:grpSpPr>
          <a:xfrm>
            <a:off x="0" y="-9341"/>
            <a:ext cx="12192000" cy="6867341"/>
            <a:chOff x="753" y="-9341"/>
            <a:chExt cx="12192000" cy="6867341"/>
          </a:xfrm>
        </p:grpSpPr>
        <p:cxnSp>
          <p:nvCxnSpPr>
            <p:cNvPr id="8" name="Straight Connector 7"/>
            <p:cNvCxnSpPr/>
            <p:nvPr/>
          </p:nvCxnSpPr>
          <p:spPr>
            <a:xfrm>
              <a:off x="753" y="22651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3" y="53676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3" y="84700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3" y="115724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3" y="147565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3" y="17858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3" y="20961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53" y="24063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53" y="27247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3" y="30350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3" y="33452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3" y="36555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53" y="39739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3" y="42841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53" y="45944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53" y="49046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53" y="52279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53" y="55381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53" y="58484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53" y="61586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3" y="64770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53" y="67873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rot="5400000">
              <a:off x="78362" y="150003"/>
              <a:ext cx="6855182" cy="6560812"/>
              <a:chOff x="153153" y="378918"/>
              <a:chExt cx="12192000" cy="6560812"/>
            </a:xfrm>
          </p:grpSpPr>
          <p:cxnSp>
            <p:nvCxnSpPr>
              <p:cNvPr id="49" name="Straight Connector 48"/>
              <p:cNvCxnSpPr/>
              <p:nvPr/>
            </p:nvCxnSpPr>
            <p:spPr>
              <a:xfrm>
                <a:off x="153153" y="37891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53153" y="68916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3153" y="99940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53153" y="130964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53153" y="162805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53153" y="19382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53153" y="22485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53153" y="25587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53153" y="28771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3153" y="31874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53153" y="34976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53153" y="38079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3153" y="41263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53153" y="44365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53153" y="47468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53153" y="50570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53153" y="53803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53153" y="56905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53153" y="60008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53153" y="63110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53153" y="66294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53153" y="69397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5400000">
              <a:off x="6169728" y="917534"/>
              <a:ext cx="6855182" cy="5001432"/>
              <a:chOff x="153153" y="1938298"/>
              <a:chExt cx="12192000" cy="5001432"/>
            </a:xfrm>
          </p:grpSpPr>
          <p:cxnSp>
            <p:nvCxnSpPr>
              <p:cNvPr id="32" name="Straight Connector 31"/>
              <p:cNvCxnSpPr/>
              <p:nvPr/>
            </p:nvCxnSpPr>
            <p:spPr>
              <a:xfrm>
                <a:off x="153153" y="19382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3153" y="22485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3153" y="25587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3153" y="28771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3153" y="31874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53153" y="34976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3153" y="38079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53153" y="41263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53153" y="44365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53153" y="47468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53153" y="50570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53153" y="53803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53153" y="56905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53153" y="60008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3153" y="63110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3153" y="66294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53153" y="69397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grpSp>
      <p:cxnSp>
        <p:nvCxnSpPr>
          <p:cNvPr id="73" name="Straight Connector 72"/>
          <p:cNvCxnSpPr/>
          <p:nvPr userDrawn="1"/>
        </p:nvCxnSpPr>
        <p:spPr>
          <a:xfrm>
            <a:off x="291443" y="4023742"/>
            <a:ext cx="0" cy="1546594"/>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sp>
        <p:nvSpPr>
          <p:cNvPr id="74" name="TextBox 73"/>
          <p:cNvSpPr txBox="1"/>
          <p:nvPr userDrawn="1"/>
        </p:nvSpPr>
        <p:spPr>
          <a:xfrm rot="16200000">
            <a:off x="-150433" y="5908808"/>
            <a:ext cx="889987" cy="276999"/>
          </a:xfrm>
          <a:prstGeom prst="rect">
            <a:avLst/>
          </a:prstGeom>
          <a:noFill/>
        </p:spPr>
        <p:txBody>
          <a:bodyPr wrap="none" rtlCol="0">
            <a:spAutoFit/>
          </a:bodyPr>
          <a:lstStyle/>
          <a:p>
            <a:r>
              <a:rPr lang="en-US" sz="1200" b="1" spc="300" dirty="0">
                <a:solidFill>
                  <a:schemeClr val="accent5">
                    <a:lumMod val="75000"/>
                  </a:schemeClr>
                </a:solidFill>
                <a:latin typeface="Arial" panose="020B0604020202020204" pitchFamily="34" charset="0"/>
                <a:cs typeface="Arial" panose="020B0604020202020204" pitchFamily="34" charset="0"/>
              </a:rPr>
              <a:t>KTUTS</a:t>
            </a:r>
            <a:endParaRPr lang="en-US" sz="1200" b="1" spc="300" dirty="0">
              <a:solidFill>
                <a:schemeClr val="accent5">
                  <a:lumMod val="75000"/>
                </a:schemeClr>
              </a:solidFill>
              <a:latin typeface="Arial" panose="020B0604020202020204" pitchFamily="34" charset="0"/>
              <a:cs typeface="Arial" panose="020B0604020202020204" pitchFamily="34" charset="0"/>
            </a:endParaRPr>
          </a:p>
        </p:txBody>
      </p:sp>
      <p:grpSp>
        <p:nvGrpSpPr>
          <p:cNvPr id="75" name="Group 74"/>
          <p:cNvGrpSpPr/>
          <p:nvPr userDrawn="1"/>
        </p:nvGrpSpPr>
        <p:grpSpPr>
          <a:xfrm>
            <a:off x="201516" y="6544075"/>
            <a:ext cx="177302" cy="177302"/>
            <a:chOff x="1309606" y="5350067"/>
            <a:chExt cx="246222" cy="246222"/>
          </a:xfrm>
        </p:grpSpPr>
        <p:sp>
          <p:nvSpPr>
            <p:cNvPr id="76" name="Rectangle: Rounded Corners 75"/>
            <p:cNvSpPr/>
            <p:nvPr/>
          </p:nvSpPr>
          <p:spPr>
            <a:xfrm>
              <a:off x="1309606" y="5350067"/>
              <a:ext cx="246222" cy="246222"/>
            </a:xfrm>
            <a:prstGeom prst="roundRect">
              <a:avLst>
                <a:gd name="adj" fmla="val 28857"/>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77" name="Oval 76"/>
            <p:cNvSpPr/>
            <p:nvPr/>
          </p:nvSpPr>
          <p:spPr>
            <a:xfrm>
              <a:off x="1373081" y="5414830"/>
              <a:ext cx="119270" cy="11927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78" name="Oval 77"/>
            <p:cNvSpPr/>
            <p:nvPr/>
          </p:nvSpPr>
          <p:spPr>
            <a:xfrm>
              <a:off x="1476087" y="5373064"/>
              <a:ext cx="46384" cy="46384"/>
            </a:xfrm>
            <a:prstGeom prst="ellipse">
              <a:avLst/>
            </a:prstGeom>
            <a:solidFill>
              <a:srgbClr val="D5093A"/>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grpSp>
      <p:cxnSp>
        <p:nvCxnSpPr>
          <p:cNvPr id="79" name="Straight Connector 78"/>
          <p:cNvCxnSpPr/>
          <p:nvPr userDrawn="1"/>
        </p:nvCxnSpPr>
        <p:spPr>
          <a:xfrm>
            <a:off x="11943986" y="609094"/>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11946063" y="5066987"/>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rot="5400000">
            <a:off x="10025461" y="-668137"/>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sp>
        <p:nvSpPr>
          <p:cNvPr id="82" name="TextBox 81"/>
          <p:cNvSpPr txBox="1"/>
          <p:nvPr userDrawn="1"/>
        </p:nvSpPr>
        <p:spPr>
          <a:xfrm>
            <a:off x="10924459" y="94725"/>
            <a:ext cx="889987" cy="276999"/>
          </a:xfrm>
          <a:prstGeom prst="rect">
            <a:avLst/>
          </a:prstGeom>
          <a:noFill/>
        </p:spPr>
        <p:txBody>
          <a:bodyPr wrap="none" rtlCol="0">
            <a:spAutoFit/>
          </a:bodyPr>
          <a:lstStyle/>
          <a:p>
            <a:r>
              <a:rPr lang="en-US" sz="1200" b="1" spc="300" dirty="0">
                <a:solidFill>
                  <a:schemeClr val="accent5">
                    <a:lumMod val="75000"/>
                  </a:schemeClr>
                </a:solidFill>
                <a:latin typeface="Arial" panose="020B0604020202020204" pitchFamily="34" charset="0"/>
                <a:cs typeface="Arial" panose="020B0604020202020204" pitchFamily="34" charset="0"/>
              </a:rPr>
              <a:t>KTUTS</a:t>
            </a:r>
            <a:endParaRPr lang="en-US" sz="1200" b="1" spc="300" dirty="0">
              <a:solidFill>
                <a:schemeClr val="accent5">
                  <a:lumMod val="75000"/>
                </a:schemeClr>
              </a:solidFill>
              <a:latin typeface="Arial" panose="020B0604020202020204" pitchFamily="34" charset="0"/>
              <a:cs typeface="Arial" panose="020B0604020202020204" pitchFamily="34" charset="0"/>
            </a:endParaRPr>
          </a:p>
        </p:txBody>
      </p:sp>
      <p:grpSp>
        <p:nvGrpSpPr>
          <p:cNvPr id="83" name="Group 82"/>
          <p:cNvGrpSpPr/>
          <p:nvPr userDrawn="1"/>
        </p:nvGrpSpPr>
        <p:grpSpPr>
          <a:xfrm>
            <a:off x="11730828" y="-3217"/>
            <a:ext cx="461172" cy="461172"/>
            <a:chOff x="11730828" y="-3217"/>
            <a:chExt cx="461172" cy="461172"/>
          </a:xfrm>
        </p:grpSpPr>
        <p:sp>
          <p:nvSpPr>
            <p:cNvPr id="84" name="TextBox 83"/>
            <p:cNvSpPr txBox="1"/>
            <p:nvPr/>
          </p:nvSpPr>
          <p:spPr>
            <a:xfrm>
              <a:off x="11793143" y="96564"/>
              <a:ext cx="301686" cy="261610"/>
            </a:xfrm>
            <a:prstGeom prst="rect">
              <a:avLst/>
            </a:prstGeom>
            <a:noFill/>
          </p:spPr>
          <p:txBody>
            <a:bodyPr wrap="none" rtlCol="0">
              <a:spAutoFit/>
            </a:bodyPr>
            <a:lstStyle/>
            <a:p>
              <a:r>
                <a:rPr lang="en-US" sz="1100" spc="300" dirty="0">
                  <a:solidFill>
                    <a:schemeClr val="tx1">
                      <a:lumMod val="50000"/>
                      <a:lumOff val="50000"/>
                    </a:schemeClr>
                  </a:solidFill>
                  <a:latin typeface="Arial" panose="020B0604020202020204" pitchFamily="34" charset="0"/>
                  <a:cs typeface="Arial" panose="020B0604020202020204" pitchFamily="34" charset="0"/>
                </a:rPr>
                <a:t>1</a:t>
              </a:r>
              <a:endParaRPr lang="en-US" sz="1100" spc="3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5" name="Rectangle 84"/>
            <p:cNvSpPr/>
            <p:nvPr/>
          </p:nvSpPr>
          <p:spPr>
            <a:xfrm>
              <a:off x="11730828" y="-3217"/>
              <a:ext cx="461172" cy="4611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row: Chevron 85"/>
            <p:cNvSpPr/>
            <p:nvPr/>
          </p:nvSpPr>
          <p:spPr>
            <a:xfrm rot="5400000">
              <a:off x="11869990" y="135945"/>
              <a:ext cx="182847" cy="182847"/>
            </a:xfrm>
            <a:prstGeom prst="chevron">
              <a:avLst>
                <a:gd name="adj" fmla="val 52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3" Type="http://schemas.openxmlformats.org/officeDocument/2006/relationships/theme" Target="../theme/theme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0" Type="http://schemas.openxmlformats.org/officeDocument/2006/relationships/slideLayout" Target="../slideLayouts/slideLayout32.xml"/><Relationship Id="rId2" Type="http://schemas.openxmlformats.org/officeDocument/2006/relationships/slideLayout" Target="../slideLayouts/slideLayout14.xml"/><Relationship Id="rId19" Type="http://schemas.openxmlformats.org/officeDocument/2006/relationships/slideLayout" Target="../slideLayouts/slideLayout3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7" Type="http://schemas.openxmlformats.org/officeDocument/2006/relationships/theme" Target="../theme/theme3.xml"/><Relationship Id="rId16" Type="http://schemas.openxmlformats.org/officeDocument/2006/relationships/image" Target="../media/image4.png"/><Relationship Id="rId15" Type="http://schemas.openxmlformats.org/officeDocument/2006/relationships/slideLayout" Target="../slideLayouts/slideLayout49.xml"/><Relationship Id="rId14" Type="http://schemas.openxmlformats.org/officeDocument/2006/relationships/slideLayout" Target="../slideLayouts/slideLayout48.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192000" y="2445371"/>
            <a:ext cx="1563015" cy="14569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98750" y="5270482"/>
            <a:ext cx="1469962" cy="1370191"/>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hdphoto" Target="../media/image13.wdp"/><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tags" Target="../tags/tag1.xml"/><Relationship Id="rId5" Type="http://schemas.openxmlformats.org/officeDocument/2006/relationships/image" Target="../media/image10.emf"/><Relationship Id="rId4" Type="http://schemas.microsoft.com/office/2007/relationships/hdphoto" Target="../media/image9.wdp"/><Relationship Id="rId3" Type="http://schemas.openxmlformats.org/officeDocument/2006/relationships/image" Target="../media/image8.png"/><Relationship Id="rId20" Type="http://schemas.openxmlformats.org/officeDocument/2006/relationships/slideLayout" Target="../slideLayouts/slideLayout1.xml"/><Relationship Id="rId2" Type="http://schemas.microsoft.com/office/2007/relationships/hdphoto" Target="../media/image7.wdp"/><Relationship Id="rId19" Type="http://schemas.openxmlformats.org/officeDocument/2006/relationships/image" Target="../media/image23.png"/><Relationship Id="rId18" Type="http://schemas.microsoft.com/office/2007/relationships/hdphoto" Target="../media/image22.wdp"/><Relationship Id="rId17" Type="http://schemas.openxmlformats.org/officeDocument/2006/relationships/image" Target="../media/image21.png"/><Relationship Id="rId16" Type="http://schemas.microsoft.com/office/2007/relationships/hdphoto" Target="../media/image20.wdp"/><Relationship Id="rId15" Type="http://schemas.openxmlformats.org/officeDocument/2006/relationships/image" Target="../media/image19.png"/><Relationship Id="rId14" Type="http://schemas.microsoft.com/office/2007/relationships/hdphoto" Target="../media/image18.wdp"/><Relationship Id="rId13" Type="http://schemas.openxmlformats.org/officeDocument/2006/relationships/image" Target="../media/image17.png"/><Relationship Id="rId12" Type="http://schemas.openxmlformats.org/officeDocument/2006/relationships/image" Target="../media/image16.png"/><Relationship Id="rId11" Type="http://schemas.microsoft.com/office/2007/relationships/hdphoto" Target="../media/image15.wdp"/><Relationship Id="rId10" Type="http://schemas.openxmlformats.org/officeDocument/2006/relationships/image" Target="../media/image14.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7.png"/><Relationship Id="rId1" Type="http://schemas.openxmlformats.org/officeDocument/2006/relationships/image" Target="../media/image106.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1.png"/><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image" Target="../media/image1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image" Target="../media/image117.wmf"/><Relationship Id="rId8" Type="http://schemas.openxmlformats.org/officeDocument/2006/relationships/oleObject" Target="../embeddings/oleObject3.bin"/><Relationship Id="rId7" Type="http://schemas.openxmlformats.org/officeDocument/2006/relationships/image" Target="../media/image116.png"/><Relationship Id="rId6" Type="http://schemas.openxmlformats.org/officeDocument/2006/relationships/image" Target="../media/image115.wmf"/><Relationship Id="rId5" Type="http://schemas.openxmlformats.org/officeDocument/2006/relationships/oleObject" Target="../embeddings/oleObject2.bin"/><Relationship Id="rId4" Type="http://schemas.openxmlformats.org/officeDocument/2006/relationships/image" Target="../media/image114.png"/><Relationship Id="rId3" Type="http://schemas.openxmlformats.org/officeDocument/2006/relationships/image" Target="../media/image113.png"/><Relationship Id="rId2" Type="http://schemas.openxmlformats.org/officeDocument/2006/relationships/image" Target="../media/image112.wmf"/><Relationship Id="rId11" Type="http://schemas.openxmlformats.org/officeDocument/2006/relationships/vmlDrawing" Target="../drawings/vmlDrawing1.vml"/><Relationship Id="rId10" Type="http://schemas.openxmlformats.org/officeDocument/2006/relationships/slideLayout" Target="../slideLayouts/slideLayout2.xml"/><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8.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19.png"/><Relationship Id="rId5" Type="http://schemas.microsoft.com/office/2007/relationships/hdphoto" Target="../media/image28.wdp"/><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1.png"/><Relationship Id="rId4" Type="http://schemas.openxmlformats.org/officeDocument/2006/relationships/image" Target="../media/image120.png"/><Relationship Id="rId3" Type="http://schemas.openxmlformats.org/officeDocument/2006/relationships/image" Target="../media/image3.emf"/><Relationship Id="rId2" Type="http://schemas.microsoft.com/office/2007/relationships/hdphoto" Target="../media/image7.wdp"/><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24.png"/><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0.png"/><Relationship Id="rId3" Type="http://schemas.openxmlformats.org/officeDocument/2006/relationships/image" Target="../media/image3.emf"/><Relationship Id="rId2" Type="http://schemas.microsoft.com/office/2007/relationships/hdphoto" Target="../media/image7.wdp"/><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8.png"/><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image" Target="../media/image125.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30.png"/><Relationship Id="rId4" Type="http://schemas.openxmlformats.org/officeDocument/2006/relationships/image" Target="../media/image129.png"/><Relationship Id="rId3" Type="http://schemas.openxmlformats.org/officeDocument/2006/relationships/image" Target="../media/image3.emf"/><Relationship Id="rId2" Type="http://schemas.microsoft.com/office/2007/relationships/hdphoto" Target="../media/image7.wdp"/><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9.png"/><Relationship Id="rId5" Type="http://schemas.microsoft.com/office/2007/relationships/hdphoto" Target="../media/image28.wdp"/><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2.png"/><Relationship Id="rId1" Type="http://schemas.openxmlformats.org/officeDocument/2006/relationships/image" Target="../media/image13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4.png"/><Relationship Id="rId1" Type="http://schemas.openxmlformats.org/officeDocument/2006/relationships/image" Target="../media/image13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6.png"/><Relationship Id="rId1" Type="http://schemas.openxmlformats.org/officeDocument/2006/relationships/image" Target="../media/image135.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40.png"/><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 Id="rId3" Type="http://schemas.openxmlformats.org/officeDocument/2006/relationships/image" Target="../media/image3.emf"/><Relationship Id="rId2" Type="http://schemas.microsoft.com/office/2007/relationships/hdphoto" Target="../media/image7.wdp"/><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9" Type="http://schemas.openxmlformats.org/officeDocument/2006/relationships/image" Target="../media/image145.png"/><Relationship Id="rId8" Type="http://schemas.openxmlformats.org/officeDocument/2006/relationships/image" Target="../media/image144.png"/><Relationship Id="rId7" Type="http://schemas.openxmlformats.org/officeDocument/2006/relationships/image" Target="../media/image143.png"/><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37.png"/><Relationship Id="rId3" Type="http://schemas.openxmlformats.org/officeDocument/2006/relationships/image" Target="../media/image3.emf"/><Relationship Id="rId2" Type="http://schemas.microsoft.com/office/2007/relationships/hdphoto" Target="../media/image7.wdp"/><Relationship Id="rId10" Type="http://schemas.openxmlformats.org/officeDocument/2006/relationships/slideLayout" Target="../slideLayouts/slideLayout1.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9" Type="http://schemas.openxmlformats.org/officeDocument/2006/relationships/image" Target="../media/image60.png"/><Relationship Id="rId8" Type="http://schemas.openxmlformats.org/officeDocument/2006/relationships/image" Target="../media/image59.png"/><Relationship Id="rId7" Type="http://schemas.openxmlformats.org/officeDocument/2006/relationships/image" Target="../media/image58.png"/><Relationship Id="rId60" Type="http://schemas.openxmlformats.org/officeDocument/2006/relationships/slideLayout" Target="../slideLayouts/slideLayout1.xml"/><Relationship Id="rId6" Type="http://schemas.openxmlformats.org/officeDocument/2006/relationships/image" Target="../media/image57.png"/><Relationship Id="rId59" Type="http://schemas.openxmlformats.org/officeDocument/2006/relationships/image" Target="../media/image146.png"/><Relationship Id="rId58" Type="http://schemas.microsoft.com/office/2007/relationships/hdphoto" Target="../media/image104.wdp"/><Relationship Id="rId57" Type="http://schemas.openxmlformats.org/officeDocument/2006/relationships/image" Target="../media/image103.png"/><Relationship Id="rId56" Type="http://schemas.openxmlformats.org/officeDocument/2006/relationships/image" Target="../media/image24.png"/><Relationship Id="rId55" Type="http://schemas.microsoft.com/office/2007/relationships/hdphoto" Target="../media/image20.wdp"/><Relationship Id="rId54" Type="http://schemas.openxmlformats.org/officeDocument/2006/relationships/image" Target="../media/image19.png"/><Relationship Id="rId53" Type="http://schemas.microsoft.com/office/2007/relationships/hdphoto" Target="../media/image18.wdp"/><Relationship Id="rId52" Type="http://schemas.openxmlformats.org/officeDocument/2006/relationships/image" Target="../media/image17.png"/><Relationship Id="rId51" Type="http://schemas.openxmlformats.org/officeDocument/2006/relationships/image" Target="../media/image102.png"/><Relationship Id="rId50" Type="http://schemas.openxmlformats.org/officeDocument/2006/relationships/image" Target="../media/image101.png"/><Relationship Id="rId5" Type="http://schemas.openxmlformats.org/officeDocument/2006/relationships/image" Target="../media/image56.png"/><Relationship Id="rId49" Type="http://schemas.openxmlformats.org/officeDocument/2006/relationships/image" Target="../media/image100.png"/><Relationship Id="rId48" Type="http://schemas.openxmlformats.org/officeDocument/2006/relationships/image" Target="../media/image99.png"/><Relationship Id="rId47" Type="http://schemas.openxmlformats.org/officeDocument/2006/relationships/image" Target="../media/image98.png"/><Relationship Id="rId46" Type="http://schemas.openxmlformats.org/officeDocument/2006/relationships/image" Target="../media/image97.png"/><Relationship Id="rId45" Type="http://schemas.openxmlformats.org/officeDocument/2006/relationships/image" Target="../media/image96.png"/><Relationship Id="rId44" Type="http://schemas.openxmlformats.org/officeDocument/2006/relationships/image" Target="../media/image95.png"/><Relationship Id="rId43" Type="http://schemas.openxmlformats.org/officeDocument/2006/relationships/image" Target="../media/image94.png"/><Relationship Id="rId42" Type="http://schemas.openxmlformats.org/officeDocument/2006/relationships/image" Target="../media/image93.png"/><Relationship Id="rId41" Type="http://schemas.openxmlformats.org/officeDocument/2006/relationships/image" Target="../media/image92.png"/><Relationship Id="rId40" Type="http://schemas.openxmlformats.org/officeDocument/2006/relationships/image" Target="../media/image91.png"/><Relationship Id="rId4" Type="http://schemas.openxmlformats.org/officeDocument/2006/relationships/tags" Target="../tags/tag6.xml"/><Relationship Id="rId39" Type="http://schemas.openxmlformats.org/officeDocument/2006/relationships/image" Target="../media/image90.png"/><Relationship Id="rId38" Type="http://schemas.openxmlformats.org/officeDocument/2006/relationships/image" Target="../media/image89.png"/><Relationship Id="rId37" Type="http://schemas.openxmlformats.org/officeDocument/2006/relationships/image" Target="../media/image88.png"/><Relationship Id="rId36" Type="http://schemas.openxmlformats.org/officeDocument/2006/relationships/image" Target="../media/image87.png"/><Relationship Id="rId35" Type="http://schemas.openxmlformats.org/officeDocument/2006/relationships/image" Target="../media/image86.png"/><Relationship Id="rId34" Type="http://schemas.openxmlformats.org/officeDocument/2006/relationships/image" Target="../media/image85.png"/><Relationship Id="rId33" Type="http://schemas.openxmlformats.org/officeDocument/2006/relationships/image" Target="../media/image84.png"/><Relationship Id="rId32" Type="http://schemas.openxmlformats.org/officeDocument/2006/relationships/image" Target="../media/image83.png"/><Relationship Id="rId31" Type="http://schemas.openxmlformats.org/officeDocument/2006/relationships/image" Target="../media/image82.png"/><Relationship Id="rId30" Type="http://schemas.openxmlformats.org/officeDocument/2006/relationships/image" Target="../media/image81.png"/><Relationship Id="rId3" Type="http://schemas.openxmlformats.org/officeDocument/2006/relationships/image" Target="../media/image55.png"/><Relationship Id="rId29" Type="http://schemas.openxmlformats.org/officeDocument/2006/relationships/image" Target="../media/image80.png"/><Relationship Id="rId28" Type="http://schemas.openxmlformats.org/officeDocument/2006/relationships/image" Target="../media/image79.png"/><Relationship Id="rId27" Type="http://schemas.openxmlformats.org/officeDocument/2006/relationships/image" Target="../media/image78.png"/><Relationship Id="rId26" Type="http://schemas.openxmlformats.org/officeDocument/2006/relationships/image" Target="../media/image77.png"/><Relationship Id="rId25" Type="http://schemas.openxmlformats.org/officeDocument/2006/relationships/image" Target="../media/image76.png"/><Relationship Id="rId24" Type="http://schemas.openxmlformats.org/officeDocument/2006/relationships/image" Target="../media/image75.png"/><Relationship Id="rId23" Type="http://schemas.openxmlformats.org/officeDocument/2006/relationships/image" Target="../media/image74.png"/><Relationship Id="rId22" Type="http://schemas.openxmlformats.org/officeDocument/2006/relationships/image" Target="../media/image73.png"/><Relationship Id="rId21" Type="http://schemas.openxmlformats.org/officeDocument/2006/relationships/image" Target="../media/image72.png"/><Relationship Id="rId20" Type="http://schemas.openxmlformats.org/officeDocument/2006/relationships/image" Target="../media/image71.png"/><Relationship Id="rId2" Type="http://schemas.openxmlformats.org/officeDocument/2006/relationships/tags" Target="../tags/tag5.xml"/><Relationship Id="rId19" Type="http://schemas.openxmlformats.org/officeDocument/2006/relationships/image" Target="../media/image70.png"/><Relationship Id="rId18" Type="http://schemas.openxmlformats.org/officeDocument/2006/relationships/image" Target="../media/image69.png"/><Relationship Id="rId17" Type="http://schemas.openxmlformats.org/officeDocument/2006/relationships/image" Target="../media/image68.png"/><Relationship Id="rId16" Type="http://schemas.openxmlformats.org/officeDocument/2006/relationships/image" Target="../media/image67.png"/><Relationship Id="rId15" Type="http://schemas.openxmlformats.org/officeDocument/2006/relationships/image" Target="../media/image66.jpeg"/><Relationship Id="rId14" Type="http://schemas.openxmlformats.org/officeDocument/2006/relationships/image" Target="../media/image65.png"/><Relationship Id="rId13" Type="http://schemas.openxmlformats.org/officeDocument/2006/relationships/image" Target="../media/image64.jpeg"/><Relationship Id="rId12" Type="http://schemas.openxmlformats.org/officeDocument/2006/relationships/image" Target="../media/image63.png"/><Relationship Id="rId11" Type="http://schemas.openxmlformats.org/officeDocument/2006/relationships/image" Target="../media/image62.png"/><Relationship Id="rId10" Type="http://schemas.openxmlformats.org/officeDocument/2006/relationships/image" Target="../media/image61.png"/><Relationship Id="rId1" Type="http://schemas.openxmlformats.org/officeDocument/2006/relationships/image" Target="../media/image54.png"/></Relationships>
</file>

<file path=ppt/slides/_rels/slide26.xml.rels><?xml version="1.0" encoding="UTF-8" standalone="yes"?>
<Relationships xmlns="http://schemas.openxmlformats.org/package/2006/relationships"><Relationship Id="rId9" Type="http://schemas.openxmlformats.org/officeDocument/2006/relationships/image" Target="../media/image155.png"/><Relationship Id="rId8" Type="http://schemas.openxmlformats.org/officeDocument/2006/relationships/image" Target="../media/image154.png"/><Relationship Id="rId7" Type="http://schemas.microsoft.com/office/2007/relationships/hdphoto" Target="../media/image153.wdp"/><Relationship Id="rId6" Type="http://schemas.openxmlformats.org/officeDocument/2006/relationships/image" Target="../media/image152.png"/><Relationship Id="rId5" Type="http://schemas.microsoft.com/office/2007/relationships/hdphoto" Target="../media/image151.wdp"/><Relationship Id="rId4" Type="http://schemas.openxmlformats.org/officeDocument/2006/relationships/image" Target="../media/image150.png"/><Relationship Id="rId3" Type="http://schemas.microsoft.com/office/2007/relationships/hdphoto" Target="../media/image149.wdp"/><Relationship Id="rId2" Type="http://schemas.openxmlformats.org/officeDocument/2006/relationships/image" Target="../media/image148.png"/><Relationship Id="rId14" Type="http://schemas.openxmlformats.org/officeDocument/2006/relationships/notesSlide" Target="../notesSlides/notesSlide1.xml"/><Relationship Id="rId13" Type="http://schemas.openxmlformats.org/officeDocument/2006/relationships/slideLayout" Target="../slideLayouts/slideLayout47.xml"/><Relationship Id="rId12" Type="http://schemas.openxmlformats.org/officeDocument/2006/relationships/image" Target="../media/image158.png"/><Relationship Id="rId11" Type="http://schemas.openxmlformats.org/officeDocument/2006/relationships/image" Target="../media/image157.png"/><Relationship Id="rId10" Type="http://schemas.openxmlformats.org/officeDocument/2006/relationships/image" Target="../media/image156.png"/><Relationship Id="rId1" Type="http://schemas.openxmlformats.org/officeDocument/2006/relationships/image" Target="../media/image147.png"/></Relationships>
</file>

<file path=ppt/slides/_rels/slide27.xml.rels><?xml version="1.0" encoding="UTF-8" standalone="yes"?>
<Relationships xmlns="http://schemas.openxmlformats.org/package/2006/relationships"><Relationship Id="rId9" Type="http://schemas.openxmlformats.org/officeDocument/2006/relationships/image" Target="../media/image167.png"/><Relationship Id="rId8" Type="http://schemas.openxmlformats.org/officeDocument/2006/relationships/image" Target="../media/image166.png"/><Relationship Id="rId7" Type="http://schemas.openxmlformats.org/officeDocument/2006/relationships/image" Target="../media/image165.png"/><Relationship Id="rId6" Type="http://schemas.openxmlformats.org/officeDocument/2006/relationships/image" Target="../media/image164.png"/><Relationship Id="rId5" Type="http://schemas.openxmlformats.org/officeDocument/2006/relationships/image" Target="../media/image163.png"/><Relationship Id="rId4" Type="http://schemas.microsoft.com/office/2007/relationships/hdphoto" Target="../media/image162.wdp"/><Relationship Id="rId3" Type="http://schemas.openxmlformats.org/officeDocument/2006/relationships/image" Target="../media/image161.png"/><Relationship Id="rId2" Type="http://schemas.openxmlformats.org/officeDocument/2006/relationships/image" Target="../media/image160.png"/><Relationship Id="rId12" Type="http://schemas.openxmlformats.org/officeDocument/2006/relationships/slideLayout" Target="../slideLayouts/slideLayout12.xml"/><Relationship Id="rId11" Type="http://schemas.openxmlformats.org/officeDocument/2006/relationships/audio" Target="../media/audio1.wav"/><Relationship Id="rId10" Type="http://schemas.openxmlformats.org/officeDocument/2006/relationships/image" Target="../media/image168.png"/><Relationship Id="rId1" Type="http://schemas.openxmlformats.org/officeDocument/2006/relationships/image" Target="../media/image159.png"/></Relationships>
</file>

<file path=ppt/slides/_rels/slide28.xml.rels><?xml version="1.0" encoding="UTF-8" standalone="yes"?>
<Relationships xmlns="http://schemas.openxmlformats.org/package/2006/relationships"><Relationship Id="rId9" Type="http://schemas.openxmlformats.org/officeDocument/2006/relationships/image" Target="../media/image177.png"/><Relationship Id="rId8" Type="http://schemas.openxmlformats.org/officeDocument/2006/relationships/image" Target="../media/image176.png"/><Relationship Id="rId7" Type="http://schemas.openxmlformats.org/officeDocument/2006/relationships/image" Target="../media/image175.png"/><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 Id="rId35" Type="http://schemas.openxmlformats.org/officeDocument/2006/relationships/notesSlide" Target="../notesSlides/notesSlide2.xml"/><Relationship Id="rId34" Type="http://schemas.openxmlformats.org/officeDocument/2006/relationships/slideLayout" Target="../slideLayouts/slideLayout46.xml"/><Relationship Id="rId33" Type="http://schemas.openxmlformats.org/officeDocument/2006/relationships/audio" Target="../media/audio1.wav"/><Relationship Id="rId32" Type="http://schemas.openxmlformats.org/officeDocument/2006/relationships/image" Target="../media/image192.GIF"/><Relationship Id="rId31" Type="http://schemas.openxmlformats.org/officeDocument/2006/relationships/image" Target="../media/image191.png"/><Relationship Id="rId30" Type="http://schemas.openxmlformats.org/officeDocument/2006/relationships/image" Target="../media/image168.png"/><Relationship Id="rId3" Type="http://schemas.openxmlformats.org/officeDocument/2006/relationships/image" Target="../media/image171.png"/><Relationship Id="rId29" Type="http://schemas.microsoft.com/office/2007/relationships/hdphoto" Target="../media/image190.wdp"/><Relationship Id="rId28" Type="http://schemas.openxmlformats.org/officeDocument/2006/relationships/image" Target="../media/image189.png"/><Relationship Id="rId27" Type="http://schemas.openxmlformats.org/officeDocument/2006/relationships/image" Target="../media/image188.png"/><Relationship Id="rId26" Type="http://schemas.openxmlformats.org/officeDocument/2006/relationships/customXml" Target="../ink/ink7.xml"/><Relationship Id="rId25" Type="http://schemas.openxmlformats.org/officeDocument/2006/relationships/image" Target="../media/image187.png"/><Relationship Id="rId24" Type="http://schemas.openxmlformats.org/officeDocument/2006/relationships/customXml" Target="../ink/ink6.xml"/><Relationship Id="rId23" Type="http://schemas.openxmlformats.org/officeDocument/2006/relationships/image" Target="../media/image186.png"/><Relationship Id="rId22" Type="http://schemas.openxmlformats.org/officeDocument/2006/relationships/customXml" Target="../ink/ink5.xml"/><Relationship Id="rId21" Type="http://schemas.openxmlformats.org/officeDocument/2006/relationships/image" Target="../media/image185.png"/><Relationship Id="rId20" Type="http://schemas.openxmlformats.org/officeDocument/2006/relationships/customXml" Target="../ink/ink4.xml"/><Relationship Id="rId2" Type="http://schemas.openxmlformats.org/officeDocument/2006/relationships/image" Target="../media/image170.png"/><Relationship Id="rId19" Type="http://schemas.openxmlformats.org/officeDocument/2006/relationships/image" Target="../media/image184.png"/><Relationship Id="rId18" Type="http://schemas.openxmlformats.org/officeDocument/2006/relationships/customXml" Target="../ink/ink3.xml"/><Relationship Id="rId17" Type="http://schemas.openxmlformats.org/officeDocument/2006/relationships/image" Target="../media/image183.png"/><Relationship Id="rId16" Type="http://schemas.openxmlformats.org/officeDocument/2006/relationships/customXml" Target="../ink/ink2.xml"/><Relationship Id="rId15" Type="http://schemas.openxmlformats.org/officeDocument/2006/relationships/image" Target="../media/image182.png"/><Relationship Id="rId14" Type="http://schemas.openxmlformats.org/officeDocument/2006/relationships/customXml" Target="../ink/ink1.xml"/><Relationship Id="rId13" Type="http://schemas.openxmlformats.org/officeDocument/2006/relationships/image" Target="../media/image181.png"/><Relationship Id="rId12" Type="http://schemas.openxmlformats.org/officeDocument/2006/relationships/image" Target="../media/image180.png"/><Relationship Id="rId11" Type="http://schemas.openxmlformats.org/officeDocument/2006/relationships/image" Target="../media/image179.png"/><Relationship Id="rId10" Type="http://schemas.openxmlformats.org/officeDocument/2006/relationships/image" Target="../media/image178.png"/><Relationship Id="rId1" Type="http://schemas.openxmlformats.org/officeDocument/2006/relationships/image" Target="../media/image169.png"/></Relationships>
</file>

<file path=ppt/slides/_rels/slide29.xml.rels><?xml version="1.0" encoding="UTF-8" standalone="yes"?>
<Relationships xmlns="http://schemas.openxmlformats.org/package/2006/relationships"><Relationship Id="rId9" Type="http://schemas.openxmlformats.org/officeDocument/2006/relationships/image" Target="../media/image63.png"/><Relationship Id="rId8" Type="http://schemas.openxmlformats.org/officeDocument/2006/relationships/image" Target="../media/image62.png"/><Relationship Id="rId7" Type="http://schemas.openxmlformats.org/officeDocument/2006/relationships/image" Target="../media/image61.png"/><Relationship Id="rId6" Type="http://schemas.openxmlformats.org/officeDocument/2006/relationships/image" Target="../media/image60.png"/><Relationship Id="rId51" Type="http://schemas.openxmlformats.org/officeDocument/2006/relationships/slideLayout" Target="../slideLayouts/slideLayout2.xml"/><Relationship Id="rId50" Type="http://schemas.microsoft.com/office/2007/relationships/hdphoto" Target="../media/image104.wdp"/><Relationship Id="rId5" Type="http://schemas.openxmlformats.org/officeDocument/2006/relationships/image" Target="../media/image59.png"/><Relationship Id="rId49" Type="http://schemas.openxmlformats.org/officeDocument/2006/relationships/image" Target="../media/image103.png"/><Relationship Id="rId48" Type="http://schemas.openxmlformats.org/officeDocument/2006/relationships/image" Target="../media/image102.png"/><Relationship Id="rId47" Type="http://schemas.openxmlformats.org/officeDocument/2006/relationships/image" Target="../media/image101.png"/><Relationship Id="rId46" Type="http://schemas.openxmlformats.org/officeDocument/2006/relationships/image" Target="../media/image100.png"/><Relationship Id="rId45" Type="http://schemas.openxmlformats.org/officeDocument/2006/relationships/image" Target="../media/image99.png"/><Relationship Id="rId44" Type="http://schemas.openxmlformats.org/officeDocument/2006/relationships/image" Target="../media/image98.png"/><Relationship Id="rId43" Type="http://schemas.openxmlformats.org/officeDocument/2006/relationships/image" Target="../media/image97.png"/><Relationship Id="rId42" Type="http://schemas.openxmlformats.org/officeDocument/2006/relationships/image" Target="../media/image96.png"/><Relationship Id="rId41" Type="http://schemas.openxmlformats.org/officeDocument/2006/relationships/image" Target="../media/image95.png"/><Relationship Id="rId40" Type="http://schemas.openxmlformats.org/officeDocument/2006/relationships/image" Target="../media/image94.png"/><Relationship Id="rId4" Type="http://schemas.openxmlformats.org/officeDocument/2006/relationships/image" Target="../media/image58.png"/><Relationship Id="rId39" Type="http://schemas.openxmlformats.org/officeDocument/2006/relationships/image" Target="../media/image93.png"/><Relationship Id="rId38" Type="http://schemas.openxmlformats.org/officeDocument/2006/relationships/image" Target="../media/image92.png"/><Relationship Id="rId37" Type="http://schemas.openxmlformats.org/officeDocument/2006/relationships/image" Target="../media/image91.png"/><Relationship Id="rId36" Type="http://schemas.openxmlformats.org/officeDocument/2006/relationships/image" Target="../media/image90.png"/><Relationship Id="rId35" Type="http://schemas.openxmlformats.org/officeDocument/2006/relationships/image" Target="../media/image89.png"/><Relationship Id="rId34" Type="http://schemas.openxmlformats.org/officeDocument/2006/relationships/image" Target="../media/image88.png"/><Relationship Id="rId33" Type="http://schemas.openxmlformats.org/officeDocument/2006/relationships/image" Target="../media/image87.png"/><Relationship Id="rId32" Type="http://schemas.openxmlformats.org/officeDocument/2006/relationships/image" Target="../media/image86.png"/><Relationship Id="rId31" Type="http://schemas.openxmlformats.org/officeDocument/2006/relationships/image" Target="../media/image85.png"/><Relationship Id="rId30" Type="http://schemas.openxmlformats.org/officeDocument/2006/relationships/image" Target="../media/image84.png"/><Relationship Id="rId3" Type="http://schemas.openxmlformats.org/officeDocument/2006/relationships/image" Target="../media/image57.png"/><Relationship Id="rId29" Type="http://schemas.openxmlformats.org/officeDocument/2006/relationships/image" Target="../media/image83.png"/><Relationship Id="rId28" Type="http://schemas.openxmlformats.org/officeDocument/2006/relationships/image" Target="../media/image82.png"/><Relationship Id="rId27" Type="http://schemas.openxmlformats.org/officeDocument/2006/relationships/image" Target="../media/image81.png"/><Relationship Id="rId26" Type="http://schemas.openxmlformats.org/officeDocument/2006/relationships/image" Target="../media/image80.png"/><Relationship Id="rId25" Type="http://schemas.openxmlformats.org/officeDocument/2006/relationships/image" Target="../media/image79.png"/><Relationship Id="rId24" Type="http://schemas.openxmlformats.org/officeDocument/2006/relationships/image" Target="../media/image78.png"/><Relationship Id="rId23" Type="http://schemas.openxmlformats.org/officeDocument/2006/relationships/image" Target="../media/image77.png"/><Relationship Id="rId22" Type="http://schemas.openxmlformats.org/officeDocument/2006/relationships/image" Target="../media/image76.png"/><Relationship Id="rId21" Type="http://schemas.openxmlformats.org/officeDocument/2006/relationships/image" Target="../media/image75.png"/><Relationship Id="rId20" Type="http://schemas.openxmlformats.org/officeDocument/2006/relationships/image" Target="../media/image74.png"/><Relationship Id="rId2" Type="http://schemas.openxmlformats.org/officeDocument/2006/relationships/image" Target="../media/image194.png"/><Relationship Id="rId19" Type="http://schemas.openxmlformats.org/officeDocument/2006/relationships/image" Target="../media/image73.png"/><Relationship Id="rId18" Type="http://schemas.openxmlformats.org/officeDocument/2006/relationships/image" Target="../media/image72.png"/><Relationship Id="rId17" Type="http://schemas.openxmlformats.org/officeDocument/2006/relationships/image" Target="../media/image71.png"/><Relationship Id="rId16" Type="http://schemas.openxmlformats.org/officeDocument/2006/relationships/image" Target="../media/image70.png"/><Relationship Id="rId15" Type="http://schemas.openxmlformats.org/officeDocument/2006/relationships/image" Target="../media/image69.png"/><Relationship Id="rId14" Type="http://schemas.openxmlformats.org/officeDocument/2006/relationships/image" Target="../media/image68.png"/><Relationship Id="rId13" Type="http://schemas.openxmlformats.org/officeDocument/2006/relationships/image" Target="../media/image67.png"/><Relationship Id="rId12" Type="http://schemas.openxmlformats.org/officeDocument/2006/relationships/image" Target="../media/image66.jpeg"/><Relationship Id="rId11" Type="http://schemas.openxmlformats.org/officeDocument/2006/relationships/image" Target="../media/image65.png"/><Relationship Id="rId10" Type="http://schemas.openxmlformats.org/officeDocument/2006/relationships/image" Target="../media/image64.jpeg"/><Relationship Id="rId1" Type="http://schemas.openxmlformats.org/officeDocument/2006/relationships/image" Target="../media/image193.png"/></Relationships>
</file>

<file path=ppt/slides/_rels/slide3.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slide" Target="slide5.xml"/><Relationship Id="rId6" Type="http://schemas.openxmlformats.org/officeDocument/2006/relationships/image" Target="../media/image33.GIF"/><Relationship Id="rId5" Type="http://schemas.openxmlformats.org/officeDocument/2006/relationships/image" Target="../media/image32.png"/><Relationship Id="rId4" Type="http://schemas.openxmlformats.org/officeDocument/2006/relationships/slide" Target="slide4.xml"/><Relationship Id="rId3" Type="http://schemas.openxmlformats.org/officeDocument/2006/relationships/image" Target="../media/image31.png"/><Relationship Id="rId2" Type="http://schemas.openxmlformats.org/officeDocument/2006/relationships/image" Target="../media/image30.png"/><Relationship Id="rId12" Type="http://schemas.openxmlformats.org/officeDocument/2006/relationships/slideLayout" Target="../slideLayouts/slideLayout30.xml"/><Relationship Id="rId11" Type="http://schemas.openxmlformats.org/officeDocument/2006/relationships/image" Target="../media/image36.png"/><Relationship Id="rId10" Type="http://schemas.openxmlformats.org/officeDocument/2006/relationships/slide" Target="slide6.xml"/><Relationship Id="rId1" Type="http://schemas.openxmlformats.org/officeDocument/2006/relationships/slide" Target="slide7.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96.png"/><Relationship Id="rId6" Type="http://schemas.openxmlformats.org/officeDocument/2006/relationships/image" Target="../media/image195.GIF"/><Relationship Id="rId5" Type="http://schemas.microsoft.com/office/2007/relationships/hdphoto" Target="../media/image28.wdp"/><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audio" Target="../media/audio1.wav"/><Relationship Id="rId3" Type="http://schemas.openxmlformats.org/officeDocument/2006/relationships/slide" Target="slide3.xml"/><Relationship Id="rId2" Type="http://schemas.openxmlformats.org/officeDocument/2006/relationships/image" Target="../media/image38.png"/><Relationship Id="rId1" Type="http://schemas.openxmlformats.org/officeDocument/2006/relationships/image" Target="../media/image37.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audio" Target="../media/audio1.wav"/><Relationship Id="rId2" Type="http://schemas.openxmlformats.org/officeDocument/2006/relationships/slide" Target="slide3.xml"/><Relationship Id="rId1" Type="http://schemas.openxmlformats.org/officeDocument/2006/relationships/image" Target="../media/image39.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audio" Target="../media/audio1.wav"/><Relationship Id="rId7" Type="http://schemas.openxmlformats.org/officeDocument/2006/relationships/image" Target="../media/image44.png"/><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7.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11.png"/><Relationship Id="rId7" Type="http://schemas.openxmlformats.org/officeDocument/2006/relationships/tags" Target="../tags/tag2.xml"/><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image" Target="../media/image46.png"/><Relationship Id="rId3" Type="http://schemas.openxmlformats.org/officeDocument/2006/relationships/image" Target="../media/image45.png"/><Relationship Id="rId24" Type="http://schemas.openxmlformats.org/officeDocument/2006/relationships/slideLayout" Target="../slideLayouts/slideLayout1.xml"/><Relationship Id="rId23" Type="http://schemas.openxmlformats.org/officeDocument/2006/relationships/image" Target="../media/image52.png"/><Relationship Id="rId22" Type="http://schemas.openxmlformats.org/officeDocument/2006/relationships/image" Target="../media/image51.png"/><Relationship Id="rId21" Type="http://schemas.microsoft.com/office/2007/relationships/hdphoto" Target="../media/image22.wdp"/><Relationship Id="rId20" Type="http://schemas.openxmlformats.org/officeDocument/2006/relationships/image" Target="../media/image21.png"/><Relationship Id="rId2" Type="http://schemas.microsoft.com/office/2007/relationships/hdphoto" Target="../media/image9.wdp"/><Relationship Id="rId19" Type="http://schemas.microsoft.com/office/2007/relationships/hdphoto" Target="../media/image20.wdp"/><Relationship Id="rId18" Type="http://schemas.openxmlformats.org/officeDocument/2006/relationships/image" Target="../media/image19.png"/><Relationship Id="rId17" Type="http://schemas.microsoft.com/office/2007/relationships/hdphoto" Target="../media/image18.wdp"/><Relationship Id="rId16" Type="http://schemas.openxmlformats.org/officeDocument/2006/relationships/image" Target="../media/image17.png"/><Relationship Id="rId15" Type="http://schemas.microsoft.com/office/2007/relationships/hdphoto" Target="../media/image50.wdp"/><Relationship Id="rId14" Type="http://schemas.openxmlformats.org/officeDocument/2006/relationships/image" Target="../media/image49.png"/><Relationship Id="rId13" Type="http://schemas.openxmlformats.org/officeDocument/2006/relationships/image" Target="../media/image16.png"/><Relationship Id="rId12" Type="http://schemas.microsoft.com/office/2007/relationships/hdphoto" Target="../media/image15.wdp"/><Relationship Id="rId11" Type="http://schemas.openxmlformats.org/officeDocument/2006/relationships/image" Target="../media/image14.png"/><Relationship Id="rId10" Type="http://schemas.microsoft.com/office/2007/relationships/hdphoto" Target="../media/image48.wdp"/><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9.xml.rels><?xml version="1.0" encoding="UTF-8" standalone="yes"?>
<Relationships xmlns="http://schemas.openxmlformats.org/package/2006/relationships"><Relationship Id="rId9" Type="http://schemas.openxmlformats.org/officeDocument/2006/relationships/image" Target="../media/image60.png"/><Relationship Id="rId8" Type="http://schemas.openxmlformats.org/officeDocument/2006/relationships/image" Target="../media/image59.png"/><Relationship Id="rId7" Type="http://schemas.openxmlformats.org/officeDocument/2006/relationships/image" Target="../media/image58.png"/><Relationship Id="rId60" Type="http://schemas.openxmlformats.org/officeDocument/2006/relationships/slideLayout" Target="../slideLayouts/slideLayout1.xml"/><Relationship Id="rId6" Type="http://schemas.openxmlformats.org/officeDocument/2006/relationships/image" Target="../media/image57.png"/><Relationship Id="rId59" Type="http://schemas.openxmlformats.org/officeDocument/2006/relationships/image" Target="../media/image105.png"/><Relationship Id="rId58" Type="http://schemas.microsoft.com/office/2007/relationships/hdphoto" Target="../media/image104.wdp"/><Relationship Id="rId57" Type="http://schemas.openxmlformats.org/officeDocument/2006/relationships/image" Target="../media/image103.png"/><Relationship Id="rId56" Type="http://schemas.openxmlformats.org/officeDocument/2006/relationships/image" Target="../media/image24.png"/><Relationship Id="rId55" Type="http://schemas.microsoft.com/office/2007/relationships/hdphoto" Target="../media/image20.wdp"/><Relationship Id="rId54" Type="http://schemas.openxmlformats.org/officeDocument/2006/relationships/image" Target="../media/image19.png"/><Relationship Id="rId53" Type="http://schemas.microsoft.com/office/2007/relationships/hdphoto" Target="../media/image18.wdp"/><Relationship Id="rId52" Type="http://schemas.openxmlformats.org/officeDocument/2006/relationships/image" Target="../media/image17.png"/><Relationship Id="rId51" Type="http://schemas.openxmlformats.org/officeDocument/2006/relationships/image" Target="../media/image102.png"/><Relationship Id="rId50" Type="http://schemas.openxmlformats.org/officeDocument/2006/relationships/image" Target="../media/image101.png"/><Relationship Id="rId5" Type="http://schemas.openxmlformats.org/officeDocument/2006/relationships/image" Target="../media/image56.png"/><Relationship Id="rId49" Type="http://schemas.openxmlformats.org/officeDocument/2006/relationships/image" Target="../media/image100.png"/><Relationship Id="rId48" Type="http://schemas.openxmlformats.org/officeDocument/2006/relationships/image" Target="../media/image99.png"/><Relationship Id="rId47" Type="http://schemas.openxmlformats.org/officeDocument/2006/relationships/image" Target="../media/image98.png"/><Relationship Id="rId46" Type="http://schemas.openxmlformats.org/officeDocument/2006/relationships/image" Target="../media/image97.png"/><Relationship Id="rId45" Type="http://schemas.openxmlformats.org/officeDocument/2006/relationships/image" Target="../media/image96.png"/><Relationship Id="rId44" Type="http://schemas.openxmlformats.org/officeDocument/2006/relationships/image" Target="../media/image95.png"/><Relationship Id="rId43" Type="http://schemas.openxmlformats.org/officeDocument/2006/relationships/image" Target="../media/image94.png"/><Relationship Id="rId42" Type="http://schemas.openxmlformats.org/officeDocument/2006/relationships/image" Target="../media/image93.png"/><Relationship Id="rId41" Type="http://schemas.openxmlformats.org/officeDocument/2006/relationships/image" Target="../media/image92.png"/><Relationship Id="rId40" Type="http://schemas.openxmlformats.org/officeDocument/2006/relationships/image" Target="../media/image91.png"/><Relationship Id="rId4" Type="http://schemas.openxmlformats.org/officeDocument/2006/relationships/tags" Target="../tags/tag4.xml"/><Relationship Id="rId39" Type="http://schemas.openxmlformats.org/officeDocument/2006/relationships/image" Target="../media/image90.png"/><Relationship Id="rId38" Type="http://schemas.openxmlformats.org/officeDocument/2006/relationships/image" Target="../media/image89.png"/><Relationship Id="rId37" Type="http://schemas.openxmlformats.org/officeDocument/2006/relationships/image" Target="../media/image88.png"/><Relationship Id="rId36" Type="http://schemas.openxmlformats.org/officeDocument/2006/relationships/image" Target="../media/image87.png"/><Relationship Id="rId35" Type="http://schemas.openxmlformats.org/officeDocument/2006/relationships/image" Target="../media/image86.png"/><Relationship Id="rId34" Type="http://schemas.openxmlformats.org/officeDocument/2006/relationships/image" Target="../media/image85.png"/><Relationship Id="rId33" Type="http://schemas.openxmlformats.org/officeDocument/2006/relationships/image" Target="../media/image84.png"/><Relationship Id="rId32" Type="http://schemas.openxmlformats.org/officeDocument/2006/relationships/image" Target="../media/image83.png"/><Relationship Id="rId31" Type="http://schemas.openxmlformats.org/officeDocument/2006/relationships/image" Target="../media/image82.png"/><Relationship Id="rId30" Type="http://schemas.openxmlformats.org/officeDocument/2006/relationships/image" Target="../media/image81.png"/><Relationship Id="rId3" Type="http://schemas.openxmlformats.org/officeDocument/2006/relationships/image" Target="../media/image55.png"/><Relationship Id="rId29" Type="http://schemas.openxmlformats.org/officeDocument/2006/relationships/image" Target="../media/image80.png"/><Relationship Id="rId28" Type="http://schemas.openxmlformats.org/officeDocument/2006/relationships/image" Target="../media/image79.png"/><Relationship Id="rId27" Type="http://schemas.openxmlformats.org/officeDocument/2006/relationships/image" Target="../media/image78.png"/><Relationship Id="rId26" Type="http://schemas.openxmlformats.org/officeDocument/2006/relationships/image" Target="../media/image77.png"/><Relationship Id="rId25" Type="http://schemas.openxmlformats.org/officeDocument/2006/relationships/image" Target="../media/image76.png"/><Relationship Id="rId24" Type="http://schemas.openxmlformats.org/officeDocument/2006/relationships/image" Target="../media/image75.png"/><Relationship Id="rId23" Type="http://schemas.openxmlformats.org/officeDocument/2006/relationships/image" Target="../media/image74.png"/><Relationship Id="rId22" Type="http://schemas.openxmlformats.org/officeDocument/2006/relationships/image" Target="../media/image73.png"/><Relationship Id="rId21" Type="http://schemas.openxmlformats.org/officeDocument/2006/relationships/image" Target="../media/image72.png"/><Relationship Id="rId20" Type="http://schemas.openxmlformats.org/officeDocument/2006/relationships/image" Target="../media/image71.png"/><Relationship Id="rId2" Type="http://schemas.openxmlformats.org/officeDocument/2006/relationships/tags" Target="../tags/tag3.xml"/><Relationship Id="rId19" Type="http://schemas.openxmlformats.org/officeDocument/2006/relationships/image" Target="../media/image70.png"/><Relationship Id="rId18" Type="http://schemas.openxmlformats.org/officeDocument/2006/relationships/image" Target="../media/image69.png"/><Relationship Id="rId17" Type="http://schemas.openxmlformats.org/officeDocument/2006/relationships/image" Target="../media/image68.png"/><Relationship Id="rId16" Type="http://schemas.openxmlformats.org/officeDocument/2006/relationships/image" Target="../media/image67.png"/><Relationship Id="rId15" Type="http://schemas.openxmlformats.org/officeDocument/2006/relationships/image" Target="../media/image66.jpeg"/><Relationship Id="rId14" Type="http://schemas.openxmlformats.org/officeDocument/2006/relationships/image" Target="../media/image65.png"/><Relationship Id="rId13" Type="http://schemas.openxmlformats.org/officeDocument/2006/relationships/image" Target="../media/image64.jpeg"/><Relationship Id="rId12" Type="http://schemas.openxmlformats.org/officeDocument/2006/relationships/image" Target="../media/image63.png"/><Relationship Id="rId11" Type="http://schemas.openxmlformats.org/officeDocument/2006/relationships/image" Target="../media/image62.png"/><Relationship Id="rId10" Type="http://schemas.openxmlformats.org/officeDocument/2006/relationships/image" Target="../media/image61.png"/><Relationship Id="rId1"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l="51720" t="14036"/>
          <a:stretch>
            <a:fillRect/>
          </a:stretch>
        </p:blipFill>
        <p:spPr>
          <a:xfrm rot="16200000" flipV="1">
            <a:off x="4229218" y="-4322120"/>
            <a:ext cx="3686909" cy="12331150"/>
          </a:xfrm>
          <a:prstGeom prst="rect">
            <a:avLst/>
          </a:pr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757" r="40316"/>
          <a:stretch>
            <a:fillRect/>
          </a:stretch>
        </p:blipFill>
        <p:spPr>
          <a:xfrm rot="10800000">
            <a:off x="-1760735" y="1501615"/>
            <a:ext cx="14252300" cy="5558459"/>
          </a:xfrm>
          <a:prstGeom prst="rect">
            <a:avLst/>
          </a:prstGeom>
        </p:spPr>
      </p:pic>
      <p:pic>
        <p:nvPicPr>
          <p:cNvPr id="433" name="图片 2"/>
          <p:cNvPicPr>
            <a:picLocks noChangeAspect="1"/>
          </p:cNvPicPr>
          <p:nvPr/>
        </p:nvPicPr>
        <p:blipFill>
          <a:blip r:embed="rId5"/>
          <a:stretch>
            <a:fillRect/>
          </a:stretch>
        </p:blipFill>
        <p:spPr>
          <a:xfrm rot="1184741" flipH="1">
            <a:off x="3776185" y="-366328"/>
            <a:ext cx="6926692" cy="3712341"/>
          </a:xfrm>
          <a:prstGeom prst="rect">
            <a:avLst/>
          </a:prstGeom>
        </p:spPr>
      </p:pic>
      <p:grpSp>
        <p:nvGrpSpPr>
          <p:cNvPr id="436" name="Group 435"/>
          <p:cNvGrpSpPr/>
          <p:nvPr/>
        </p:nvGrpSpPr>
        <p:grpSpPr>
          <a:xfrm>
            <a:off x="9203696" y="2336122"/>
            <a:ext cx="3137878" cy="3756997"/>
            <a:chOff x="8842683" y="2474699"/>
            <a:chExt cx="3654542" cy="4241014"/>
          </a:xfrm>
        </p:grpSpPr>
        <p:pic>
          <p:nvPicPr>
            <p:cNvPr id="13" name="PA_图片 50"/>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a:off x="10319703" y="3342691"/>
              <a:ext cx="2177522" cy="3373022"/>
            </a:xfrm>
            <a:prstGeom prst="rect">
              <a:avLst/>
            </a:prstGeom>
            <a:effectLst>
              <a:outerShdw blurRad="50800" dist="38100" dir="5400000" algn="t" rotWithShape="0">
                <a:prstClr val="black">
                  <a:alpha val="40000"/>
                </a:prstClr>
              </a:outerShdw>
            </a:effectLst>
          </p:spPr>
        </p:pic>
        <p:pic>
          <p:nvPicPr>
            <p:cNvPr id="14" name="Picture 4" descr="Number 3/4 illustration, Fraction fun Fraction Pizza, Learning Fractions s,  text, logo, sign png | PNGWi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875" b="100000" l="761" r="100000"/>
                      </a14:imgEffect>
                    </a14:imgLayer>
                  </a14:imgProps>
                </a:ext>
                <a:ext uri="{28A0092B-C50C-407E-A947-70E740481C1C}">
                  <a14:useLocalDpi xmlns:a14="http://schemas.microsoft.com/office/drawing/2010/main" val="0"/>
                </a:ext>
              </a:extLst>
            </a:blip>
            <a:srcRect/>
            <a:stretch>
              <a:fillRect/>
            </a:stretch>
          </p:blipFill>
          <p:spPr bwMode="auto">
            <a:xfrm>
              <a:off x="8842683" y="2474699"/>
              <a:ext cx="2427856" cy="2111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5" name="Group 434"/>
          <p:cNvGrpSpPr/>
          <p:nvPr/>
        </p:nvGrpSpPr>
        <p:grpSpPr>
          <a:xfrm>
            <a:off x="-1872299" y="534526"/>
            <a:ext cx="7297913" cy="6858000"/>
            <a:chOff x="-1760735" y="576741"/>
            <a:chExt cx="7297913" cy="6858000"/>
          </a:xfrm>
        </p:grpSpPr>
        <p:pic>
          <p:nvPicPr>
            <p:cNvPr id="8" name="Picture 2" descr="Fraction png images | PNGWi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82601" y="2427962"/>
              <a:ext cx="2654577" cy="30601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60735" y="576741"/>
              <a:ext cx="6858000" cy="6858000"/>
            </a:xfrm>
            <a:prstGeom prst="rect">
              <a:avLst/>
            </a:prstGeom>
          </p:spPr>
        </p:pic>
      </p:grpSp>
      <p:pic>
        <p:nvPicPr>
          <p:cNvPr id="438" name="Picture 437" descr="26 IMAGES, PHOTOS ET ILLUSTRATIONS VECTORIELLES STOCK APPROPRIÉES SUR LE  THÈME &amp;quot;Cupcake Cartoon&amp;quot; | Adobe Stock"/>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7724313" y="4161377"/>
            <a:ext cx="2600570" cy="260057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9" name="Picture 6" descr="Cute Cartoon Cupcake Vector Illustration Stock Vector (Royalty Free)  574552861"/>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6198629" y="3428774"/>
            <a:ext cx="2164518" cy="2331019"/>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0" name="Picture 4" descr="Muffin Kawaii Design SVG Cut file by Creative Fabrica Crafts · Creative  Fabrica"/>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9845" b="95337" l="10000" r="90000"/>
                    </a14:imgEffect>
                  </a14:imgLayer>
                </a14:imgProps>
              </a:ext>
              <a:ext uri="{28A0092B-C50C-407E-A947-70E740481C1C}">
                <a14:useLocalDpi xmlns:a14="http://schemas.microsoft.com/office/drawing/2010/main" val="0"/>
              </a:ext>
            </a:extLst>
          </a:blip>
          <a:srcRect/>
          <a:stretch>
            <a:fillRect/>
          </a:stretch>
        </p:blipFill>
        <p:spPr bwMode="auto">
          <a:xfrm rot="971003">
            <a:off x="4113787" y="4744018"/>
            <a:ext cx="2716767" cy="190690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9"/>
          <a:stretch>
            <a:fillRect/>
          </a:stretch>
        </p:blipFill>
        <p:spPr>
          <a:xfrm>
            <a:off x="3603548" y="-562134"/>
            <a:ext cx="7632854" cy="36579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435"/>
                                        </p:tgtEl>
                                        <p:attrNameLst>
                                          <p:attrName>style.visibility</p:attrName>
                                        </p:attrNameLst>
                                      </p:cBhvr>
                                      <p:to>
                                        <p:strVal val="visible"/>
                                      </p:to>
                                    </p:set>
                                    <p:anim calcmode="lin" valueType="num">
                                      <p:cBhvr additive="base">
                                        <p:cTn id="18" dur="500" fill="hold"/>
                                        <p:tgtEl>
                                          <p:spTgt spid="435"/>
                                        </p:tgtEl>
                                        <p:attrNameLst>
                                          <p:attrName>ppt_x</p:attrName>
                                        </p:attrNameLst>
                                      </p:cBhvr>
                                      <p:tavLst>
                                        <p:tav tm="0">
                                          <p:val>
                                            <p:strVal val="0-#ppt_w/2"/>
                                          </p:val>
                                        </p:tav>
                                        <p:tav tm="100000">
                                          <p:val>
                                            <p:strVal val="#ppt_x"/>
                                          </p:val>
                                        </p:tav>
                                      </p:tavLst>
                                    </p:anim>
                                    <p:anim calcmode="lin" valueType="num">
                                      <p:cBhvr additive="base">
                                        <p:cTn id="19" dur="500" fill="hold"/>
                                        <p:tgtEl>
                                          <p:spTgt spid="43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36"/>
                                        </p:tgtEl>
                                        <p:attrNameLst>
                                          <p:attrName>style.visibility</p:attrName>
                                        </p:attrNameLst>
                                      </p:cBhvr>
                                      <p:to>
                                        <p:strVal val="visible"/>
                                      </p:to>
                                    </p:set>
                                    <p:anim calcmode="lin" valueType="num">
                                      <p:cBhvr additive="base">
                                        <p:cTn id="22" dur="500" fill="hold"/>
                                        <p:tgtEl>
                                          <p:spTgt spid="436"/>
                                        </p:tgtEl>
                                        <p:attrNameLst>
                                          <p:attrName>ppt_x</p:attrName>
                                        </p:attrNameLst>
                                      </p:cBhvr>
                                      <p:tavLst>
                                        <p:tav tm="0">
                                          <p:val>
                                            <p:strVal val="1+#ppt_w/2"/>
                                          </p:val>
                                        </p:tav>
                                        <p:tav tm="100000">
                                          <p:val>
                                            <p:strVal val="#ppt_x"/>
                                          </p:val>
                                        </p:tav>
                                      </p:tavLst>
                                    </p:anim>
                                    <p:anim calcmode="lin" valueType="num">
                                      <p:cBhvr additive="base">
                                        <p:cTn id="23" dur="500" fill="hold"/>
                                        <p:tgtEl>
                                          <p:spTgt spid="436"/>
                                        </p:tgtEl>
                                        <p:attrNameLst>
                                          <p:attrName>ppt_y</p:attrName>
                                        </p:attrNameLst>
                                      </p:cBhvr>
                                      <p:tavLst>
                                        <p:tav tm="0">
                                          <p:val>
                                            <p:strVal val="#ppt_y"/>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433"/>
                                        </p:tgtEl>
                                        <p:attrNameLst>
                                          <p:attrName>style.visibility</p:attrName>
                                        </p:attrNameLst>
                                      </p:cBhvr>
                                      <p:to>
                                        <p:strVal val="visible"/>
                                      </p:to>
                                    </p:set>
                                    <p:anim calcmode="lin" valueType="num">
                                      <p:cBhvr>
                                        <p:cTn id="26" dur="1000" fill="hold"/>
                                        <p:tgtEl>
                                          <p:spTgt spid="433"/>
                                        </p:tgtEl>
                                        <p:attrNameLst>
                                          <p:attrName>ppt_w</p:attrName>
                                        </p:attrNameLst>
                                      </p:cBhvr>
                                      <p:tavLst>
                                        <p:tav tm="0">
                                          <p:val>
                                            <p:fltVal val="0"/>
                                          </p:val>
                                        </p:tav>
                                        <p:tav tm="100000">
                                          <p:val>
                                            <p:strVal val="#ppt_w"/>
                                          </p:val>
                                        </p:tav>
                                      </p:tavLst>
                                    </p:anim>
                                    <p:anim calcmode="lin" valueType="num">
                                      <p:cBhvr>
                                        <p:cTn id="27" dur="1000" fill="hold"/>
                                        <p:tgtEl>
                                          <p:spTgt spid="433"/>
                                        </p:tgtEl>
                                        <p:attrNameLst>
                                          <p:attrName>ppt_h</p:attrName>
                                        </p:attrNameLst>
                                      </p:cBhvr>
                                      <p:tavLst>
                                        <p:tav tm="0">
                                          <p:val>
                                            <p:fltVal val="0"/>
                                          </p:val>
                                        </p:tav>
                                        <p:tav tm="100000">
                                          <p:val>
                                            <p:strVal val="#ppt_h"/>
                                          </p:val>
                                        </p:tav>
                                      </p:tavLst>
                                    </p:anim>
                                    <p:animEffect transition="in" filter="fade">
                                      <p:cBhvr>
                                        <p:cTn id="28" dur="1000"/>
                                        <p:tgtEl>
                                          <p:spTgt spid="433"/>
                                        </p:tgtEl>
                                      </p:cBhvr>
                                    </p:animEffect>
                                  </p:childTnLst>
                                </p:cTn>
                              </p:par>
                              <p:par>
                                <p:cTn id="29" presetID="42" presetClass="entr" presetSubtype="0" fill="hold" nodeType="withEffect">
                                  <p:stCondLst>
                                    <p:cond delay="0"/>
                                  </p:stCondLst>
                                  <p:childTnLst>
                                    <p:set>
                                      <p:cBhvr>
                                        <p:cTn id="30" dur="1" fill="hold">
                                          <p:stCondLst>
                                            <p:cond delay="0"/>
                                          </p:stCondLst>
                                        </p:cTn>
                                        <p:tgtEl>
                                          <p:spTgt spid="438"/>
                                        </p:tgtEl>
                                        <p:attrNameLst>
                                          <p:attrName>style.visibility</p:attrName>
                                        </p:attrNameLst>
                                      </p:cBhvr>
                                      <p:to>
                                        <p:strVal val="visible"/>
                                      </p:to>
                                    </p:set>
                                    <p:animEffect transition="in" filter="fade">
                                      <p:cBhvr>
                                        <p:cTn id="31" dur="1000"/>
                                        <p:tgtEl>
                                          <p:spTgt spid="438"/>
                                        </p:tgtEl>
                                      </p:cBhvr>
                                    </p:animEffect>
                                    <p:anim calcmode="lin" valueType="num">
                                      <p:cBhvr>
                                        <p:cTn id="32" dur="1000" fill="hold"/>
                                        <p:tgtEl>
                                          <p:spTgt spid="438"/>
                                        </p:tgtEl>
                                        <p:attrNameLst>
                                          <p:attrName>ppt_x</p:attrName>
                                        </p:attrNameLst>
                                      </p:cBhvr>
                                      <p:tavLst>
                                        <p:tav tm="0">
                                          <p:val>
                                            <p:strVal val="#ppt_x"/>
                                          </p:val>
                                        </p:tav>
                                        <p:tav tm="100000">
                                          <p:val>
                                            <p:strVal val="#ppt_x"/>
                                          </p:val>
                                        </p:tav>
                                      </p:tavLst>
                                    </p:anim>
                                    <p:anim calcmode="lin" valueType="num">
                                      <p:cBhvr>
                                        <p:cTn id="33" dur="1000" fill="hold"/>
                                        <p:tgtEl>
                                          <p:spTgt spid="4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39"/>
                                        </p:tgtEl>
                                        <p:attrNameLst>
                                          <p:attrName>style.visibility</p:attrName>
                                        </p:attrNameLst>
                                      </p:cBhvr>
                                      <p:to>
                                        <p:strVal val="visible"/>
                                      </p:to>
                                    </p:set>
                                    <p:animEffect transition="in" filter="fade">
                                      <p:cBhvr>
                                        <p:cTn id="36" dur="1000"/>
                                        <p:tgtEl>
                                          <p:spTgt spid="439"/>
                                        </p:tgtEl>
                                      </p:cBhvr>
                                    </p:animEffect>
                                    <p:anim calcmode="lin" valueType="num">
                                      <p:cBhvr>
                                        <p:cTn id="37" dur="1000" fill="hold"/>
                                        <p:tgtEl>
                                          <p:spTgt spid="439"/>
                                        </p:tgtEl>
                                        <p:attrNameLst>
                                          <p:attrName>ppt_x</p:attrName>
                                        </p:attrNameLst>
                                      </p:cBhvr>
                                      <p:tavLst>
                                        <p:tav tm="0">
                                          <p:val>
                                            <p:strVal val="#ppt_x"/>
                                          </p:val>
                                        </p:tav>
                                        <p:tav tm="100000">
                                          <p:val>
                                            <p:strVal val="#ppt_x"/>
                                          </p:val>
                                        </p:tav>
                                      </p:tavLst>
                                    </p:anim>
                                    <p:anim calcmode="lin" valueType="num">
                                      <p:cBhvr>
                                        <p:cTn id="38" dur="1000" fill="hold"/>
                                        <p:tgtEl>
                                          <p:spTgt spid="43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40"/>
                                        </p:tgtEl>
                                        <p:attrNameLst>
                                          <p:attrName>style.visibility</p:attrName>
                                        </p:attrNameLst>
                                      </p:cBhvr>
                                      <p:to>
                                        <p:strVal val="visible"/>
                                      </p:to>
                                    </p:set>
                                    <p:animEffect transition="in" filter="fade">
                                      <p:cBhvr>
                                        <p:cTn id="41" dur="1000"/>
                                        <p:tgtEl>
                                          <p:spTgt spid="440"/>
                                        </p:tgtEl>
                                      </p:cBhvr>
                                    </p:animEffect>
                                    <p:anim calcmode="lin" valueType="num">
                                      <p:cBhvr>
                                        <p:cTn id="42" dur="1000" fill="hold"/>
                                        <p:tgtEl>
                                          <p:spTgt spid="440"/>
                                        </p:tgtEl>
                                        <p:attrNameLst>
                                          <p:attrName>ppt_x</p:attrName>
                                        </p:attrNameLst>
                                      </p:cBhvr>
                                      <p:tavLst>
                                        <p:tav tm="0">
                                          <p:val>
                                            <p:strVal val="#ppt_x"/>
                                          </p:val>
                                        </p:tav>
                                        <p:tav tm="100000">
                                          <p:val>
                                            <p:strVal val="#ppt_x"/>
                                          </p:val>
                                        </p:tav>
                                      </p:tavLst>
                                    </p:anim>
                                    <p:anim calcmode="lin" valueType="num">
                                      <p:cBhvr>
                                        <p:cTn id="43" dur="1000" fill="hold"/>
                                        <p:tgtEl>
                                          <p:spTgt spid="440"/>
                                        </p:tgtEl>
                                        <p:attrNameLst>
                                          <p:attrName>ppt_y</p:attrName>
                                        </p:attrNameLst>
                                      </p:cBhvr>
                                      <p:tavLst>
                                        <p:tav tm="0">
                                          <p:val>
                                            <p:strVal val="#ppt_y+.1"/>
                                          </p:val>
                                        </p:tav>
                                        <p:tav tm="100000">
                                          <p:val>
                                            <p:strVal val="#ppt_y"/>
                                          </p:val>
                                        </p:tav>
                                      </p:tavLst>
                                    </p:anim>
                                  </p:childTnLst>
                                </p:cTn>
                              </p:par>
                              <p:par>
                                <p:cTn id="44" presetID="32" presetClass="emph" presetSubtype="0" fill="hold" nodeType="withEffect">
                                  <p:stCondLst>
                                    <p:cond delay="0"/>
                                  </p:stCondLst>
                                  <p:childTnLst>
                                    <p:animRot by="120000">
                                      <p:cBhvr>
                                        <p:cTn id="45" dur="100" fill="hold">
                                          <p:stCondLst>
                                            <p:cond delay="0"/>
                                          </p:stCondLst>
                                        </p:cTn>
                                        <p:tgtEl>
                                          <p:spTgt spid="438"/>
                                        </p:tgtEl>
                                        <p:attrNameLst>
                                          <p:attrName>r</p:attrName>
                                        </p:attrNameLst>
                                      </p:cBhvr>
                                    </p:animRot>
                                    <p:animRot by="-240000">
                                      <p:cBhvr>
                                        <p:cTn id="46" dur="200" fill="hold">
                                          <p:stCondLst>
                                            <p:cond delay="200"/>
                                          </p:stCondLst>
                                        </p:cTn>
                                        <p:tgtEl>
                                          <p:spTgt spid="438"/>
                                        </p:tgtEl>
                                        <p:attrNameLst>
                                          <p:attrName>r</p:attrName>
                                        </p:attrNameLst>
                                      </p:cBhvr>
                                    </p:animRot>
                                    <p:animRot by="240000">
                                      <p:cBhvr>
                                        <p:cTn id="47" dur="200" fill="hold">
                                          <p:stCondLst>
                                            <p:cond delay="400"/>
                                          </p:stCondLst>
                                        </p:cTn>
                                        <p:tgtEl>
                                          <p:spTgt spid="438"/>
                                        </p:tgtEl>
                                        <p:attrNameLst>
                                          <p:attrName>r</p:attrName>
                                        </p:attrNameLst>
                                      </p:cBhvr>
                                    </p:animRot>
                                    <p:animRot by="-240000">
                                      <p:cBhvr>
                                        <p:cTn id="48" dur="200" fill="hold">
                                          <p:stCondLst>
                                            <p:cond delay="600"/>
                                          </p:stCondLst>
                                        </p:cTn>
                                        <p:tgtEl>
                                          <p:spTgt spid="438"/>
                                        </p:tgtEl>
                                        <p:attrNameLst>
                                          <p:attrName>r</p:attrName>
                                        </p:attrNameLst>
                                      </p:cBhvr>
                                    </p:animRot>
                                    <p:animRot by="120000">
                                      <p:cBhvr>
                                        <p:cTn id="49" dur="200" fill="hold">
                                          <p:stCondLst>
                                            <p:cond delay="800"/>
                                          </p:stCondLst>
                                        </p:cTn>
                                        <p:tgtEl>
                                          <p:spTgt spid="438"/>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439"/>
                                        </p:tgtEl>
                                        <p:attrNameLst>
                                          <p:attrName>r</p:attrName>
                                        </p:attrNameLst>
                                      </p:cBhvr>
                                    </p:animRot>
                                    <p:animRot by="-240000">
                                      <p:cBhvr>
                                        <p:cTn id="52" dur="200" fill="hold">
                                          <p:stCondLst>
                                            <p:cond delay="200"/>
                                          </p:stCondLst>
                                        </p:cTn>
                                        <p:tgtEl>
                                          <p:spTgt spid="439"/>
                                        </p:tgtEl>
                                        <p:attrNameLst>
                                          <p:attrName>r</p:attrName>
                                        </p:attrNameLst>
                                      </p:cBhvr>
                                    </p:animRot>
                                    <p:animRot by="240000">
                                      <p:cBhvr>
                                        <p:cTn id="53" dur="200" fill="hold">
                                          <p:stCondLst>
                                            <p:cond delay="400"/>
                                          </p:stCondLst>
                                        </p:cTn>
                                        <p:tgtEl>
                                          <p:spTgt spid="439"/>
                                        </p:tgtEl>
                                        <p:attrNameLst>
                                          <p:attrName>r</p:attrName>
                                        </p:attrNameLst>
                                      </p:cBhvr>
                                    </p:animRot>
                                    <p:animRot by="-240000">
                                      <p:cBhvr>
                                        <p:cTn id="54" dur="200" fill="hold">
                                          <p:stCondLst>
                                            <p:cond delay="600"/>
                                          </p:stCondLst>
                                        </p:cTn>
                                        <p:tgtEl>
                                          <p:spTgt spid="439"/>
                                        </p:tgtEl>
                                        <p:attrNameLst>
                                          <p:attrName>r</p:attrName>
                                        </p:attrNameLst>
                                      </p:cBhvr>
                                    </p:animRot>
                                    <p:animRot by="120000">
                                      <p:cBhvr>
                                        <p:cTn id="55" dur="200" fill="hold">
                                          <p:stCondLst>
                                            <p:cond delay="800"/>
                                          </p:stCondLst>
                                        </p:cTn>
                                        <p:tgtEl>
                                          <p:spTgt spid="439"/>
                                        </p:tgtEl>
                                        <p:attrNameLst>
                                          <p:attrName>r</p:attrName>
                                        </p:attrNameLst>
                                      </p:cBhvr>
                                    </p:animRot>
                                  </p:childTnLst>
                                </p:cTn>
                              </p:par>
                              <p:par>
                                <p:cTn id="56" presetID="32" presetClass="emph" presetSubtype="0" fill="hold" nodeType="withEffect">
                                  <p:stCondLst>
                                    <p:cond delay="0"/>
                                  </p:stCondLst>
                                  <p:childTnLst>
                                    <p:animRot by="120000">
                                      <p:cBhvr>
                                        <p:cTn id="57" dur="100" fill="hold">
                                          <p:stCondLst>
                                            <p:cond delay="0"/>
                                          </p:stCondLst>
                                        </p:cTn>
                                        <p:tgtEl>
                                          <p:spTgt spid="440"/>
                                        </p:tgtEl>
                                        <p:attrNameLst>
                                          <p:attrName>r</p:attrName>
                                        </p:attrNameLst>
                                      </p:cBhvr>
                                    </p:animRot>
                                    <p:animRot by="-240000">
                                      <p:cBhvr>
                                        <p:cTn id="58" dur="200" fill="hold">
                                          <p:stCondLst>
                                            <p:cond delay="200"/>
                                          </p:stCondLst>
                                        </p:cTn>
                                        <p:tgtEl>
                                          <p:spTgt spid="440"/>
                                        </p:tgtEl>
                                        <p:attrNameLst>
                                          <p:attrName>r</p:attrName>
                                        </p:attrNameLst>
                                      </p:cBhvr>
                                    </p:animRot>
                                    <p:animRot by="240000">
                                      <p:cBhvr>
                                        <p:cTn id="59" dur="200" fill="hold">
                                          <p:stCondLst>
                                            <p:cond delay="400"/>
                                          </p:stCondLst>
                                        </p:cTn>
                                        <p:tgtEl>
                                          <p:spTgt spid="440"/>
                                        </p:tgtEl>
                                        <p:attrNameLst>
                                          <p:attrName>r</p:attrName>
                                        </p:attrNameLst>
                                      </p:cBhvr>
                                    </p:animRot>
                                    <p:animRot by="-240000">
                                      <p:cBhvr>
                                        <p:cTn id="60" dur="200" fill="hold">
                                          <p:stCondLst>
                                            <p:cond delay="600"/>
                                          </p:stCondLst>
                                        </p:cTn>
                                        <p:tgtEl>
                                          <p:spTgt spid="440"/>
                                        </p:tgtEl>
                                        <p:attrNameLst>
                                          <p:attrName>r</p:attrName>
                                        </p:attrNameLst>
                                      </p:cBhvr>
                                    </p:animRot>
                                    <p:animRot by="120000">
                                      <p:cBhvr>
                                        <p:cTn id="61" dur="200" fill="hold">
                                          <p:stCondLst>
                                            <p:cond delay="800"/>
                                          </p:stCondLst>
                                        </p:cTn>
                                        <p:tgtEl>
                                          <p:spTgt spid="4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828675" y="557212"/>
            <a:ext cx="10591800" cy="4010025"/>
          </a:xfrm>
          <a:prstGeom prst="rect">
            <a:avLst/>
          </a:prstGeom>
        </p:spPr>
      </p:pic>
      <p:sp>
        <p:nvSpPr>
          <p:cNvPr id="4" name="Rectangle: Rounded Corners 3"/>
          <p:cNvSpPr/>
          <p:nvPr/>
        </p:nvSpPr>
        <p:spPr>
          <a:xfrm>
            <a:off x="1419225" y="4752974"/>
            <a:ext cx="9886950" cy="704851"/>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2060"/>
                </a:solidFill>
                <a:latin typeface="Cambria" panose="02040503050406030204" pitchFamily="18" charset="0"/>
                <a:ea typeface="Cambria" panose="02040503050406030204" pitchFamily="18" charset="0"/>
              </a:rPr>
              <a:t>Nói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bạn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về</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những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điều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sát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được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từ</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bức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tranh</a:t>
            </a:r>
            <a:endParaRPr lang="en-US" sz="3200" dirty="0">
              <a:solidFill>
                <a:srgbClr val="002060"/>
              </a:solidFill>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7" name="Rectangle: Rounded Corners 6"/>
              <p:cNvSpPr/>
              <p:nvPr/>
            </p:nvSpPr>
            <p:spPr>
              <a:xfrm>
                <a:off x="457200" y="4667250"/>
                <a:ext cx="11430001" cy="866776"/>
              </a:xfrm>
              <a:prstGeom prst="roundRect">
                <a:avLst/>
              </a:prstGeom>
              <a:solidFill>
                <a:schemeClr val="accent4">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2060"/>
                    </a:solidFill>
                    <a:latin typeface="Cambria" panose="02040503050406030204" pitchFamily="18" charset="0"/>
                    <a:ea typeface="Cambria" panose="02040503050406030204" pitchFamily="18" charset="0"/>
                  </a:rPr>
                  <a:t>Chia </a:t>
                </a:r>
                <a:r>
                  <a:rPr lang="en-US" sz="2800" b="1" dirty="0" err="1">
                    <a:solidFill>
                      <a:srgbClr val="002060"/>
                    </a:solidFill>
                    <a:latin typeface="Cambria" panose="02040503050406030204" pitchFamily="18" charset="0"/>
                    <a:ea typeface="Cambria" panose="02040503050406030204" pitchFamily="18" charset="0"/>
                  </a:rPr>
                  <a:t>hình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tròn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hai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phần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bằng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nhau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tô</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một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phần</a:t>
                </a:r>
                <a:r>
                  <a:rPr lang="en-US" sz="2800" b="1" dirty="0">
                    <a:solidFill>
                      <a:srgbClr val="002060"/>
                    </a:solidFill>
                    <a:latin typeface="Cambria" panose="02040503050406030204" pitchFamily="18" charset="0"/>
                    <a:ea typeface="Cambria" panose="02040503050406030204" pitchFamily="18" charset="0"/>
                  </a:rPr>
                  <a:t>, ta </a:t>
                </a:r>
                <a:r>
                  <a:rPr lang="en-US" sz="2800" b="1" dirty="0" err="1">
                    <a:solidFill>
                      <a:srgbClr val="002060"/>
                    </a:solidFill>
                    <a:latin typeface="Cambria" panose="02040503050406030204" pitchFamily="18" charset="0"/>
                    <a:ea typeface="Cambria" panose="02040503050406030204" pitchFamily="18" charset="0"/>
                  </a:rPr>
                  <a:t>có</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a:solidFill>
                              <a:prstClr val="black"/>
                            </a:solidFill>
                            <a:latin typeface="Cambria Math" panose="02040503050406030204" pitchFamily="18" charset="0"/>
                            <a:ea typeface="Calibri" panose="020F0502020204030204" pitchFamily="34" charset="0"/>
                          </a:rPr>
                        </m:ctrlPr>
                      </m:fPr>
                      <m:num>
                        <m:r>
                          <a:rPr lang="en-US" sz="2800" b="1" i="1">
                            <a:solidFill>
                              <a:prstClr val="black"/>
                            </a:solidFill>
                            <a:latin typeface="Cambria Math" panose="02040503050406030204" pitchFamily="18" charset="0"/>
                            <a:ea typeface="Calibri" panose="020F0502020204030204" pitchFamily="34" charset="0"/>
                          </a:rPr>
                          <m:t>𝟏</m:t>
                        </m:r>
                      </m:num>
                      <m:den>
                        <m:r>
                          <a:rPr lang="en-US" sz="2800" b="1" i="1" smtClean="0">
                            <a:solidFill>
                              <a:prstClr val="black"/>
                            </a:solidFill>
                            <a:latin typeface="Cambria Math" panose="02040503050406030204" pitchFamily="18" charset="0"/>
                            <a:ea typeface="Calibri" panose="020F0502020204030204" pitchFamily="34" charset="0"/>
                          </a:rPr>
                          <m:t>𝟐</m:t>
                        </m:r>
                      </m:den>
                    </m:f>
                  </m:oMath>
                </a14:m>
                <a:endParaRPr lang="en-US" sz="2800" b="1" dirty="0">
                  <a:solidFill>
                    <a:srgbClr val="002060"/>
                  </a:solidFill>
                  <a:latin typeface="Cambria" panose="02040503050406030204" pitchFamily="18" charset="0"/>
                  <a:ea typeface="Cambria" panose="02040503050406030204" pitchFamily="18" charset="0"/>
                </a:endParaRPr>
              </a:p>
            </p:txBody>
          </p:sp>
        </mc:Choice>
        <mc:Fallback>
          <p:sp>
            <p:nvSpPr>
              <p:cNvPr id="7" name="Rectangle: Rounded Corners 6"/>
              <p:cNvSpPr>
                <a:spLocks noRot="1" noChangeAspect="1" noMove="1" noResize="1" noEditPoints="1" noAdjustHandles="1" noChangeArrowheads="1" noChangeShapeType="1" noTextEdit="1"/>
              </p:cNvSpPr>
              <p:nvPr/>
            </p:nvSpPr>
            <p:spPr>
              <a:xfrm>
                <a:off x="457200" y="4667250"/>
                <a:ext cx="11430001" cy="866776"/>
              </a:xfrm>
              <a:prstGeom prst="roundRect">
                <a:avLst/>
              </a:prstGeom>
              <a:blipFill rotWithShape="1">
                <a:blip r:embed="rId2"/>
                <a:stretch>
                  <a:fillRect l="-128" t="-1685" r="-122" b="-1612"/>
                </a:stretch>
              </a:blip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16" name="Rectangle: Rounded Corners 15"/>
          <p:cNvSpPr/>
          <p:nvPr/>
        </p:nvSpPr>
        <p:spPr>
          <a:xfrm>
            <a:off x="409575" y="5743575"/>
            <a:ext cx="11430001" cy="866776"/>
          </a:xfrm>
          <a:prstGeom prst="roundRect">
            <a:avLst/>
          </a:prstGeom>
          <a:solidFill>
            <a:schemeClr val="accent4">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Chia hình vuông thành bốn phần bằng nhau và tô màu ba phần thì có thể được diễn tả tương tự không?” </a:t>
            </a:r>
            <a:endParaRPr lang="en-US" sz="2800" b="1"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p:cNvSpPr/>
          <p:nvPr/>
        </p:nvSpPr>
        <p:spPr>
          <a:xfrm>
            <a:off x="333375" y="238125"/>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a:spLocks noChangeArrowheads="1"/>
          </p:cNvSpPr>
          <p:nvPr/>
        </p:nvSpPr>
        <p:spPr bwMode="auto">
          <a:xfrm>
            <a:off x="1200149" y="296728"/>
            <a:ext cx="10106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a:r>
              <a:rPr lang="vi-VN" altLang="en-US" sz="2800" b="1" dirty="0">
                <a:solidFill>
                  <a:srgbClr val="002060"/>
                </a:solidFill>
                <a:latin typeface="Cambria" panose="02040503050406030204" pitchFamily="18" charset="0"/>
                <a:ea typeface="Cambria" panose="02040503050406030204" pitchFamily="18" charset="0"/>
              </a:rPr>
              <a:t>Chia hình tròn thành 4 phần bằng nhau, tô màu 3 phần. Ta nói đã tô ba phần tư</a:t>
            </a:r>
            <a:r>
              <a:rPr lang="en-US" altLang="en-US" sz="2800" b="1" dirty="0">
                <a:solidFill>
                  <a:srgbClr val="002060"/>
                </a:solidFill>
                <a:latin typeface="Cambria" panose="02040503050406030204" pitchFamily="18" charset="0"/>
                <a:ea typeface="Cambria" panose="02040503050406030204" pitchFamily="18" charset="0"/>
              </a:rPr>
              <a:t>.</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5" name="Picture 24"/>
          <p:cNvPicPr>
            <a:picLocks noChangeAspect="1"/>
          </p:cNvPicPr>
          <p:nvPr/>
        </p:nvPicPr>
        <p:blipFill>
          <a:blip r:embed="rId1"/>
          <a:stretch>
            <a:fillRect/>
          </a:stretch>
        </p:blipFill>
        <p:spPr>
          <a:xfrm>
            <a:off x="590549" y="1766887"/>
            <a:ext cx="2865175" cy="2747963"/>
          </a:xfrm>
          <a:prstGeom prst="rect">
            <a:avLst/>
          </a:prstGeom>
        </p:spPr>
      </p:pic>
      <mc:AlternateContent xmlns:mc="http://schemas.openxmlformats.org/markup-compatibility/2006">
        <mc:Choice xmlns:a14="http://schemas.microsoft.com/office/drawing/2010/main" Requires="a14">
          <p:sp>
            <p:nvSpPr>
              <p:cNvPr id="26" name="TextBox 25"/>
              <p:cNvSpPr txBox="1">
                <a:spLocks noChangeArrowheads="1"/>
              </p:cNvSpPr>
              <p:nvPr/>
            </p:nvSpPr>
            <p:spPr bwMode="auto">
              <a:xfrm>
                <a:off x="3562349" y="1344478"/>
                <a:ext cx="7791451" cy="80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lvl="0" indent="-571500" algn="just">
                  <a:buFont typeface="Arial" panose="020B0604020202020204" pitchFamily="34" charset="0"/>
                  <a:buChar char="•"/>
                </a:pPr>
                <a:r>
                  <a:rPr lang="vi-VN" altLang="en-US" b="1" dirty="0">
                    <a:solidFill>
                      <a:srgbClr val="002060"/>
                    </a:solidFill>
                    <a:latin typeface="Cambria" panose="02040503050406030204" pitchFamily="18" charset="0"/>
                    <a:ea typeface="Cambria" panose="02040503050406030204" pitchFamily="18" charset="0"/>
                  </a:rPr>
                  <a:t>Viết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smtClean="0">
                            <a:solidFill>
                              <a:srgbClr val="002060"/>
                            </a:solidFill>
                            <a:latin typeface="Cambria Math" panose="02040503050406030204" pitchFamily="18" charset="0"/>
                            <a:ea typeface="Calibri" panose="020F0502020204030204" pitchFamily="34" charset="0"/>
                          </a:rPr>
                          <m:t>𝟑</m:t>
                        </m:r>
                      </m:num>
                      <m:den>
                        <m:r>
                          <a:rPr lang="en-US" b="1" i="1" smtClean="0">
                            <a:solidFill>
                              <a:srgbClr val="002060"/>
                            </a:solidFill>
                            <a:latin typeface="Cambria Math" panose="02040503050406030204" pitchFamily="18" charset="0"/>
                            <a:ea typeface="Calibri" panose="020F0502020204030204" pitchFamily="34" charset="0"/>
                          </a:rPr>
                          <m:t>𝟒</m:t>
                        </m:r>
                      </m:den>
                    </m:f>
                  </m:oMath>
                </a14:m>
                <a:r>
                  <a:rPr lang="vi-VN" altLang="en-US" b="1" dirty="0">
                    <a:solidFill>
                      <a:srgbClr val="002060"/>
                    </a:solidFill>
                    <a:latin typeface="Cambria" panose="02040503050406030204" pitchFamily="18" charset="0"/>
                    <a:ea typeface="Cambria" panose="02040503050406030204" pitchFamily="18" charset="0"/>
                  </a:rPr>
                  <a:t>. Đọc là "Ba phần tư"</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26" name="TextBox 25"/>
              <p:cNvSpPr txBox="1">
                <a:spLocks noRot="1" noChangeAspect="1" noMove="1" noResize="1" noEditPoints="1" noAdjustHandles="1" noChangeArrowheads="1" noChangeShapeType="1" noTextEdit="1"/>
              </p:cNvSpPr>
              <p:nvPr/>
            </p:nvSpPr>
            <p:spPr bwMode="auto">
              <a:xfrm>
                <a:off x="3562349" y="1344478"/>
                <a:ext cx="7791451" cy="801310"/>
              </a:xfrm>
              <a:prstGeom prst="rect">
                <a:avLst/>
              </a:prstGeom>
              <a:blipFill rotWithShape="1">
                <a:blip r:embed="rId2"/>
                <a:stretch>
                  <a:fillRect l="-8" t="-23" b="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a:spLocks noChangeArrowheads="1"/>
              </p:cNvSpPr>
              <p:nvPr/>
            </p:nvSpPr>
            <p:spPr bwMode="auto">
              <a:xfrm>
                <a:off x="3571874" y="2163628"/>
                <a:ext cx="7791451" cy="80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lvl="0" indent="-571500" algn="just">
                  <a:buFont typeface="Arial" panose="020B0604020202020204" pitchFamily="34" charset="0"/>
                  <a:buChar char="•"/>
                </a:pPr>
                <a:r>
                  <a:rPr lang="en-US" altLang="en-US" b="1" dirty="0">
                    <a:solidFill>
                      <a:srgbClr val="002060"/>
                    </a:solidFill>
                    <a:latin typeface="Cambria" panose="02040503050406030204" pitchFamily="18" charset="0"/>
                    <a:ea typeface="Cambria" panose="02040503050406030204" pitchFamily="18" charset="0"/>
                  </a:rPr>
                  <a:t>Ta </a:t>
                </a:r>
                <a:r>
                  <a:rPr lang="en-US" altLang="en-US" b="1" dirty="0" err="1">
                    <a:solidFill>
                      <a:srgbClr val="002060"/>
                    </a:solidFill>
                    <a:latin typeface="Cambria" panose="02040503050406030204" pitchFamily="18" charset="0"/>
                    <a:ea typeface="Cambria" panose="02040503050406030204" pitchFamily="18" charset="0"/>
                  </a:rPr>
                  <a:t>gọi</a:t>
                </a:r>
                <a:r>
                  <a:rPr lang="vi-VN" altLang="en-US"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smtClean="0">
                            <a:solidFill>
                              <a:srgbClr val="002060"/>
                            </a:solidFill>
                            <a:latin typeface="Cambria Math" panose="02040503050406030204" pitchFamily="18" charset="0"/>
                            <a:ea typeface="Calibri" panose="020F0502020204030204" pitchFamily="34" charset="0"/>
                          </a:rPr>
                          <m:t>𝟑</m:t>
                        </m:r>
                      </m:num>
                      <m:den>
                        <m:r>
                          <a:rPr lang="en-US" b="1" i="1" smtClean="0">
                            <a:solidFill>
                              <a:srgbClr val="002060"/>
                            </a:solidFill>
                            <a:latin typeface="Cambria Math" panose="02040503050406030204" pitchFamily="18" charset="0"/>
                            <a:ea typeface="Calibri" panose="020F0502020204030204" pitchFamily="34" charset="0"/>
                          </a:rPr>
                          <m:t>𝟒</m:t>
                        </m:r>
                      </m:den>
                    </m:f>
                  </m:oMath>
                </a14:m>
                <a:r>
                  <a:rPr lang="vi-VN" altLang="en-US" b="1" dirty="0">
                    <a:solidFill>
                      <a:srgbClr val="002060"/>
                    </a:solidFill>
                    <a:latin typeface="Cambria" panose="02040503050406030204" pitchFamily="18" charset="0"/>
                    <a:ea typeface="Cambria" panose="02040503050406030204" pitchFamily="18" charset="0"/>
                  </a:rPr>
                  <a:t> </a:t>
                </a:r>
                <a:r>
                  <a:rPr lang="en-US" altLang="en-US" b="1" dirty="0">
                    <a:solidFill>
                      <a:srgbClr val="002060"/>
                    </a:solidFill>
                    <a:latin typeface="Cambria" panose="02040503050406030204" pitchFamily="18" charset="0"/>
                    <a:ea typeface="Cambria" panose="02040503050406030204" pitchFamily="18" charset="0"/>
                  </a:rPr>
                  <a:t>là </a:t>
                </a:r>
                <a:r>
                  <a:rPr lang="en-US" altLang="en-US" b="1" dirty="0" err="1">
                    <a:solidFill>
                      <a:srgbClr val="002060"/>
                    </a:solidFill>
                    <a:latin typeface="Cambria" panose="02040503050406030204" pitchFamily="18" charset="0"/>
                    <a:ea typeface="Cambria" panose="02040503050406030204" pitchFamily="18" charset="0"/>
                  </a:rPr>
                  <a:t>phân</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30" name="TextBox 29"/>
              <p:cNvSpPr txBox="1">
                <a:spLocks noRot="1" noChangeAspect="1" noMove="1" noResize="1" noEditPoints="1" noAdjustHandles="1" noChangeArrowheads="1" noChangeShapeType="1" noTextEdit="1"/>
              </p:cNvSpPr>
              <p:nvPr/>
            </p:nvSpPr>
            <p:spPr bwMode="auto">
              <a:xfrm>
                <a:off x="3571874" y="2163628"/>
                <a:ext cx="7791451" cy="801310"/>
              </a:xfrm>
              <a:prstGeom prst="rect">
                <a:avLst/>
              </a:prstGeom>
              <a:blipFill rotWithShape="1">
                <a:blip r:embed="rId3"/>
                <a:stretch>
                  <a:fillRect l="-8" t="-23" b="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a:spLocks noChangeArrowheads="1"/>
              </p:cNvSpPr>
              <p:nvPr/>
            </p:nvSpPr>
            <p:spPr bwMode="auto">
              <a:xfrm>
                <a:off x="3514724" y="3039928"/>
                <a:ext cx="7791451" cy="80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lvl="0" indent="-571500" algn="just">
                  <a:buFont typeface="Arial" panose="020B0604020202020204" pitchFamily="34" charset="0"/>
                  <a:buChar char="•"/>
                </a:pPr>
                <a:r>
                  <a:rPr lang="en-US" altLang="en-US" b="1" dirty="0" err="1">
                    <a:solidFill>
                      <a:srgbClr val="002060"/>
                    </a:solidFill>
                    <a:latin typeface="Cambria" panose="02040503050406030204" pitchFamily="18" charset="0"/>
                    <a:ea typeface="Cambria" panose="02040503050406030204" pitchFamily="18" charset="0"/>
                  </a:rPr>
                  <a:t>Phân</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a:solidFill>
                              <a:srgbClr val="002060"/>
                            </a:solidFill>
                            <a:latin typeface="Cambria Math" panose="02040503050406030204" pitchFamily="18" charset="0"/>
                            <a:ea typeface="Calibri" panose="020F0502020204030204" pitchFamily="34" charset="0"/>
                          </a:rPr>
                          <m:t>𝟑</m:t>
                        </m:r>
                      </m:num>
                      <m:den>
                        <m:r>
                          <a:rPr lang="en-US" b="1" i="1">
                            <a:solidFill>
                              <a:srgbClr val="002060"/>
                            </a:solidFill>
                            <a:latin typeface="Cambria Math" panose="02040503050406030204" pitchFamily="18" charset="0"/>
                            <a:ea typeface="Calibri" panose="020F0502020204030204" pitchFamily="34" charset="0"/>
                          </a:rPr>
                          <m:t>𝟒</m:t>
                        </m:r>
                      </m:den>
                    </m:f>
                  </m:oMath>
                </a14:m>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có</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tử</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là</a:t>
                </a:r>
                <a:r>
                  <a:rPr lang="en-US" altLang="en-US" b="1" dirty="0">
                    <a:solidFill>
                      <a:srgbClr val="002060"/>
                    </a:solidFill>
                    <a:latin typeface="Cambria" panose="02040503050406030204" pitchFamily="18" charset="0"/>
                    <a:ea typeface="Cambria" panose="02040503050406030204" pitchFamily="18" charset="0"/>
                  </a:rPr>
                  <a:t> 3, </a:t>
                </a:r>
                <a:r>
                  <a:rPr lang="en-US" altLang="en-US" b="1" dirty="0" err="1">
                    <a:solidFill>
                      <a:srgbClr val="002060"/>
                    </a:solidFill>
                    <a:latin typeface="Cambria" panose="02040503050406030204" pitchFamily="18" charset="0"/>
                    <a:ea typeface="Cambria" panose="02040503050406030204" pitchFamily="18" charset="0"/>
                  </a:rPr>
                  <a:t>mẫu</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là</a:t>
                </a:r>
                <a:r>
                  <a:rPr lang="en-US" altLang="en-US" b="1" dirty="0">
                    <a:solidFill>
                      <a:srgbClr val="002060"/>
                    </a:solidFill>
                    <a:latin typeface="Cambria" panose="02040503050406030204" pitchFamily="18" charset="0"/>
                    <a:ea typeface="Cambria" panose="02040503050406030204" pitchFamily="18" charset="0"/>
                  </a:rPr>
                  <a:t> 4.</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31" name="TextBox 30"/>
              <p:cNvSpPr txBox="1">
                <a:spLocks noRot="1" noChangeAspect="1" noMove="1" noResize="1" noEditPoints="1" noAdjustHandles="1" noChangeArrowheads="1" noChangeShapeType="1" noTextEdit="1"/>
              </p:cNvSpPr>
              <p:nvPr/>
            </p:nvSpPr>
            <p:spPr bwMode="auto">
              <a:xfrm>
                <a:off x="3514724" y="3039928"/>
                <a:ext cx="7791451" cy="801310"/>
              </a:xfrm>
              <a:prstGeom prst="rect">
                <a:avLst/>
              </a:prstGeom>
              <a:blipFill rotWithShape="1">
                <a:blip r:embed="rId4"/>
                <a:stretch>
                  <a:fillRect l="-8" t="-23" b="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noFill/>
                  </a:rPr>
                  <a:t> </a:t>
                </a:r>
              </a:p>
            </p:txBody>
          </p:sp>
        </mc:Fallback>
      </mc:AlternateContent>
      <p:sp>
        <p:nvSpPr>
          <p:cNvPr id="32" name="TextBox 31"/>
          <p:cNvSpPr txBox="1">
            <a:spLocks noChangeArrowheads="1"/>
          </p:cNvSpPr>
          <p:nvPr/>
        </p:nvSpPr>
        <p:spPr bwMode="auto">
          <a:xfrm>
            <a:off x="3486148" y="3916228"/>
            <a:ext cx="8477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a:r>
              <a:rPr lang="vi-VN" altLang="en-US" b="1" dirty="0">
                <a:solidFill>
                  <a:srgbClr val="002060"/>
                </a:solidFill>
                <a:latin typeface="Cambria" panose="02040503050406030204" pitchFamily="18" charset="0"/>
                <a:ea typeface="Cambria" panose="02040503050406030204" pitchFamily="18" charset="0"/>
              </a:rPr>
              <a:t>Mẫu số cho biết hình tròn được chia thành 4 phần bằng nhau.</a:t>
            </a:r>
            <a:r>
              <a:rPr lang="en-US" altLang="en-US" b="1" dirty="0">
                <a:solidFill>
                  <a:srgbClr val="002060"/>
                </a:solidFill>
                <a:latin typeface="Cambria" panose="02040503050406030204" pitchFamily="18" charset="0"/>
                <a:ea typeface="Cambria" panose="02040503050406030204" pitchFamily="18" charset="0"/>
              </a:rPr>
              <a:t> </a:t>
            </a:r>
            <a:r>
              <a:rPr lang="vi-VN" altLang="en-US" b="1" dirty="0">
                <a:solidFill>
                  <a:srgbClr val="002060"/>
                </a:solidFill>
                <a:latin typeface="Cambria" panose="02040503050406030204" pitchFamily="18" charset="0"/>
                <a:ea typeface="Cambria" panose="02040503050406030204" pitchFamily="18" charset="0"/>
              </a:rPr>
              <a:t>Tử số cho cho biết 3 phần bằng nhau đã được tô màu,</a:t>
            </a:r>
            <a:endParaRPr lang="vi-VN" altLang="en-US" b="1"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 name="Group 2"/>
          <p:cNvGrpSpPr/>
          <p:nvPr/>
        </p:nvGrpSpPr>
        <p:grpSpPr>
          <a:xfrm>
            <a:off x="3209697" y="989541"/>
            <a:ext cx="960521" cy="2125527"/>
            <a:chOff x="9612631" y="3160924"/>
            <a:chExt cx="960521" cy="2125527"/>
          </a:xfrm>
        </p:grpSpPr>
        <p:sp>
          <p:nvSpPr>
            <p:cNvPr id="4" name="Rectangle 3"/>
            <p:cNvSpPr/>
            <p:nvPr/>
          </p:nvSpPr>
          <p:spPr>
            <a:xfrm>
              <a:off x="9711635" y="3160924"/>
              <a:ext cx="731290"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7200" b="1" dirty="0">
                  <a:solidFill>
                    <a:srgbClr val="FF0000"/>
                  </a:solidFill>
                  <a:latin typeface="Cambria" panose="02040503050406030204" pitchFamily="18" charset="0"/>
                  <a:ea typeface="Cambria" panose="02040503050406030204" pitchFamily="18" charset="0"/>
                </a:rPr>
                <a:t>3</a:t>
              </a:r>
              <a:endParaRPr kumimoji="0" lang="en-US" sz="7200" b="1" i="0" u="none" strike="noStrike" kern="1200" cap="none" spc="0" normalizeH="0" baseline="0" noProof="0" dirty="0">
                <a:solidFill>
                  <a:srgbClr val="FF0000"/>
                </a:solidFill>
                <a:effectLst/>
                <a:uLnTx/>
                <a:uFillTx/>
                <a:latin typeface="Cambria" panose="02040503050406030204" pitchFamily="18" charset="0"/>
                <a:ea typeface="Cambria" panose="02040503050406030204" pitchFamily="18" charset="0"/>
                <a:cs typeface="+mn-cs"/>
              </a:endParaRPr>
            </a:p>
          </p:txBody>
        </p:sp>
        <p:sp>
          <p:nvSpPr>
            <p:cNvPr id="5" name="Rectangle 4"/>
            <p:cNvSpPr/>
            <p:nvPr/>
          </p:nvSpPr>
          <p:spPr>
            <a:xfrm>
              <a:off x="9763541" y="4086122"/>
              <a:ext cx="731290"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7200" b="1" dirty="0">
                  <a:solidFill>
                    <a:srgbClr val="FF0000"/>
                  </a:solidFill>
                  <a:latin typeface="Cambria" panose="02040503050406030204" pitchFamily="18" charset="0"/>
                  <a:ea typeface="Cambria" panose="02040503050406030204" pitchFamily="18" charset="0"/>
                </a:rPr>
                <a:t>4</a:t>
              </a:r>
              <a:endParaRPr kumimoji="0" lang="en-US" sz="7200" b="1" i="0" u="none" strike="noStrike" kern="1200" cap="none" spc="0" normalizeH="0" baseline="0" noProof="0" dirty="0">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6" name="Straight Connector 5"/>
            <p:cNvCxnSpPr/>
            <p:nvPr/>
          </p:nvCxnSpPr>
          <p:spPr>
            <a:xfrm>
              <a:off x="9612631" y="4196437"/>
              <a:ext cx="960521" cy="11043"/>
            </a:xfrm>
            <a:prstGeom prst="line">
              <a:avLst/>
            </a:prstGeom>
            <a:ln w="117475" cmpd="sng">
              <a:solidFill>
                <a:srgbClr val="FF0000">
                  <a:alpha val="71000"/>
                </a:srgbClr>
              </a:solidFill>
            </a:ln>
          </p:spPr>
          <p:style>
            <a:lnRef idx="1">
              <a:schemeClr val="accent1"/>
            </a:lnRef>
            <a:fillRef idx="0">
              <a:schemeClr val="accent1"/>
            </a:fillRef>
            <a:effectRef idx="0">
              <a:schemeClr val="accent1"/>
            </a:effectRef>
            <a:fontRef idx="minor">
              <a:schemeClr val="tx1"/>
            </a:fontRef>
          </p:style>
        </p:cxnSp>
      </p:grpSp>
      <p:cxnSp>
        <p:nvCxnSpPr>
          <p:cNvPr id="7" name="Straight Arrow Connector 6"/>
          <p:cNvCxnSpPr/>
          <p:nvPr/>
        </p:nvCxnSpPr>
        <p:spPr>
          <a:xfrm flipV="1">
            <a:off x="4131006" y="984356"/>
            <a:ext cx="1226732" cy="492370"/>
          </a:xfrm>
          <a:prstGeom prst="straightConnector1">
            <a:avLst/>
          </a:prstGeom>
          <a:ln w="101600" cmpd="sng">
            <a:solidFill>
              <a:srgbClr val="FF00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97691" y="2692725"/>
            <a:ext cx="1226732" cy="335117"/>
          </a:xfrm>
          <a:prstGeom prst="straightConnector1">
            <a:avLst/>
          </a:prstGeom>
          <a:ln w="101600" cmpd="sng">
            <a:solidFill>
              <a:srgbClr val="FF00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509237" y="518511"/>
            <a:ext cx="2970681" cy="873638"/>
            <a:chOff x="2679831" y="2100457"/>
            <a:chExt cx="3215541" cy="873638"/>
          </a:xfrm>
          <a:solidFill>
            <a:schemeClr val="accent2">
              <a:lumMod val="20000"/>
              <a:lumOff val="80000"/>
            </a:schemeClr>
          </a:solidFill>
        </p:grpSpPr>
        <p:grpSp>
          <p:nvGrpSpPr>
            <p:cNvPr id="10" name="组合 40"/>
            <p:cNvGrpSpPr/>
            <p:nvPr/>
          </p:nvGrpSpPr>
          <p:grpSpPr>
            <a:xfrm>
              <a:off x="2679831" y="2100457"/>
              <a:ext cx="3215541" cy="815463"/>
              <a:chOff x="1360229" y="-894320"/>
              <a:chExt cx="1449788" cy="455360"/>
            </a:xfrm>
            <a:grpFill/>
          </p:grpSpPr>
          <p:sp>
            <p:nvSpPr>
              <p:cNvPr id="12" name="矩形 45"/>
              <p:cNvSpPr/>
              <p:nvPr/>
            </p:nvSpPr>
            <p:spPr>
              <a:xfrm>
                <a:off x="1381267" y="-85806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mn-cs"/>
                </a:endParaRPr>
              </a:p>
            </p:txBody>
          </p:sp>
          <p:sp>
            <p:nvSpPr>
              <p:cNvPr id="13" name="矩形 46"/>
              <p:cNvSpPr/>
              <p:nvPr/>
            </p:nvSpPr>
            <p:spPr>
              <a:xfrm>
                <a:off x="1360229" y="-89432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1" i="1" u="none" strike="noStrike" kern="1200" cap="none" spc="60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字魂105号-简雅黑" panose="00000500000000000000" pitchFamily="2" charset="-122"/>
                </a:endParaRPr>
              </a:p>
            </p:txBody>
          </p:sp>
        </p:grpSp>
        <p:sp>
          <p:nvSpPr>
            <p:cNvPr id="11" name="Rectangle 10"/>
            <p:cNvSpPr/>
            <p:nvPr/>
          </p:nvSpPr>
          <p:spPr>
            <a:xfrm>
              <a:off x="2814339" y="2204654"/>
              <a:ext cx="2993185" cy="76944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Tử</a:t>
              </a:r>
              <a:r>
                <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grpSp>
        <p:nvGrpSpPr>
          <p:cNvPr id="14" name="Group 13"/>
          <p:cNvGrpSpPr/>
          <p:nvPr/>
        </p:nvGrpSpPr>
        <p:grpSpPr>
          <a:xfrm>
            <a:off x="5670151" y="2636153"/>
            <a:ext cx="2970681" cy="873638"/>
            <a:chOff x="2679831" y="2100457"/>
            <a:chExt cx="3215541" cy="873638"/>
          </a:xfrm>
          <a:solidFill>
            <a:schemeClr val="accent1">
              <a:lumMod val="20000"/>
              <a:lumOff val="80000"/>
            </a:schemeClr>
          </a:solidFill>
        </p:grpSpPr>
        <p:grpSp>
          <p:nvGrpSpPr>
            <p:cNvPr id="15" name="组合 40"/>
            <p:cNvGrpSpPr/>
            <p:nvPr/>
          </p:nvGrpSpPr>
          <p:grpSpPr>
            <a:xfrm>
              <a:off x="2679831" y="2100457"/>
              <a:ext cx="3215541" cy="815463"/>
              <a:chOff x="1360229" y="-894320"/>
              <a:chExt cx="1449788" cy="455360"/>
            </a:xfrm>
            <a:grpFill/>
          </p:grpSpPr>
          <p:sp>
            <p:nvSpPr>
              <p:cNvPr id="17" name="矩形 45"/>
              <p:cNvSpPr/>
              <p:nvPr/>
            </p:nvSpPr>
            <p:spPr>
              <a:xfrm>
                <a:off x="1381267" y="-85806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mn-cs"/>
                </a:endParaRPr>
              </a:p>
            </p:txBody>
          </p:sp>
          <p:sp>
            <p:nvSpPr>
              <p:cNvPr id="18" name="矩形 46"/>
              <p:cNvSpPr/>
              <p:nvPr/>
            </p:nvSpPr>
            <p:spPr>
              <a:xfrm>
                <a:off x="1360229" y="-89432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1" i="1" u="none" strike="noStrike" kern="1200" cap="none" spc="60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字魂105号-简雅黑" panose="00000500000000000000" pitchFamily="2" charset="-122"/>
                </a:endParaRPr>
              </a:p>
            </p:txBody>
          </p:sp>
        </p:grpSp>
        <p:sp>
          <p:nvSpPr>
            <p:cNvPr id="16" name="Rectangle 15"/>
            <p:cNvSpPr/>
            <p:nvPr/>
          </p:nvSpPr>
          <p:spPr>
            <a:xfrm>
              <a:off x="2814339" y="2204654"/>
              <a:ext cx="2993185" cy="76944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Mẫu</a:t>
              </a:r>
              <a:r>
                <a:rPr kumimoji="0" lang="en-US"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sp>
        <p:nvSpPr>
          <p:cNvPr id="2" name="Rectangle: Rounded Corners 1"/>
          <p:cNvSpPr/>
          <p:nvPr/>
        </p:nvSpPr>
        <p:spPr>
          <a:xfrm>
            <a:off x="847725" y="4095749"/>
            <a:ext cx="11172825" cy="1333501"/>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tử</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gạch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ngang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khác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0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gạch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ngang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26" presetClass="emph" presetSubtype="0" repeatCount="indefinite" fill="hold" nodeType="withEffect">
                                  <p:stCondLst>
                                    <p:cond delay="0"/>
                                  </p:stCondLst>
                                  <p:endCondLst>
                                    <p:cond evt="onNext" delay="0">
                                      <p:tgtEl>
                                        <p:sldTgt/>
                                      </p:tgtEl>
                                    </p:cond>
                                  </p:endCondLst>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 Box 22"/>
          <p:cNvSpPr txBox="1">
            <a:spLocks noChangeArrowheads="1"/>
          </p:cNvSpPr>
          <p:nvPr/>
        </p:nvSpPr>
        <p:spPr bwMode="auto">
          <a:xfrm>
            <a:off x="4300657" y="5341006"/>
            <a:ext cx="3013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ba phần tư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19" name="Group 13"/>
          <p:cNvGrpSpPr/>
          <p:nvPr/>
        </p:nvGrpSpPr>
        <p:grpSpPr bwMode="auto">
          <a:xfrm>
            <a:off x="4653085" y="4472640"/>
            <a:ext cx="1592263" cy="838200"/>
            <a:chOff x="389" y="3325"/>
            <a:chExt cx="633" cy="528"/>
          </a:xfrm>
        </p:grpSpPr>
        <p:sp>
          <p:nvSpPr>
            <p:cNvPr id="20" name="Text Box 14"/>
            <p:cNvSpPr txBox="1">
              <a:spLocks noChangeArrowheads="1"/>
            </p:cNvSpPr>
            <p:nvPr/>
          </p:nvSpPr>
          <p:spPr bwMode="auto">
            <a:xfrm>
              <a:off x="389" y="3433"/>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21" name="Object 7"/>
            <p:cNvGraphicFramePr>
              <a:graphicFrameLocks noChangeAspect="1"/>
            </p:cNvGraphicFramePr>
            <p:nvPr/>
          </p:nvGraphicFramePr>
          <p:xfrm>
            <a:off x="799" y="3325"/>
            <a:ext cx="223" cy="528"/>
          </p:xfrm>
          <a:graphic>
            <a:graphicData uri="http://schemas.openxmlformats.org/presentationml/2006/ole">
              <mc:AlternateContent xmlns:mc="http://schemas.openxmlformats.org/markup-compatibility/2006">
                <mc:Choice xmlns:v="urn:schemas-microsoft-com:vml" Requires="v">
                  <p:oleObj spid="_x0000_s1035" name="" r:id="rId1" imgW="165100" imgH="393065" progId="Equation.3">
                    <p:embed/>
                  </p:oleObj>
                </mc:Choice>
                <mc:Fallback>
                  <p:oleObj name="" r:id="rId1" imgW="165100" imgH="393065" progId="Equation.3">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 y="3325"/>
                          <a:ext cx="22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pic>
        <p:nvPicPr>
          <p:cNvPr id="22"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09" y="1885753"/>
            <a:ext cx="19208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0107" y="1900041"/>
            <a:ext cx="28717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3"/>
          <p:cNvGrpSpPr/>
          <p:nvPr/>
        </p:nvGrpSpPr>
        <p:grpSpPr bwMode="auto">
          <a:xfrm>
            <a:off x="7628060" y="4483752"/>
            <a:ext cx="1597025" cy="838200"/>
            <a:chOff x="387" y="3325"/>
            <a:chExt cx="635" cy="528"/>
          </a:xfrm>
        </p:grpSpPr>
        <p:sp>
          <p:nvSpPr>
            <p:cNvPr id="25" name="Text Box 14"/>
            <p:cNvSpPr txBox="1">
              <a:spLocks noChangeArrowheads="1"/>
            </p:cNvSpPr>
            <p:nvPr/>
          </p:nvSpPr>
          <p:spPr bwMode="auto">
            <a:xfrm>
              <a:off x="387" y="3436"/>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26" name="Object 8"/>
            <p:cNvGraphicFramePr>
              <a:graphicFrameLocks noChangeAspect="1"/>
            </p:cNvGraphicFramePr>
            <p:nvPr/>
          </p:nvGraphicFramePr>
          <p:xfrm>
            <a:off x="799" y="3325"/>
            <a:ext cx="223" cy="528"/>
          </p:xfrm>
          <a:graphic>
            <a:graphicData uri="http://schemas.openxmlformats.org/presentationml/2006/ole">
              <mc:AlternateContent xmlns:mc="http://schemas.openxmlformats.org/markup-compatibility/2006">
                <mc:Choice xmlns:v="urn:schemas-microsoft-com:vml" Requires="v">
                  <p:oleObj spid="_x0000_s1036" name="" r:id="rId5" imgW="165100" imgH="393065" progId="Equation.3">
                    <p:embed/>
                  </p:oleObj>
                </mc:Choice>
                <mc:Fallback>
                  <p:oleObj name="" r:id="rId5" imgW="165100" imgH="393065"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 y="3325"/>
                          <a:ext cx="22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27" name="Text Box 22"/>
          <p:cNvSpPr txBox="1">
            <a:spLocks noChangeArrowheads="1"/>
          </p:cNvSpPr>
          <p:nvPr/>
        </p:nvSpPr>
        <p:spPr bwMode="auto">
          <a:xfrm>
            <a:off x="7355005" y="5341006"/>
            <a:ext cx="3549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bốn phần bảy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6507" y="1900041"/>
            <a:ext cx="20955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13"/>
          <p:cNvGrpSpPr/>
          <p:nvPr/>
        </p:nvGrpSpPr>
        <p:grpSpPr bwMode="auto">
          <a:xfrm>
            <a:off x="1411407" y="4415493"/>
            <a:ext cx="1485900" cy="838200"/>
            <a:chOff x="422" y="3325"/>
            <a:chExt cx="591" cy="528"/>
          </a:xfrm>
        </p:grpSpPr>
        <p:sp>
          <p:nvSpPr>
            <p:cNvPr id="30" name="Text Box 14"/>
            <p:cNvSpPr txBox="1">
              <a:spLocks noChangeArrowheads="1"/>
            </p:cNvSpPr>
            <p:nvPr/>
          </p:nvSpPr>
          <p:spPr bwMode="auto">
            <a:xfrm>
              <a:off x="422" y="3443"/>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31" name="Object 36"/>
            <p:cNvGraphicFramePr>
              <a:graphicFrameLocks noChangeAspect="1"/>
            </p:cNvGraphicFramePr>
            <p:nvPr/>
          </p:nvGraphicFramePr>
          <p:xfrm>
            <a:off x="807" y="3325"/>
            <a:ext cx="206" cy="528"/>
          </p:xfrm>
          <a:graphic>
            <a:graphicData uri="http://schemas.openxmlformats.org/presentationml/2006/ole">
              <mc:AlternateContent xmlns:mc="http://schemas.openxmlformats.org/markup-compatibility/2006">
                <mc:Choice xmlns:v="urn:schemas-microsoft-com:vml" Requires="v">
                  <p:oleObj spid="_x0000_s1037" name="" r:id="rId8" imgW="152400" imgH="393700" progId="Equation.3">
                    <p:embed/>
                  </p:oleObj>
                </mc:Choice>
                <mc:Fallback>
                  <p:oleObj name="" r:id="rId8" imgW="152400" imgH="393700" progId="Equation.3">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 y="3325"/>
                          <a:ext cx="20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32" name="Text Box 16"/>
          <p:cNvSpPr txBox="1">
            <a:spLocks noChangeArrowheads="1"/>
          </p:cNvSpPr>
          <p:nvPr/>
        </p:nvSpPr>
        <p:spPr bwMode="auto">
          <a:xfrm>
            <a:off x="904997" y="5375931"/>
            <a:ext cx="3395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một phần hai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3" name="TextBox 32"/>
          <p:cNvSpPr txBox="1">
            <a:spLocks noChangeArrowheads="1"/>
          </p:cNvSpPr>
          <p:nvPr/>
        </p:nvSpPr>
        <p:spPr bwMode="auto">
          <a:xfrm>
            <a:off x="1044286" y="572959"/>
            <a:ext cx="222885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Ví</a:t>
            </a:r>
            <a:r>
              <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altLang="en-US" sz="28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dụ</a:t>
            </a:r>
            <a:r>
              <a:rPr kumimoji="0" lang="en-US" alt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alt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4" name="TextBox 33"/>
          <p:cNvSpPr txBox="1">
            <a:spLocks noChangeArrowheads="1"/>
          </p:cNvSpPr>
          <p:nvPr/>
        </p:nvSpPr>
        <p:spPr bwMode="auto">
          <a:xfrm>
            <a:off x="2236907" y="3697771"/>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1</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5" name="TextBox 34"/>
          <p:cNvSpPr txBox="1">
            <a:spLocks noChangeArrowheads="1"/>
          </p:cNvSpPr>
          <p:nvPr/>
        </p:nvSpPr>
        <p:spPr bwMode="auto">
          <a:xfrm>
            <a:off x="5126156" y="3716822"/>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2</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6" name="TextBox 35"/>
          <p:cNvSpPr txBox="1">
            <a:spLocks noChangeArrowheads="1"/>
          </p:cNvSpPr>
          <p:nvPr/>
        </p:nvSpPr>
        <p:spPr bwMode="auto">
          <a:xfrm>
            <a:off x="8428156" y="3640618"/>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3</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8" name="TextBox 37"/>
          <p:cNvSpPr txBox="1">
            <a:spLocks noChangeArrowheads="1"/>
          </p:cNvSpPr>
          <p:nvPr/>
        </p:nvSpPr>
        <p:spPr bwMode="auto">
          <a:xfrm>
            <a:off x="2349210" y="458653"/>
            <a:ext cx="8255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rồi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phân</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chỉ</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tô</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à</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u</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đây</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amond(in)">
                                      <p:cBhvr>
                                        <p:cTn id="12" dur="1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checkerboard(across)">
                                      <p:cBhvr>
                                        <p:cTn id="20" dur="500"/>
                                        <p:tgtEl>
                                          <p:spTgt spid="34"/>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checkerboard(across)">
                                      <p:cBhvr>
                                        <p:cTn id="23" dur="500"/>
                                        <p:tgtEl>
                                          <p:spTgt spid="3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checkerboard(across)">
                                      <p:cBhvr>
                                        <p:cTn id="26" dur="500"/>
                                        <p:tgtEl>
                                          <p:spTgt spid="36"/>
                                        </p:tgtEl>
                                      </p:cBhvr>
                                    </p:animEffect>
                                  </p:childTnLst>
                                </p:cTn>
                              </p:par>
                              <p:par>
                                <p:cTn id="27" presetID="5" presetClass="entr" presetSubtype="1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8"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amond(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1000" fill="hold"/>
                                        <p:tgtEl>
                                          <p:spTgt spid="29"/>
                                        </p:tgtEl>
                                        <p:attrNameLst>
                                          <p:attrName>ppt_x</p:attrName>
                                        </p:attrNameLst>
                                      </p:cBhvr>
                                      <p:tavLst>
                                        <p:tav tm="0">
                                          <p:val>
                                            <p:strVal val="#ppt_x"/>
                                          </p:val>
                                        </p:tav>
                                        <p:tav tm="100000">
                                          <p:val>
                                            <p:strVal val="#ppt_x"/>
                                          </p:val>
                                        </p:tav>
                                      </p:tavLst>
                                    </p:anim>
                                    <p:anim calcmode="lin" valueType="num">
                                      <p:cBhvr additive="base">
                                        <p:cTn id="38" dur="10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000" fill="hold"/>
                                        <p:tgtEl>
                                          <p:spTgt spid="32"/>
                                        </p:tgtEl>
                                        <p:attrNameLst>
                                          <p:attrName>ppt_x</p:attrName>
                                        </p:attrNameLst>
                                      </p:cBhvr>
                                      <p:tavLst>
                                        <p:tav tm="0">
                                          <p:val>
                                            <p:strVal val="#ppt_x"/>
                                          </p:val>
                                        </p:tav>
                                        <p:tav tm="100000">
                                          <p:val>
                                            <p:strVal val="#ppt_x"/>
                                          </p:val>
                                        </p:tav>
                                      </p:tavLst>
                                    </p:anim>
                                    <p:anim calcmode="lin" valueType="num">
                                      <p:cBhvr additive="base">
                                        <p:cTn id="42"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amond(in)">
                                      <p:cBhvr>
                                        <p:cTn id="47" dur="2000"/>
                                        <p:tgtEl>
                                          <p:spTgt spid="19"/>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diamond(in)">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amond(in)">
                                      <p:cBhvr>
                                        <p:cTn id="55" dur="2000"/>
                                        <p:tgtEl>
                                          <p:spTgt spid="24"/>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diamond(in)">
                                      <p:cBhvr>
                                        <p:cTn id="5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32" grpId="0"/>
      <p:bldP spid="33" grpId="0"/>
      <p:bldP spid="34" grpId="0"/>
      <p:bldP spid="35" grpId="0"/>
      <p:bldP spid="36"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p:cNvSpPr/>
          <p:nvPr/>
        </p:nvSpPr>
        <p:spPr>
          <a:xfrm>
            <a:off x="704850" y="1924051"/>
            <a:ext cx="11172825" cy="2981324"/>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a:solidFill>
                  <a:srgbClr val="002060"/>
                </a:solidFill>
                <a:latin typeface="Cambria" panose="02040503050406030204" pitchFamily="18" charset="0"/>
                <a:ea typeface="Cambria" panose="02040503050406030204" pitchFamily="18" charset="0"/>
              </a:rPr>
              <a:t>Mỗi phân số có tử số và mẫu số. Tử số là số tự nhiên viết trên gạch ngang và diễn tả cái "toàn thể". Mẫu số là số tự nhiên khác 0 viết dưới gạch ngang diễn tả phần lấy đi.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0" name="Picture 19"/>
          <p:cNvPicPr>
            <a:picLocks noChangeAspect="1"/>
          </p:cNvPicPr>
          <p:nvPr/>
        </p:nvPicPr>
        <p:blipFill>
          <a:blip r:embed="rId1"/>
          <a:stretch>
            <a:fillRect/>
          </a:stretch>
        </p:blipFill>
        <p:spPr>
          <a:xfrm>
            <a:off x="3799143" y="627836"/>
            <a:ext cx="4365114" cy="11827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extLst>
              <a:ext uri="{28A0092B-C50C-407E-A947-70E740481C1C}">
                <a14:useLocalDpi xmlns:a14="http://schemas.microsoft.com/office/drawing/2010/main" val="0"/>
              </a:ext>
            </a:extLst>
          </a:blip>
          <a:srcRect l="1" r="-458" b="79400"/>
          <a:stretch>
            <a:fillRect/>
          </a:stretch>
        </p:blipFill>
        <p:spPr>
          <a:xfrm>
            <a:off x="4552765" y="-267777"/>
            <a:ext cx="11200789" cy="1165539"/>
          </a:xfrm>
          <a:prstGeom prst="rect">
            <a:avLst/>
          </a:prstGeom>
        </p:spPr>
      </p:pic>
      <p:pic>
        <p:nvPicPr>
          <p:cNvPr id="8" name="Picture 7"/>
          <p:cNvPicPr>
            <a:picLocks noChangeAspect="1"/>
          </p:cNvPicPr>
          <p:nvPr/>
        </p:nvPicPr>
        <p:blipFill rotWithShape="1">
          <a:blip r:embed="rId1">
            <a:extLst>
              <a:ext uri="{28A0092B-C50C-407E-A947-70E740481C1C}">
                <a14:useLocalDpi xmlns:a14="http://schemas.microsoft.com/office/drawing/2010/main" val="0"/>
              </a:ext>
            </a:extLst>
          </a:blip>
          <a:srcRect l="1" r="-458" b="79400"/>
          <a:stretch>
            <a:fillRect/>
          </a:stretch>
        </p:blipFill>
        <p:spPr>
          <a:xfrm>
            <a:off x="734519" y="-278253"/>
            <a:ext cx="10104414" cy="1165539"/>
          </a:xfrm>
          <a:prstGeom prst="rect">
            <a:avLst/>
          </a:prstGeom>
        </p:spPr>
      </p:pic>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5224038" y="2029974"/>
            <a:ext cx="5401524" cy="43712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125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l="51720" t="14036"/>
          <a:stretch>
            <a:fillRect/>
          </a:stretch>
        </p:blipFill>
        <p:spPr>
          <a:xfrm rot="16200000" flipV="1">
            <a:off x="4331973" y="-4288336"/>
            <a:ext cx="3686909" cy="12331150"/>
          </a:xfrm>
          <a:prstGeom prst="rect">
            <a:avLst/>
          </a:prstGeom>
        </p:spPr>
      </p:pic>
      <p:pic>
        <p:nvPicPr>
          <p:cNvPr id="37" name="图片 1"/>
          <p:cNvPicPr>
            <a:picLocks noChangeAspect="1"/>
          </p:cNvPicPr>
          <p:nvPr/>
        </p:nvPicPr>
        <p:blipFill>
          <a:blip r:embed="rId3">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686744"/>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 Chọn các thẻ tương ứng với mỗi hình:</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623887" y="428625"/>
            <a:ext cx="904875" cy="914400"/>
          </a:xfrm>
          <a:prstGeom prst="rect">
            <a:avLst/>
          </a:prstGeom>
        </p:spPr>
      </p:pic>
      <p:pic>
        <p:nvPicPr>
          <p:cNvPr id="10" name="Picture 9"/>
          <p:cNvPicPr>
            <a:picLocks noChangeAspect="1"/>
          </p:cNvPicPr>
          <p:nvPr/>
        </p:nvPicPr>
        <p:blipFill>
          <a:blip r:embed="rId5"/>
          <a:stretch>
            <a:fillRect/>
          </a:stretch>
        </p:blipFill>
        <p:spPr>
          <a:xfrm>
            <a:off x="1038225" y="2080476"/>
            <a:ext cx="10348912" cy="4567974"/>
          </a:xfrm>
          <a:prstGeom prst="rect">
            <a:avLst/>
          </a:prstGeom>
        </p:spPr>
      </p:pic>
      <p:cxnSp>
        <p:nvCxnSpPr>
          <p:cNvPr id="14" name="Straight Connector 13"/>
          <p:cNvCxnSpPr/>
          <p:nvPr/>
        </p:nvCxnSpPr>
        <p:spPr>
          <a:xfrm>
            <a:off x="3028950" y="3457575"/>
            <a:ext cx="2390775" cy="10001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4514850"/>
            <a:ext cx="2314575" cy="13239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543425" y="2876550"/>
            <a:ext cx="866775" cy="3057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677275" y="2819400"/>
            <a:ext cx="2076450" cy="311467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715375" y="2790825"/>
            <a:ext cx="2057400" cy="15811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705850" y="4448175"/>
            <a:ext cx="2057400" cy="15811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l="51720" t="14036"/>
          <a:stretch>
            <a:fillRect/>
          </a:stretch>
        </p:blipFill>
        <p:spPr>
          <a:xfrm rot="16200000" flipV="1">
            <a:off x="4331973" y="-4288336"/>
            <a:ext cx="3686909" cy="12331150"/>
          </a:xfrm>
          <a:prstGeom prst="rect">
            <a:avLst/>
          </a:prstGeom>
        </p:spPr>
      </p:pic>
      <p:pic>
        <p:nvPicPr>
          <p:cNvPr id="37" name="图片 1"/>
          <p:cNvPicPr>
            <a:picLocks noChangeAspect="1"/>
          </p:cNvPicPr>
          <p:nvPr/>
        </p:nvPicPr>
        <p:blipFill>
          <a:blip r:embed="rId3">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b)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Thực</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hiện</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theo</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690562" y="219075"/>
            <a:ext cx="904875" cy="914400"/>
          </a:xfrm>
          <a:prstGeom prst="rect">
            <a:avLst/>
          </a:prstGeom>
        </p:spPr>
      </p:pic>
      <p:pic>
        <p:nvPicPr>
          <p:cNvPr id="5" name="Picture 4"/>
          <p:cNvPicPr>
            <a:picLocks noChangeAspect="1"/>
          </p:cNvPicPr>
          <p:nvPr/>
        </p:nvPicPr>
        <p:blipFill>
          <a:blip r:embed="rId5"/>
          <a:stretch>
            <a:fillRect/>
          </a:stretch>
        </p:blipFill>
        <p:spPr>
          <a:xfrm>
            <a:off x="1947862" y="2019300"/>
            <a:ext cx="8296275" cy="4381500"/>
          </a:xfrm>
          <a:prstGeom prst="rect">
            <a:avLst/>
          </a:prstGeom>
        </p:spPr>
      </p:pic>
      <mc:AlternateContent xmlns:mc="http://schemas.openxmlformats.org/markup-compatibility/2006">
        <mc:Choice xmlns:a14="http://schemas.microsoft.com/office/drawing/2010/main" Requires="a14">
          <p:sp>
            <p:nvSpPr>
              <p:cNvPr id="11" name="Rectangle: Rounded Corners 10"/>
              <p:cNvSpPr/>
              <p:nvPr/>
            </p:nvSpPr>
            <p:spPr>
              <a:xfrm>
                <a:off x="5810249" y="3524250"/>
                <a:ext cx="981075"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𝟓</m:t>
                          </m:r>
                        </m:num>
                        <m:den>
                          <m:r>
                            <a:rPr lang="en-US" sz="3600" b="1" i="1" smtClean="0">
                              <a:solidFill>
                                <a:srgbClr val="FF0000"/>
                              </a:solidFill>
                              <a:latin typeface="Cambria Math" panose="02040503050406030204" pitchFamily="18" charset="0"/>
                              <a:ea typeface="Calibri" panose="020F0502020204030204" pitchFamily="34" charset="0"/>
                            </a:rPr>
                            <m:t>𝟖</m:t>
                          </m:r>
                        </m:den>
                      </m:f>
                    </m:oMath>
                  </m:oMathPara>
                </a14:m>
                <a:endParaRPr lang="en-US" sz="3600" dirty="0">
                  <a:solidFill>
                    <a:srgbClr val="FF0000"/>
                  </a:solidFill>
                </a:endParaRPr>
              </a:p>
            </p:txBody>
          </p:sp>
        </mc:Choice>
        <mc:Fallback>
          <p:sp>
            <p:nvSpPr>
              <p:cNvPr id="11" name="Rectangle: Rounded Corners 10"/>
              <p:cNvSpPr>
                <a:spLocks noRot="1" noChangeAspect="1" noMove="1" noResize="1" noEditPoints="1" noAdjustHandles="1" noChangeArrowheads="1" noChangeShapeType="1" noTextEdit="1"/>
              </p:cNvSpPr>
              <p:nvPr/>
            </p:nvSpPr>
            <p:spPr>
              <a:xfrm>
                <a:off x="5810249" y="3524250"/>
                <a:ext cx="981075" cy="962025"/>
              </a:xfrm>
              <a:prstGeom prst="roundRect">
                <a:avLst/>
              </a:prstGeom>
              <a:blipFill rotWithShape="1">
                <a:blip r:embed="rId6"/>
                <a:stretch>
                  <a:fillRect l="-65" t="-3696" r="65" b="-3696"/>
                </a:stretch>
              </a:blipFill>
              <a:ln>
                <a:noFill/>
              </a:ln>
            </p:spPr>
            <p:style>
              <a:lnRef idx="2">
                <a:schemeClr val="accent6"/>
              </a:lnRef>
              <a:fillRef idx="1">
                <a:schemeClr val="lt1"/>
              </a:fillRef>
              <a:effectRef idx="0">
                <a:schemeClr val="accent6"/>
              </a:effectRef>
              <a:fontRef idx="minor">
                <a:schemeClr val="dk1"/>
              </a:fontRef>
            </p:style>
            <p:txBody>
              <a:bodyPr/>
              <a:lstStyle/>
              <a:p>
                <a:r>
                  <a:rPr lang="en-US" altLang="en-US">
                    <a:noFill/>
                  </a:rPr>
                  <a:t> </a:t>
                </a:r>
              </a:p>
            </p:txBody>
          </p:sp>
        </mc:Fallback>
      </mc:AlternateContent>
      <p:sp>
        <p:nvSpPr>
          <p:cNvPr id="13" name="Rectangle: Rounded Corners 12"/>
          <p:cNvSpPr/>
          <p:nvPr/>
        </p:nvSpPr>
        <p:spPr>
          <a:xfrm>
            <a:off x="7248525" y="3619500"/>
            <a:ext cx="2857500"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Năm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tám</a:t>
            </a:r>
            <a:endParaRPr lang="en-US" sz="3200" dirty="0">
              <a:solidFill>
                <a:srgbClr val="FF0000"/>
              </a:solidFill>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16" name="Rectangle: Rounded Corners 15"/>
              <p:cNvSpPr/>
              <p:nvPr/>
            </p:nvSpPr>
            <p:spPr>
              <a:xfrm>
                <a:off x="5781674" y="4981575"/>
                <a:ext cx="981075"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𝟒</m:t>
                          </m:r>
                        </m:num>
                        <m:den>
                          <m:r>
                            <a:rPr lang="en-US" sz="3600" b="1" i="1" smtClean="0">
                              <a:solidFill>
                                <a:srgbClr val="FF0000"/>
                              </a:solidFill>
                              <a:latin typeface="Cambria Math" panose="02040503050406030204" pitchFamily="18" charset="0"/>
                              <a:ea typeface="Calibri" panose="020F0502020204030204" pitchFamily="34" charset="0"/>
                            </a:rPr>
                            <m:t>𝟖</m:t>
                          </m:r>
                        </m:den>
                      </m:f>
                    </m:oMath>
                  </m:oMathPara>
                </a14:m>
                <a:endParaRPr lang="en-US" sz="3600" dirty="0">
                  <a:solidFill>
                    <a:srgbClr val="FF0000"/>
                  </a:solidFill>
                </a:endParaRPr>
              </a:p>
            </p:txBody>
          </p:sp>
        </mc:Choice>
        <mc:Fallback>
          <p:sp>
            <p:nvSpPr>
              <p:cNvPr id="16" name="Rectangle: Rounded Corners 15"/>
              <p:cNvSpPr>
                <a:spLocks noRot="1" noChangeAspect="1" noMove="1" noResize="1" noEditPoints="1" noAdjustHandles="1" noChangeArrowheads="1" noChangeShapeType="1" noTextEdit="1"/>
              </p:cNvSpPr>
              <p:nvPr/>
            </p:nvSpPr>
            <p:spPr>
              <a:xfrm>
                <a:off x="5781674" y="4981575"/>
                <a:ext cx="981075" cy="962025"/>
              </a:xfrm>
              <a:prstGeom prst="roundRect">
                <a:avLst/>
              </a:prstGeom>
              <a:blipFill rotWithShape="1">
                <a:blip r:embed="rId7"/>
                <a:stretch>
                  <a:fillRect l="-65" t="-3036" r="65" b="-2970"/>
                </a:stretch>
              </a:blipFill>
              <a:ln>
                <a:noFill/>
              </a:ln>
            </p:spPr>
            <p:style>
              <a:lnRef idx="2">
                <a:schemeClr val="accent6"/>
              </a:lnRef>
              <a:fillRef idx="1">
                <a:schemeClr val="lt1"/>
              </a:fillRef>
              <a:effectRef idx="0">
                <a:schemeClr val="accent6"/>
              </a:effectRef>
              <a:fontRef idx="minor">
                <a:schemeClr val="dk1"/>
              </a:fontRef>
            </p:style>
            <p:txBody>
              <a:bodyPr/>
              <a:lstStyle/>
              <a:p>
                <a:r>
                  <a:rPr lang="en-US" altLang="en-US">
                    <a:noFill/>
                  </a:rPr>
                  <a:t> </a:t>
                </a:r>
              </a:p>
            </p:txBody>
          </p:sp>
        </mc:Fallback>
      </mc:AlternateContent>
      <p:sp>
        <p:nvSpPr>
          <p:cNvPr id="17" name="Rectangle: Rounded Corners 16"/>
          <p:cNvSpPr/>
          <p:nvPr/>
        </p:nvSpPr>
        <p:spPr>
          <a:xfrm>
            <a:off x="7219950" y="5076825"/>
            <a:ext cx="2781300"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Bốn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tám</a:t>
            </a: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1" grpId="0" animBg="1"/>
      <p:bldP spid="13"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31" name="矩形: 圆角 6"/>
          <p:cNvSpPr/>
          <p:nvPr/>
        </p:nvSpPr>
        <p:spPr>
          <a:xfrm>
            <a:off x="1333500" y="0"/>
            <a:ext cx="9963149" cy="1042540"/>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c)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Nêu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tử</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phân</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ở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b.</a:t>
            </a:r>
            <a:endPar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966787" y="1476375"/>
            <a:ext cx="1704975" cy="4362450"/>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2771775" y="1666875"/>
                <a:ext cx="7886700" cy="892552"/>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𝟑</m:t>
                        </m:r>
                      </m:num>
                      <m:den>
                        <m:r>
                          <a:rPr lang="en-US" sz="3600" b="1" i="1" smtClean="0">
                            <a:solidFill>
                              <a:srgbClr val="FF0000"/>
                            </a:solidFill>
                            <a:latin typeface="Cambria Math" panose="02040503050406030204" pitchFamily="18" charset="0"/>
                            <a:ea typeface="Calibri" panose="020F0502020204030204" pitchFamily="34" charset="0"/>
                          </a:rPr>
                          <m:t>𝟓</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3,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5</a:t>
                </a:r>
                <a:endParaRPr lang="en-US" sz="3600" b="1" dirty="0">
                  <a:solidFill>
                    <a:srgbClr val="FF0000"/>
                  </a:solidFill>
                  <a:latin typeface="Cambria" panose="02040503050406030204" pitchFamily="18" charset="0"/>
                  <a:ea typeface="Cambria" panose="020405030504060302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2771775" y="1666875"/>
                <a:ext cx="7886700" cy="892552"/>
              </a:xfrm>
              <a:prstGeom prst="rect">
                <a:avLst/>
              </a:prstGeom>
              <a:blipFill rotWithShape="1">
                <a:blip r:embed="rId2"/>
                <a:stretch>
                  <a:fillRect b="4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790825" y="2990850"/>
                <a:ext cx="7886700" cy="927433"/>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𝟓</m:t>
                        </m:r>
                      </m:num>
                      <m:den>
                        <m:r>
                          <a:rPr lang="en-US" sz="3600" b="1" i="1" smtClean="0">
                            <a:solidFill>
                              <a:srgbClr val="FF0000"/>
                            </a:solidFill>
                            <a:latin typeface="Cambria Math" panose="02040503050406030204" pitchFamily="18" charset="0"/>
                            <a:ea typeface="Calibri" panose="020F0502020204030204" pitchFamily="34" charset="0"/>
                          </a:rPr>
                          <m:t>𝟖</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5,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8</a:t>
                </a:r>
                <a:endParaRPr lang="en-US" sz="3600" b="1" dirty="0">
                  <a:solidFill>
                    <a:srgbClr val="FF0000"/>
                  </a:solidFill>
                  <a:latin typeface="Cambria" panose="02040503050406030204" pitchFamily="18" charset="0"/>
                  <a:ea typeface="Cambria" panose="020405030504060302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790825" y="2990850"/>
                <a:ext cx="7886700" cy="927433"/>
              </a:xfrm>
              <a:prstGeom prst="rect">
                <a:avLst/>
              </a:prstGeom>
              <a:blipFill rotWithShape="1">
                <a:blip r:embed="rId3"/>
                <a:stretch>
                  <a:fillRect b="3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886075" y="4438650"/>
                <a:ext cx="7886700" cy="891270"/>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𝟒</m:t>
                        </m:r>
                      </m:num>
                      <m:den>
                        <m:r>
                          <a:rPr lang="en-US" sz="3600" b="1" i="1" smtClean="0">
                            <a:solidFill>
                              <a:srgbClr val="FF0000"/>
                            </a:solidFill>
                            <a:latin typeface="Cambria Math" panose="02040503050406030204" pitchFamily="18" charset="0"/>
                            <a:ea typeface="Calibri" panose="020F0502020204030204" pitchFamily="34" charset="0"/>
                          </a:rPr>
                          <m:t>𝟖</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4,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8</a:t>
                </a:r>
                <a:endParaRPr lang="en-US" sz="3600" b="1" dirty="0">
                  <a:solidFill>
                    <a:srgbClr val="FF0000"/>
                  </a:solidFill>
                  <a:latin typeface="Cambria" panose="02040503050406030204" pitchFamily="18" charset="0"/>
                  <a:ea typeface="Cambria" panose="020405030504060302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2886075" y="4438650"/>
                <a:ext cx="7886700" cy="891270"/>
              </a:xfrm>
              <a:prstGeom prst="rect">
                <a:avLst/>
              </a:prstGeom>
              <a:blipFill rotWithShape="1">
                <a:blip r:embed="rId4"/>
                <a:stretch>
                  <a:fillRect b="41"/>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l="51720" t="14036"/>
          <a:stretch>
            <a:fillRect/>
          </a:stretch>
        </p:blipFill>
        <p:spPr>
          <a:xfrm rot="16200000" flipV="1">
            <a:off x="4331973" y="-4288336"/>
            <a:ext cx="3686909" cy="12331150"/>
          </a:xfrm>
          <a:prstGeom prst="rect">
            <a:avLst/>
          </a:prstGeom>
        </p:spPr>
      </p:pic>
      <p:pic>
        <p:nvPicPr>
          <p:cNvPr id="37" name="图片 1"/>
          <p:cNvPicPr>
            <a:picLocks noChangeAspect="1"/>
          </p:cNvPicPr>
          <p:nvPr/>
        </p:nvPicPr>
        <p:blipFill>
          <a:blip r:embed="rId3">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686744"/>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Chỉ</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ra</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lỗi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sai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biểu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695325" y="376237"/>
            <a:ext cx="971550" cy="962025"/>
          </a:xfrm>
          <a:prstGeom prst="rect">
            <a:avLst/>
          </a:prstGeom>
        </p:spPr>
      </p:pic>
      <p:pic>
        <p:nvPicPr>
          <p:cNvPr id="7" name="Picture 6"/>
          <p:cNvPicPr>
            <a:picLocks noChangeAspect="1"/>
          </p:cNvPicPr>
          <p:nvPr/>
        </p:nvPicPr>
        <p:blipFill>
          <a:blip r:embed="rId5"/>
          <a:stretch>
            <a:fillRect/>
          </a:stretch>
        </p:blipFill>
        <p:spPr>
          <a:xfrm>
            <a:off x="523875" y="2501636"/>
            <a:ext cx="11077574" cy="34389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7820">
              <a:srgbClr val="DFEBF7"/>
            </a:gs>
            <a:gs pos="72269">
              <a:srgbClr val="A1C6E7"/>
            </a:gs>
            <a:gs pos="64126">
              <a:srgbClr val="B6D2EC"/>
            </a:gs>
            <a:gs pos="58140">
              <a:srgbClr val="C5DBF0"/>
            </a:gs>
            <a:gs pos="0">
              <a:srgbClr val="00B0F0"/>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extLst>
              <a:ext uri="{28A0092B-C50C-407E-A947-70E740481C1C}">
                <a14:useLocalDpi xmlns:a14="http://schemas.microsoft.com/office/drawing/2010/main" val="0"/>
              </a:ext>
            </a:extLst>
          </a:blip>
          <a:srcRect l="1" r="-458" b="79400"/>
          <a:stretch>
            <a:fillRect/>
          </a:stretch>
        </p:blipFill>
        <p:spPr>
          <a:xfrm>
            <a:off x="4552765" y="-267777"/>
            <a:ext cx="11200789" cy="1165539"/>
          </a:xfrm>
          <a:prstGeom prst="rect">
            <a:avLst/>
          </a:prstGeom>
        </p:spPr>
      </p:pic>
      <p:pic>
        <p:nvPicPr>
          <p:cNvPr id="8" name="Picture 7"/>
          <p:cNvPicPr>
            <a:picLocks noChangeAspect="1"/>
          </p:cNvPicPr>
          <p:nvPr/>
        </p:nvPicPr>
        <p:blipFill rotWithShape="1">
          <a:blip r:embed="rId1">
            <a:extLst>
              <a:ext uri="{28A0092B-C50C-407E-A947-70E740481C1C}">
                <a14:useLocalDpi xmlns:a14="http://schemas.microsoft.com/office/drawing/2010/main" val="0"/>
              </a:ext>
            </a:extLst>
          </a:blip>
          <a:srcRect l="1" r="-458" b="79400"/>
          <a:stretch>
            <a:fillRect/>
          </a:stretch>
        </p:blipFill>
        <p:spPr>
          <a:xfrm>
            <a:off x="734519" y="-278253"/>
            <a:ext cx="10104414" cy="1165539"/>
          </a:xfrm>
          <a:prstGeom prst="rect">
            <a:avLst/>
          </a:prstGeom>
        </p:spPr>
      </p:pic>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2093949" y="1194325"/>
            <a:ext cx="11937003" cy="5663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547687" y="1128712"/>
            <a:ext cx="4067175" cy="4181475"/>
          </a:xfrm>
          <a:prstGeom prst="rect">
            <a:avLst/>
          </a:prstGeom>
        </p:spPr>
      </p:pic>
      <mc:AlternateContent xmlns:mc="http://schemas.openxmlformats.org/markup-compatibility/2006">
        <mc:Choice xmlns:a14="http://schemas.microsoft.com/office/drawing/2010/main" Requires="a14">
          <p:sp>
            <p:nvSpPr>
              <p:cNvPr id="9" name="Rectangle: Rounded Corners 8"/>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tam giác, không được chia thành 2 nửa bằng nhau. Phát biểu "Đã tô màu</a:t>
                </a:r>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𝟏</m:t>
                        </m:r>
                      </m:num>
                      <m:den>
                        <m:r>
                          <a:rPr lang="en-US" sz="3200" b="1" i="1" smtClean="0">
                            <a:solidFill>
                              <a:srgbClr val="FF0000"/>
                            </a:solidFill>
                            <a:latin typeface="Cambria Math" panose="02040503050406030204" pitchFamily="18" charset="0"/>
                            <a:ea typeface="Calibri" panose="020F0502020204030204" pitchFamily="34" charset="0"/>
                          </a:rPr>
                          <m:t>𝟐</m:t>
                        </m:r>
                      </m:den>
                    </m:f>
                    <m:r>
                      <a:rPr lang="en-US" sz="3200" b="1" i="1" smtClean="0">
                        <a:solidFill>
                          <a:srgbClr val="FF0000"/>
                        </a:solidFill>
                        <a:latin typeface="Cambria Math" panose="02040503050406030204" pitchFamily="18" charset="0"/>
                        <a:ea typeface="Calibri" panose="020F0502020204030204" pitchFamily="34" charset="0"/>
                      </a:rPr>
                      <m:t>  </m:t>
                    </m:r>
                  </m:oMath>
                </a14:m>
                <a:r>
                  <a:rPr lang="vi-VN" sz="3200" b="1" dirty="0">
                    <a:solidFill>
                      <a:srgbClr val="002060"/>
                    </a:solidFill>
                    <a:latin typeface="Cambria" panose="02040503050406030204" pitchFamily="18" charset="0"/>
                    <a:ea typeface="Cambria" panose="02040503050406030204" pitchFamily="18" charset="0"/>
                  </a:rPr>
                  <a:t>hình tam giác</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p:sp>
            <p:nvSpPr>
              <p:cNvPr id="9" name="Rectangle: Rounded Corners 8"/>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rotWithShape="1">
                <a:blip r:embed="rId2"/>
                <a:stretch>
                  <a:fillRect l="-247" t="-587" r="-236" b="-562"/>
                </a:stretch>
              </a:blip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Rounded Corners 8"/>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chữ nhật, không được chia thành 3 phần bằng nhau. Phát biểu "Đã tô màu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𝟏</m:t>
                        </m:r>
                      </m:num>
                      <m:den>
                        <m:r>
                          <a:rPr lang="en-US" sz="3200" b="1" i="1" smtClean="0">
                            <a:solidFill>
                              <a:srgbClr val="FF0000"/>
                            </a:solidFill>
                            <a:latin typeface="Cambria Math" panose="02040503050406030204" pitchFamily="18" charset="0"/>
                            <a:ea typeface="Calibri" panose="020F0502020204030204" pitchFamily="34" charset="0"/>
                          </a:rPr>
                          <m:t>𝟑</m:t>
                        </m:r>
                      </m:den>
                    </m:f>
                  </m:oMath>
                </a14:m>
                <a:r>
                  <a:rPr lang="vi-VN" sz="3200" b="1" dirty="0">
                    <a:solidFill>
                      <a:srgbClr val="002060"/>
                    </a:solidFill>
                    <a:latin typeface="Cambria" panose="02040503050406030204" pitchFamily="18" charset="0"/>
                    <a:ea typeface="Cambria" panose="02040503050406030204" pitchFamily="18" charset="0"/>
                  </a:rPr>
                  <a:t> hình chữ nhật</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p:sp>
            <p:nvSpPr>
              <p:cNvPr id="9" name="Rectangle: Rounded Corners 8"/>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rotWithShape="1">
                <a:blip r:embed="rId1"/>
                <a:stretch>
                  <a:fillRect l="-247" t="-587" r="-236" b="-562"/>
                </a:stretch>
              </a:blip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pic>
        <p:nvPicPr>
          <p:cNvPr id="5" name="Picture 4"/>
          <p:cNvPicPr>
            <a:picLocks noChangeAspect="1"/>
          </p:cNvPicPr>
          <p:nvPr/>
        </p:nvPicPr>
        <p:blipFill>
          <a:blip r:embed="rId2"/>
          <a:stretch>
            <a:fillRect/>
          </a:stretch>
        </p:blipFill>
        <p:spPr>
          <a:xfrm>
            <a:off x="842962" y="1395412"/>
            <a:ext cx="3971925" cy="4067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Rounded Corners 8"/>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vuông, không được chia thành 3 phần bằng nhau. Phát biểu "Đã tô màu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𝟐</m:t>
                        </m:r>
                      </m:num>
                      <m:den>
                        <m:r>
                          <a:rPr lang="en-US" sz="3200" b="1" i="1" smtClean="0">
                            <a:solidFill>
                              <a:srgbClr val="FF0000"/>
                            </a:solidFill>
                            <a:latin typeface="Cambria Math" panose="02040503050406030204" pitchFamily="18" charset="0"/>
                            <a:ea typeface="Calibri" panose="020F0502020204030204" pitchFamily="34" charset="0"/>
                          </a:rPr>
                          <m:t>𝟑</m:t>
                        </m:r>
                      </m:den>
                    </m:f>
                  </m:oMath>
                </a14:m>
                <a:r>
                  <a:rPr lang="vi-VN" sz="3200" b="1" dirty="0">
                    <a:solidFill>
                      <a:srgbClr val="002060"/>
                    </a:solidFill>
                    <a:latin typeface="Cambria" panose="02040503050406030204" pitchFamily="18" charset="0"/>
                    <a:ea typeface="Cambria" panose="02040503050406030204" pitchFamily="18" charset="0"/>
                  </a:rPr>
                  <a:t> hình vuông</a:t>
                </a:r>
                <a:r>
                  <a:rPr lang="en-US" sz="3200" b="1">
                    <a:solidFill>
                      <a:srgbClr val="002060"/>
                    </a:solidFill>
                    <a:latin typeface="Cambria" panose="02040503050406030204" pitchFamily="18" charset="0"/>
                    <a:ea typeface="Cambria" panose="02040503050406030204" pitchFamily="18" charset="0"/>
                  </a:rPr>
                  <a:t>”</a:t>
                </a:r>
                <a:r>
                  <a:rPr lang="vi-VN" sz="3200" b="1">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p:sp>
            <p:nvSpPr>
              <p:cNvPr id="9" name="Rectangle: Rounded Corners 8"/>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rotWithShape="1">
                <a:blip r:embed="rId1"/>
                <a:stretch>
                  <a:fillRect l="-247" t="-587" r="-236" b="-562"/>
                </a:stretch>
              </a:blip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pic>
        <p:nvPicPr>
          <p:cNvPr id="4" name="Picture 3"/>
          <p:cNvPicPr>
            <a:picLocks noChangeAspect="1"/>
          </p:cNvPicPr>
          <p:nvPr/>
        </p:nvPicPr>
        <p:blipFill>
          <a:blip r:embed="rId2"/>
          <a:stretch>
            <a:fillRect/>
          </a:stretch>
        </p:blipFill>
        <p:spPr>
          <a:xfrm>
            <a:off x="1524000" y="1281112"/>
            <a:ext cx="3086100" cy="4181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l="51720" t="14036"/>
          <a:stretch>
            <a:fillRect/>
          </a:stretch>
        </p:blipFill>
        <p:spPr>
          <a:xfrm rot="16200000" flipV="1">
            <a:off x="4331973" y="-4288336"/>
            <a:ext cx="3686909" cy="12331150"/>
          </a:xfrm>
          <a:prstGeom prst="rect">
            <a:avLst/>
          </a:prstGeom>
        </p:spPr>
      </p:pic>
      <p:pic>
        <p:nvPicPr>
          <p:cNvPr id="37" name="图片 1"/>
          <p:cNvPicPr>
            <a:picLocks noChangeAspect="1"/>
          </p:cNvPicPr>
          <p:nvPr/>
        </p:nvPicPr>
        <p:blipFill>
          <a:blip r:embed="rId3">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28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28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 Nêu rồi đọc phân số chỉ số phần đã tô màu trong mỗi hình dưới đây (theo mẫu):</a:t>
            </a:r>
            <a:endParaRPr kumimoji="0" lang="en-US" altLang="en-US" sz="2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714374" y="238125"/>
            <a:ext cx="847725" cy="825416"/>
          </a:xfrm>
          <a:prstGeom prst="rect">
            <a:avLst/>
          </a:prstGeom>
        </p:spPr>
      </p:pic>
      <p:pic>
        <p:nvPicPr>
          <p:cNvPr id="10" name="Picture 9"/>
          <p:cNvPicPr>
            <a:picLocks noChangeAspect="1"/>
          </p:cNvPicPr>
          <p:nvPr/>
        </p:nvPicPr>
        <p:blipFill>
          <a:blip r:embed="rId5"/>
          <a:stretch>
            <a:fillRect/>
          </a:stretch>
        </p:blipFill>
        <p:spPr>
          <a:xfrm>
            <a:off x="962025" y="1938337"/>
            <a:ext cx="10115550" cy="2786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mc:Choice xmlns:a14="http://schemas.microsoft.com/office/drawing/2010/main" Requires="a14">
          <p:sp>
            <p:nvSpPr>
              <p:cNvPr id="12" name="TextBox 11"/>
              <p:cNvSpPr txBox="1"/>
              <p:nvPr/>
            </p:nvSpPr>
            <p:spPr>
              <a:xfrm>
                <a:off x="6143625" y="3857625"/>
                <a:ext cx="1866900" cy="1020216"/>
              </a:xfrm>
              <a:prstGeom prst="rect">
                <a:avLst/>
              </a:prstGeom>
              <a:noFill/>
            </p:spPr>
            <p:txBody>
              <a:bodyPr wrap="square"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ea typeface="Calibri" panose="020F0502020204030204" pitchFamily="34" charset="0"/>
                          </a:rPr>
                        </m:ctrlPr>
                      </m:fPr>
                      <m:num>
                        <m:r>
                          <a:rPr lang="en-US" sz="4000" b="1" i="1" smtClean="0">
                            <a:solidFill>
                              <a:srgbClr val="FF0000"/>
                            </a:solidFill>
                            <a:latin typeface="Cambria Math" panose="02040503050406030204" pitchFamily="18" charset="0"/>
                            <a:ea typeface="Calibri" panose="020F0502020204030204" pitchFamily="34" charset="0"/>
                          </a:rPr>
                          <m:t>𝟑</m:t>
                        </m:r>
                      </m:num>
                      <m:den>
                        <m:r>
                          <a:rPr lang="en-US" sz="4000" b="1" i="1" smtClean="0">
                            <a:solidFill>
                              <a:srgbClr val="FF0000"/>
                            </a:solidFill>
                            <a:latin typeface="Cambria Math" panose="02040503050406030204" pitchFamily="18" charset="0"/>
                            <a:ea typeface="Calibri" panose="020F0502020204030204" pitchFamily="34" charset="0"/>
                          </a:rPr>
                          <m:t>𝟓</m:t>
                        </m:r>
                      </m:den>
                    </m:f>
                    <m:r>
                      <a:rPr lang="en-US" sz="4000" b="1" i="1" smtClean="0">
                        <a:solidFill>
                          <a:srgbClr val="FF0000"/>
                        </a:solidFill>
                        <a:latin typeface="Cambria Math" panose="02040503050406030204" pitchFamily="18" charset="0"/>
                        <a:ea typeface="Calibri" panose="020F0502020204030204" pitchFamily="34" charset="0"/>
                      </a:rPr>
                      <m:t> </m:t>
                    </m:r>
                  </m:oMath>
                </a14:m>
                <a:r>
                  <a:rPr lang="en-US" sz="4000" b="1" i="0" dirty="0">
                    <a:solidFill>
                      <a:srgbClr val="FF0000"/>
                    </a:solidFill>
                    <a:effectLst/>
                    <a:latin typeface="Cambria" panose="02040503050406030204" pitchFamily="18" charset="0"/>
                    <a:ea typeface="Cambria" panose="02040503050406030204" pitchFamily="18" charset="0"/>
                  </a:rPr>
                  <a:t> </a:t>
                </a:r>
                <a:endParaRPr lang="en-US" sz="4000" dirty="0"/>
              </a:p>
            </p:txBody>
          </p:sp>
        </mc:Choice>
        <mc:Fallback>
          <p:sp>
            <p:nvSpPr>
              <p:cNvPr id="12" name="TextBox 11"/>
              <p:cNvSpPr txBox="1">
                <a:spLocks noRot="1" noChangeAspect="1" noMove="1" noResize="1" noEditPoints="1" noAdjustHandles="1" noChangeArrowheads="1" noChangeShapeType="1" noTextEdit="1"/>
              </p:cNvSpPr>
              <p:nvPr/>
            </p:nvSpPr>
            <p:spPr>
              <a:xfrm>
                <a:off x="6143625" y="3857625"/>
                <a:ext cx="1866900" cy="1020216"/>
              </a:xfrm>
              <a:prstGeom prst="rect">
                <a:avLst/>
              </a:prstGeom>
              <a:blipFill rotWithShape="1">
                <a:blip r:embed="rId6"/>
                <a:stretch>
                  <a:fillRect b="40"/>
                </a:stretch>
              </a:blipFill>
            </p:spPr>
            <p:txBody>
              <a:bodyPr/>
              <a:lstStyle/>
              <a:p>
                <a:r>
                  <a:rPr lang="en-US" altLang="en-US">
                    <a:noFill/>
                  </a:rPr>
                  <a:t> </a:t>
                </a:r>
              </a:p>
            </p:txBody>
          </p:sp>
        </mc:Fallback>
      </mc:AlternateContent>
      <p:sp>
        <p:nvSpPr>
          <p:cNvPr id="14" name="TextBox 13"/>
          <p:cNvSpPr txBox="1"/>
          <p:nvPr/>
        </p:nvSpPr>
        <p:spPr>
          <a:xfrm>
            <a:off x="5153025" y="4962525"/>
            <a:ext cx="27717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endParaRPr lang="en-US" sz="3200" dirty="0">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15" name="TextBox 14"/>
              <p:cNvSpPr txBox="1"/>
              <p:nvPr/>
            </p:nvSpPr>
            <p:spPr>
              <a:xfrm>
                <a:off x="9096375" y="3876675"/>
                <a:ext cx="1866900" cy="979755"/>
              </a:xfrm>
              <a:prstGeom prst="rect">
                <a:avLst/>
              </a:prstGeom>
              <a:noFill/>
            </p:spPr>
            <p:txBody>
              <a:bodyPr wrap="square"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ea typeface="Calibri" panose="020F0502020204030204" pitchFamily="34" charset="0"/>
                          </a:rPr>
                        </m:ctrlPr>
                      </m:fPr>
                      <m:num>
                        <m:r>
                          <a:rPr lang="en-US" sz="4000" b="1" i="1" smtClean="0">
                            <a:solidFill>
                              <a:srgbClr val="FF0000"/>
                            </a:solidFill>
                            <a:latin typeface="Cambria Math" panose="02040503050406030204" pitchFamily="18" charset="0"/>
                            <a:ea typeface="Calibri" panose="020F0502020204030204" pitchFamily="34" charset="0"/>
                          </a:rPr>
                          <m:t>𝟒</m:t>
                        </m:r>
                      </m:num>
                      <m:den>
                        <m:r>
                          <a:rPr lang="en-US" sz="4000" b="1" i="1" smtClean="0">
                            <a:solidFill>
                              <a:srgbClr val="FF0000"/>
                            </a:solidFill>
                            <a:latin typeface="Cambria Math" panose="02040503050406030204" pitchFamily="18" charset="0"/>
                            <a:ea typeface="Calibri" panose="020F0502020204030204" pitchFamily="34" charset="0"/>
                          </a:rPr>
                          <m:t>𝟕</m:t>
                        </m:r>
                      </m:den>
                    </m:f>
                    <m:r>
                      <a:rPr lang="en-US" sz="4000" b="1" i="1" smtClean="0">
                        <a:solidFill>
                          <a:srgbClr val="FF0000"/>
                        </a:solidFill>
                        <a:latin typeface="Cambria Math" panose="02040503050406030204" pitchFamily="18" charset="0"/>
                        <a:ea typeface="Calibri" panose="020F0502020204030204" pitchFamily="34" charset="0"/>
                      </a:rPr>
                      <m:t> </m:t>
                    </m:r>
                  </m:oMath>
                </a14:m>
                <a:r>
                  <a:rPr lang="en-US" sz="4000" b="1" i="0" dirty="0">
                    <a:solidFill>
                      <a:srgbClr val="FF0000"/>
                    </a:solidFill>
                    <a:effectLst/>
                    <a:latin typeface="Cambria" panose="02040503050406030204" pitchFamily="18" charset="0"/>
                    <a:ea typeface="Cambria" panose="02040503050406030204" pitchFamily="18" charset="0"/>
                  </a:rPr>
                  <a:t> </a:t>
                </a:r>
                <a:endParaRPr lang="en-US" sz="4000" dirty="0"/>
              </a:p>
            </p:txBody>
          </p:sp>
        </mc:Choice>
        <mc:Fallback>
          <p:sp>
            <p:nvSpPr>
              <p:cNvPr id="15" name="TextBox 14"/>
              <p:cNvSpPr txBox="1">
                <a:spLocks noRot="1" noChangeAspect="1" noMove="1" noResize="1" noEditPoints="1" noAdjustHandles="1" noChangeArrowheads="1" noChangeShapeType="1" noTextEdit="1"/>
              </p:cNvSpPr>
              <p:nvPr/>
            </p:nvSpPr>
            <p:spPr>
              <a:xfrm>
                <a:off x="9096375" y="3876675"/>
                <a:ext cx="1866900" cy="979755"/>
              </a:xfrm>
              <a:prstGeom prst="rect">
                <a:avLst/>
              </a:prstGeom>
              <a:blipFill rotWithShape="1">
                <a:blip r:embed="rId7"/>
                <a:stretch>
                  <a:fillRect b="60"/>
                </a:stretch>
              </a:blipFill>
            </p:spPr>
            <p:txBody>
              <a:bodyPr/>
              <a:lstStyle/>
              <a:p>
                <a:r>
                  <a:rPr lang="en-US" altLang="en-US">
                    <a:noFill/>
                  </a:rPr>
                  <a:t> </a:t>
                </a:r>
              </a:p>
            </p:txBody>
          </p:sp>
        </mc:Fallback>
      </mc:AlternateContent>
      <p:sp>
        <p:nvSpPr>
          <p:cNvPr id="18" name="TextBox 17"/>
          <p:cNvSpPr txBox="1"/>
          <p:nvPr/>
        </p:nvSpPr>
        <p:spPr>
          <a:xfrm>
            <a:off x="8105775" y="4953000"/>
            <a:ext cx="2771775"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Bốn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bảy</a:t>
            </a:r>
            <a:endParaRPr lang="en-US" sz="32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down)">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down)">
                                      <p:cBhvr>
                                        <p:cTn id="3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l="51720" t="14036"/>
          <a:stretch>
            <a:fillRect/>
          </a:stretch>
        </p:blipFill>
        <p:spPr>
          <a:xfrm rot="16200000" flipV="1">
            <a:off x="4331973" y="-4288336"/>
            <a:ext cx="3686909" cy="12331150"/>
          </a:xfrm>
          <a:prstGeom prst="rect">
            <a:avLst/>
          </a:prstGeom>
        </p:spPr>
      </p:pic>
      <p:pic>
        <p:nvPicPr>
          <p:cNvPr id="37" name="图片 1"/>
          <p:cNvPicPr>
            <a:picLocks noChangeAspect="1"/>
          </p:cNvPicPr>
          <p:nvPr/>
        </p:nvPicPr>
        <p:blipFill>
          <a:blip r:embed="rId3">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b) Nêu phân số chỉ số phần số lon nước ngọt còn lại trong mỗi hộp.</a:t>
            </a:r>
            <a:endPar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857249" y="190500"/>
            <a:ext cx="847725" cy="825416"/>
          </a:xfrm>
          <a:prstGeom prst="rect">
            <a:avLst/>
          </a:prstGeom>
        </p:spPr>
      </p:pic>
      <p:pic>
        <p:nvPicPr>
          <p:cNvPr id="4" name="Picture 3"/>
          <p:cNvPicPr>
            <a:picLocks noChangeAspect="1"/>
          </p:cNvPicPr>
          <p:nvPr/>
        </p:nvPicPr>
        <p:blipFill>
          <a:blip r:embed="rId5"/>
          <a:stretch>
            <a:fillRect/>
          </a:stretch>
        </p:blipFill>
        <p:spPr>
          <a:xfrm>
            <a:off x="828675" y="2476500"/>
            <a:ext cx="10134600" cy="1562100"/>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1552575" y="3971925"/>
                <a:ext cx="1866900" cy="1290481"/>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𝟒</m:t>
                        </m:r>
                      </m:num>
                      <m:den>
                        <m:r>
                          <a:rPr lang="en-US" sz="5400" b="1" i="1" smtClean="0">
                            <a:solidFill>
                              <a:srgbClr val="FF0000"/>
                            </a:solidFill>
                            <a:latin typeface="Cambria Math" panose="02040503050406030204" pitchFamily="18" charset="0"/>
                            <a:ea typeface="Calibri" panose="020F0502020204030204" pitchFamily="34" charset="0"/>
                          </a:rPr>
                          <m:t>𝟗</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p:sp>
            <p:nvSpPr>
              <p:cNvPr id="7" name="TextBox 6"/>
              <p:cNvSpPr txBox="1">
                <a:spLocks noRot="1" noChangeAspect="1" noMove="1" noResize="1" noEditPoints="1" noAdjustHandles="1" noChangeArrowheads="1" noChangeShapeType="1" noTextEdit="1"/>
              </p:cNvSpPr>
              <p:nvPr/>
            </p:nvSpPr>
            <p:spPr>
              <a:xfrm>
                <a:off x="1552575" y="3971925"/>
                <a:ext cx="1866900" cy="1290481"/>
              </a:xfrm>
              <a:prstGeom prst="rect">
                <a:avLst/>
              </a:prstGeom>
              <a:blipFill rotWithShape="1">
                <a:blip r:embed="rId6"/>
                <a:stretch>
                  <a:fillRect b="1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219575" y="4019550"/>
                <a:ext cx="1866900" cy="1288751"/>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𝟕</m:t>
                        </m:r>
                      </m:num>
                      <m:den>
                        <m:r>
                          <a:rPr lang="en-US" sz="5400" b="1" i="1" smtClean="0">
                            <a:solidFill>
                              <a:srgbClr val="FF0000"/>
                            </a:solidFill>
                            <a:latin typeface="Cambria Math" panose="02040503050406030204" pitchFamily="18" charset="0"/>
                            <a:ea typeface="Calibri" panose="020F0502020204030204" pitchFamily="34" charset="0"/>
                          </a:rPr>
                          <m:t>𝟏𝟐</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p:sp>
            <p:nvSpPr>
              <p:cNvPr id="8" name="TextBox 7"/>
              <p:cNvSpPr txBox="1">
                <a:spLocks noRot="1" noChangeAspect="1" noMove="1" noResize="1" noEditPoints="1" noAdjustHandles="1" noChangeArrowheads="1" noChangeShapeType="1" noTextEdit="1"/>
              </p:cNvSpPr>
              <p:nvPr/>
            </p:nvSpPr>
            <p:spPr>
              <a:xfrm>
                <a:off x="4219575" y="4019550"/>
                <a:ext cx="1866900" cy="1288751"/>
              </a:xfrm>
              <a:prstGeom prst="rect">
                <a:avLst/>
              </a:prstGeom>
              <a:blipFill rotWithShape="1">
                <a:blip r:embed="rId7"/>
                <a:stretch>
                  <a:fillRect b="2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7315200" y="4048125"/>
                <a:ext cx="1866900" cy="1341008"/>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𝟓</m:t>
                        </m:r>
                      </m:num>
                      <m:den>
                        <m:r>
                          <a:rPr lang="en-US" sz="5400" b="1" i="1" smtClean="0">
                            <a:solidFill>
                              <a:srgbClr val="FF0000"/>
                            </a:solidFill>
                            <a:latin typeface="Cambria Math" panose="02040503050406030204" pitchFamily="18" charset="0"/>
                            <a:ea typeface="Calibri" panose="020F0502020204030204" pitchFamily="34" charset="0"/>
                          </a:rPr>
                          <m:t>𝟔</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p:sp>
            <p:nvSpPr>
              <p:cNvPr id="9" name="TextBox 8"/>
              <p:cNvSpPr txBox="1">
                <a:spLocks noRot="1" noChangeAspect="1" noMove="1" noResize="1" noEditPoints="1" noAdjustHandles="1" noChangeArrowheads="1" noChangeShapeType="1" noTextEdit="1"/>
              </p:cNvSpPr>
              <p:nvPr/>
            </p:nvSpPr>
            <p:spPr>
              <a:xfrm>
                <a:off x="7315200" y="4048125"/>
                <a:ext cx="1866900" cy="1341008"/>
              </a:xfrm>
              <a:prstGeom prst="rect">
                <a:avLst/>
              </a:prstGeom>
              <a:blipFill rotWithShape="1">
                <a:blip r:embed="rId8"/>
                <a:stretch>
                  <a:fillRect b="3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9544050" y="3952875"/>
                <a:ext cx="1866900" cy="1288686"/>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𝟑</m:t>
                        </m:r>
                      </m:num>
                      <m:den>
                        <m:r>
                          <a:rPr lang="en-US" sz="5400" b="1" i="1" smtClean="0">
                            <a:solidFill>
                              <a:srgbClr val="FF0000"/>
                            </a:solidFill>
                            <a:latin typeface="Cambria Math" panose="02040503050406030204" pitchFamily="18" charset="0"/>
                            <a:ea typeface="Calibri" panose="020F0502020204030204" pitchFamily="34" charset="0"/>
                          </a:rPr>
                          <m:t>𝟖</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p:sp>
            <p:nvSpPr>
              <p:cNvPr id="11" name="TextBox 10"/>
              <p:cNvSpPr txBox="1">
                <a:spLocks noRot="1" noChangeAspect="1" noMove="1" noResize="1" noEditPoints="1" noAdjustHandles="1" noChangeArrowheads="1" noChangeShapeType="1" noTextEdit="1"/>
              </p:cNvSpPr>
              <p:nvPr/>
            </p:nvSpPr>
            <p:spPr>
              <a:xfrm>
                <a:off x="9544050" y="3952875"/>
                <a:ext cx="1866900" cy="1288686"/>
              </a:xfrm>
              <a:prstGeom prst="rect">
                <a:avLst/>
              </a:prstGeom>
              <a:blipFill rotWithShape="1">
                <a:blip r:embed="rId9"/>
                <a:stretch>
                  <a:fillRect b="21"/>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p:bldP spid="8"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oup 420"/>
          <p:cNvGrpSpPr/>
          <p:nvPr/>
        </p:nvGrpSpPr>
        <p:grpSpPr>
          <a:xfrm>
            <a:off x="3248091" y="-780570"/>
            <a:ext cx="7363621" cy="6858000"/>
            <a:chOff x="4223838" y="5386449"/>
            <a:chExt cx="7363621" cy="6858000"/>
          </a:xfrm>
        </p:grpSpPr>
        <p:sp>
          <p:nvSpPr>
            <p:cNvPr id="420" name="Rounded Rectangle 419"/>
            <p:cNvSpPr/>
            <p:nvPr/>
          </p:nvSpPr>
          <p:spPr>
            <a:xfrm>
              <a:off x="4695791" y="7049902"/>
              <a:ext cx="5948954" cy="38056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 name="Picture 4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23838" y="5386449"/>
              <a:ext cx="7363621" cy="6858000"/>
            </a:xfrm>
            <a:prstGeom prst="rect">
              <a:avLst/>
            </a:prstGeom>
          </p:spPr>
        </p:pic>
      </p:grpSp>
      <p:pic>
        <p:nvPicPr>
          <p:cNvPr id="2" name="PA_图片 51"/>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a:off x="14804486" y="5204639"/>
            <a:ext cx="2685275" cy="2849837"/>
          </a:xfrm>
          <a:prstGeom prst="rect">
            <a:avLst/>
          </a:prstGeom>
          <a:effectLst>
            <a:outerShdw blurRad="50800" dist="38100" dir="5400000" algn="t" rotWithShape="0">
              <a:prstClr val="black">
                <a:alpha val="40000"/>
              </a:prstClr>
            </a:outerShdw>
          </a:effectLst>
        </p:spPr>
      </p:pic>
      <p:pic>
        <p:nvPicPr>
          <p:cNvPr id="3" name="PA_图片 52"/>
          <p:cNvPicPr>
            <a:picLocks noChangeAspect="1"/>
          </p:cNvPicPr>
          <p:nvPr>
            <p:custDataLst>
              <p:tags r:id="rId4"/>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a:off x="16147124" y="1309807"/>
            <a:ext cx="2133600" cy="2919609"/>
          </a:xfrm>
          <a:prstGeom prst="rect">
            <a:avLst/>
          </a:prstGeom>
          <a:effectLst>
            <a:outerShdw blurRad="50800" dist="38100" dir="5400000" algn="t" rotWithShape="0">
              <a:prstClr val="black">
                <a:alpha val="40000"/>
              </a:prstClr>
            </a:outerShdw>
          </a:effectLst>
        </p:spPr>
      </p:pic>
      <p:grpSp>
        <p:nvGrpSpPr>
          <p:cNvPr id="5" name="组合 1476"/>
          <p:cNvGrpSpPr/>
          <p:nvPr/>
        </p:nvGrpSpPr>
        <p:grpSpPr>
          <a:xfrm>
            <a:off x="9360526" y="3000982"/>
            <a:ext cx="3279775" cy="3987801"/>
            <a:chOff x="236687" y="-17115"/>
            <a:chExt cx="3279775" cy="3987801"/>
          </a:xfrm>
        </p:grpSpPr>
        <p:sp>
          <p:nvSpPr>
            <p:cNvPr id="6" name="Freeform 5"/>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6"/>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7"/>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8"/>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9"/>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10"/>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11"/>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12"/>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13"/>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4"/>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15"/>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16"/>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17"/>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8"/>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19"/>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20"/>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2"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46"/>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47"/>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48"/>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49"/>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50"/>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51"/>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52"/>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87" name="Picture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90"/>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99" name="Picture 9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Freeform 100"/>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01"/>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02"/>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03"/>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04"/>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05"/>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13"/>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14"/>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15"/>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01" name="Picture 20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20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20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21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11"/>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1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213"/>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4"/>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6" name="Freeform 216"/>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7" name="Freeform 217"/>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8" name="Picture 2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2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21"/>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222"/>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223"/>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4" name="Freeform 224"/>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5" name="Freeform 225"/>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6" name="Freeform 226"/>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7" name="Freeform 227"/>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8" name="Freeform 228"/>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29"/>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32"/>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3" name="Freeform 233"/>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4" name="Freeform 234"/>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5"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41"/>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43"/>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44"/>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45"/>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46"/>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47"/>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49"/>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Freeform 250"/>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251"/>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Freeform 252"/>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Freeform 254"/>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Freeform 255"/>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56"/>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57"/>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58"/>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59"/>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60"/>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61"/>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62"/>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63"/>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64"/>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65"/>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66"/>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67"/>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68"/>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69"/>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70"/>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71"/>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72"/>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74"/>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75"/>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76"/>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77"/>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78"/>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80"/>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81" name="Picture 28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28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284"/>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285"/>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28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28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89"/>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290"/>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291"/>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92"/>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93"/>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94"/>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95"/>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6" name="Freeform 296"/>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7" name="Freeform 297"/>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8" name="Freeform 298"/>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9" name="Freeform 299"/>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0" name="Freeform 300"/>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1" name="Freeform 301"/>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2" name="Freeform 302"/>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3" name="Freeform 303"/>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4" name="Freeform 304"/>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5" name="Freeform 305"/>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6" name="Freeform 306"/>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307"/>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308"/>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309"/>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310"/>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311"/>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312"/>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313"/>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314"/>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15"/>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16"/>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17"/>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18"/>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19"/>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20"/>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21"/>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22"/>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25"/>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26"/>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27"/>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28"/>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29"/>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30"/>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31"/>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32"/>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33"/>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34"/>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35"/>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36"/>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37"/>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Freeform 338"/>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39"/>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40"/>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41"/>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42"/>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43"/>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44"/>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46"/>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47"/>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48"/>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49"/>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50"/>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51"/>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52"/>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53"/>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54"/>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55"/>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56"/>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58"/>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60"/>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61"/>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62"/>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63"/>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64"/>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65"/>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66"/>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67"/>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68"/>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69"/>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72"/>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Freeform 374"/>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78"/>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80"/>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83"/>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84"/>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Freeform 385"/>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Freeform 386"/>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87"/>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88"/>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89" name="Picture 38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390"/>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39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92"/>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93"/>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39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5"/>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96"/>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 name="Freeform 397"/>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98"/>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99"/>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400"/>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401"/>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402"/>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403"/>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4" name="Freeform 404"/>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5" name="Freeform 405"/>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6"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7"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8" name="Freeform 409"/>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9" name="Freeform 410"/>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0" name="Freeform 411"/>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1" name="Freeform 412"/>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2" name="Freeform 413"/>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17"/>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18"/>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pic>
        <p:nvPicPr>
          <p:cNvPr id="1028" name="Picture 4" descr="26 IMAGES, PHOTOS ET ILLUSTRATIONS VECTORIELLES STOCK APPROPRIÉES SUR LE  THÈME &amp;quot;Cupcake Cartoon&amp;quot; | Adobe Stock"/>
          <p:cNvPicPr>
            <a:picLocks noChangeAspect="1" noChangeArrowheads="1"/>
          </p:cNvPicPr>
          <p:nvPr/>
        </p:nvPicPr>
        <p:blipFill>
          <a:blip r:embed="rId52">
            <a:extLst>
              <a:ext uri="{BEBA8EAE-BF5A-486C-A8C5-ECC9F3942E4B}">
                <a14:imgProps xmlns:a14="http://schemas.microsoft.com/office/drawing/2010/main">
                  <a14:imgLayer r:embed="rId53">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8468994" y="858051"/>
            <a:ext cx="1514919" cy="151492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0" name="Picture 6" descr="Cute Cartoon Cupcake Vector Illustration Stock Vector (Royalty Free)  574552861"/>
          <p:cNvPicPr>
            <a:picLocks noChangeAspect="1" noChangeArrowheads="1"/>
          </p:cNvPicPr>
          <p:nvPr/>
        </p:nvPicPr>
        <p:blipFill>
          <a:blip r:embed="rId54">
            <a:extLst>
              <a:ext uri="{BEBA8EAE-BF5A-486C-A8C5-ECC9F3942E4B}">
                <a14:imgProps xmlns:a14="http://schemas.microsoft.com/office/drawing/2010/main">
                  <a14:imgLayer r:embed="rId55">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3096168" y="3953535"/>
            <a:ext cx="2827611" cy="3045119"/>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422"/>
          <p:cNvPicPr>
            <a:picLocks noChangeAspect="1"/>
          </p:cNvPicPr>
          <p:nvPr/>
        </p:nvPicPr>
        <p:blipFill rotWithShape="1">
          <a:blip r:embed="rId56">
            <a:extLst>
              <a:ext uri="{28A0092B-C50C-407E-A947-70E740481C1C}">
                <a14:useLocalDpi xmlns:a14="http://schemas.microsoft.com/office/drawing/2010/main" val="0"/>
              </a:ext>
            </a:extLst>
          </a:blip>
          <a:srcRect l="1" r="-458" b="79400"/>
          <a:stretch>
            <a:fillRect/>
          </a:stretch>
        </p:blipFill>
        <p:spPr>
          <a:xfrm>
            <a:off x="-1668780" y="-275194"/>
            <a:ext cx="11200789" cy="1165539"/>
          </a:xfrm>
          <a:prstGeom prst="rect">
            <a:avLst/>
          </a:prstGeom>
        </p:spPr>
      </p:pic>
      <p:pic>
        <p:nvPicPr>
          <p:cNvPr id="429" name="Picture 428"/>
          <p:cNvPicPr>
            <a:picLocks noChangeAspect="1"/>
          </p:cNvPicPr>
          <p:nvPr/>
        </p:nvPicPr>
        <p:blipFill rotWithShape="1">
          <a:blip r:embed="rId56">
            <a:extLst>
              <a:ext uri="{28A0092B-C50C-407E-A947-70E740481C1C}">
                <a14:useLocalDpi xmlns:a14="http://schemas.microsoft.com/office/drawing/2010/main" val="0"/>
              </a:ext>
            </a:extLst>
          </a:blip>
          <a:srcRect l="1" r="-458" b="79400"/>
          <a:stretch>
            <a:fillRect/>
          </a:stretch>
        </p:blipFill>
        <p:spPr>
          <a:xfrm>
            <a:off x="3026984" y="-282030"/>
            <a:ext cx="10104414" cy="1165539"/>
          </a:xfrm>
          <a:prstGeom prst="rect">
            <a:avLst/>
          </a:prstGeom>
        </p:spPr>
      </p:pic>
      <p:pic>
        <p:nvPicPr>
          <p:cNvPr id="430" name="Picture 429"/>
          <p:cNvPicPr>
            <a:picLocks noChangeAspect="1"/>
          </p:cNvPicPr>
          <p:nvPr/>
        </p:nvPicPr>
        <p:blipFill rotWithShape="1">
          <a:blip r:embed="rId56">
            <a:extLst>
              <a:ext uri="{28A0092B-C50C-407E-A947-70E740481C1C}">
                <a14:useLocalDpi xmlns:a14="http://schemas.microsoft.com/office/drawing/2010/main" val="0"/>
              </a:ext>
            </a:extLst>
          </a:blip>
          <a:srcRect l="1" r="-458" b="79400"/>
          <a:stretch>
            <a:fillRect/>
          </a:stretch>
        </p:blipFill>
        <p:spPr>
          <a:xfrm>
            <a:off x="6929901" y="-267015"/>
            <a:ext cx="10478028" cy="1165539"/>
          </a:xfrm>
          <a:prstGeom prst="rect">
            <a:avLst/>
          </a:prstGeom>
        </p:spPr>
      </p:pic>
      <p:pic>
        <p:nvPicPr>
          <p:cNvPr id="431" name="Picture 430"/>
          <p:cNvPicPr>
            <a:picLocks noChangeAspect="1"/>
          </p:cNvPicPr>
          <p:nvPr/>
        </p:nvPicPr>
        <p:blipFill>
          <a:blip r:embed="rId57">
            <a:extLst>
              <a:ext uri="{BEBA8EAE-BF5A-486C-A8C5-ECC9F3942E4B}">
                <a14:imgProps xmlns:a14="http://schemas.microsoft.com/office/drawing/2010/main">
                  <a14:imgLayer r:embed="rId58">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750222" y="490699"/>
            <a:ext cx="6268341" cy="6268341"/>
          </a:xfrm>
          <a:prstGeom prst="rect">
            <a:avLst/>
          </a:prstGeom>
        </p:spPr>
      </p:pic>
      <p:pic>
        <p:nvPicPr>
          <p:cNvPr id="4" name="Picture 3"/>
          <p:cNvPicPr>
            <a:picLocks noChangeAspect="1"/>
          </p:cNvPicPr>
          <p:nvPr/>
        </p:nvPicPr>
        <p:blipFill>
          <a:blip r:embed="rId59"/>
          <a:stretch>
            <a:fillRect/>
          </a:stretch>
        </p:blipFill>
        <p:spPr>
          <a:xfrm>
            <a:off x="843309" y="1109297"/>
            <a:ext cx="11449280" cy="4029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600"/>
                            </p:stCondLst>
                            <p:childTnLst>
                              <p:par>
                                <p:cTn id="8" presetID="2" presetClass="entr" presetSubtype="8" fill="hold" nodeType="afterEffect">
                                  <p:stCondLst>
                                    <p:cond delay="0"/>
                                  </p:stCondLst>
                                  <p:childTnLst>
                                    <p:set>
                                      <p:cBhvr>
                                        <p:cTn id="9" dur="1" fill="hold">
                                          <p:stCondLst>
                                            <p:cond delay="0"/>
                                          </p:stCondLst>
                                        </p:cTn>
                                        <p:tgtEl>
                                          <p:spTgt spid="431"/>
                                        </p:tgtEl>
                                        <p:attrNameLst>
                                          <p:attrName>style.visibility</p:attrName>
                                        </p:attrNameLst>
                                      </p:cBhvr>
                                      <p:to>
                                        <p:strVal val="visible"/>
                                      </p:to>
                                    </p:set>
                                    <p:anim calcmode="lin" valueType="num">
                                      <p:cBhvr additive="base">
                                        <p:cTn id="10" dur="500" fill="hold"/>
                                        <p:tgtEl>
                                          <p:spTgt spid="431"/>
                                        </p:tgtEl>
                                        <p:attrNameLst>
                                          <p:attrName>ppt_x</p:attrName>
                                        </p:attrNameLst>
                                      </p:cBhvr>
                                      <p:tavLst>
                                        <p:tav tm="0">
                                          <p:val>
                                            <p:strVal val="0-#ppt_w/2"/>
                                          </p:val>
                                        </p:tav>
                                        <p:tav tm="100000">
                                          <p:val>
                                            <p:strVal val="#ppt_x"/>
                                          </p:val>
                                        </p:tav>
                                      </p:tavLst>
                                    </p:anim>
                                    <p:anim calcmode="lin" valueType="num">
                                      <p:cBhvr additive="base">
                                        <p:cTn id="11" dur="500" fill="hold"/>
                                        <p:tgtEl>
                                          <p:spTgt spid="431"/>
                                        </p:tgtEl>
                                        <p:attrNameLst>
                                          <p:attrName>ppt_y</p:attrName>
                                        </p:attrNameLst>
                                      </p:cBhvr>
                                      <p:tavLst>
                                        <p:tav tm="0">
                                          <p:val>
                                            <p:strVal val="#ppt_y"/>
                                          </p:val>
                                        </p:tav>
                                        <p:tav tm="100000">
                                          <p:val>
                                            <p:strVal val="#ppt_y"/>
                                          </p:val>
                                        </p:tav>
                                      </p:tavLst>
                                    </p:anim>
                                  </p:childTnLst>
                                </p:cTn>
                              </p:par>
                              <p:par>
                                <p:cTn id="12" presetID="6" presetClass="emph" presetSubtype="0" fill="hold" nodeType="withEffect">
                                  <p:stCondLst>
                                    <p:cond delay="600"/>
                                  </p:stCondLst>
                                  <p:childTnLst>
                                    <p:animScale>
                                      <p:cBhvr>
                                        <p:cTn id="13" dur="1000" fill="hold"/>
                                        <p:tgtEl>
                                          <p:spTgt spid="2"/>
                                        </p:tgtEl>
                                      </p:cBhvr>
                                      <p:by x="150000" y="150000"/>
                                    </p:animScale>
                                  </p:childTnLst>
                                </p:cTn>
                              </p:par>
                              <p:par>
                                <p:cTn id="14" presetID="10" presetClass="exit" presetSubtype="0" fill="hold" nodeType="withEffect">
                                  <p:stCondLst>
                                    <p:cond delay="600"/>
                                  </p:stCondLst>
                                  <p:childTnLst>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par>
                                <p:cTn id="17" presetID="1" presetClass="entr" presetSubtype="0"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childTnLst>
                                </p:cTn>
                              </p:par>
                              <p:par>
                                <p:cTn id="19" presetID="6" presetClass="emph" presetSubtype="0" fill="hold" nodeType="withEffect">
                                  <p:stCondLst>
                                    <p:cond delay="900"/>
                                  </p:stCondLst>
                                  <p:childTnLst>
                                    <p:animScale>
                                      <p:cBhvr>
                                        <p:cTn id="20" dur="1000" fill="hold"/>
                                        <p:tgtEl>
                                          <p:spTgt spid="3"/>
                                        </p:tgtEl>
                                      </p:cBhvr>
                                      <p:by x="150000" y="150000"/>
                                    </p:animScale>
                                  </p:childTnLst>
                                </p:cTn>
                              </p:par>
                              <p:par>
                                <p:cTn id="21" presetID="10" presetClass="exit" presetSubtype="0" fill="hold" nodeType="withEffect">
                                  <p:stCondLst>
                                    <p:cond delay="900"/>
                                  </p:stCondLst>
                                  <p:childTnLst>
                                    <p:animEffect transition="out" filter="fad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childTnLst>
                          </p:cTn>
                        </p:par>
                        <p:par>
                          <p:cTn id="24" fill="hold">
                            <p:stCondLst>
                              <p:cond delay="11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8" name="Group 1037"/>
          <p:cNvGrpSpPr/>
          <p:nvPr/>
        </p:nvGrpSpPr>
        <p:grpSpPr>
          <a:xfrm>
            <a:off x="-1" y="4968887"/>
            <a:ext cx="12192001" cy="1889113"/>
            <a:chOff x="-1" y="4968887"/>
            <a:chExt cx="12192001" cy="1889113"/>
          </a:xfrm>
          <a:effectLst>
            <a:outerShdw blurRad="355600" dist="139700" dir="16200000" rotWithShape="0">
              <a:prstClr val="black">
                <a:alpha val="17000"/>
              </a:prstClr>
            </a:outerShdw>
          </a:effectLst>
        </p:grpSpPr>
        <p:sp>
          <p:nvSpPr>
            <p:cNvPr id="1036" name="Rectangle 1035"/>
            <p:cNvSpPr/>
            <p:nvPr/>
          </p:nvSpPr>
          <p:spPr>
            <a:xfrm>
              <a:off x="-1" y="4973205"/>
              <a:ext cx="12191248" cy="1884795"/>
            </a:xfrm>
            <a:custGeom>
              <a:avLst/>
              <a:gdLst>
                <a:gd name="connsiteX0" fmla="*/ 0 w 12191248"/>
                <a:gd name="connsiteY0" fmla="*/ 0 h 2711894"/>
                <a:gd name="connsiteX1" fmla="*/ 12191248 w 12191248"/>
                <a:gd name="connsiteY1" fmla="*/ 0 h 2711894"/>
                <a:gd name="connsiteX2" fmla="*/ 12191248 w 12191248"/>
                <a:gd name="connsiteY2" fmla="*/ 2711894 h 2711894"/>
                <a:gd name="connsiteX3" fmla="*/ 0 w 12191248"/>
                <a:gd name="connsiteY3" fmla="*/ 2711894 h 2711894"/>
                <a:gd name="connsiteX4" fmla="*/ 0 w 12191248"/>
                <a:gd name="connsiteY4" fmla="*/ 0 h 2711894"/>
                <a:gd name="connsiteX0-1" fmla="*/ 0 w 12191248"/>
                <a:gd name="connsiteY0-2" fmla="*/ 0 h 2711894"/>
                <a:gd name="connsiteX1-3" fmla="*/ 12191248 w 12191248"/>
                <a:gd name="connsiteY1-4" fmla="*/ 83127 h 2711894"/>
                <a:gd name="connsiteX2-5" fmla="*/ 12191248 w 12191248"/>
                <a:gd name="connsiteY2-6" fmla="*/ 2711894 h 2711894"/>
                <a:gd name="connsiteX3-7" fmla="*/ 0 w 12191248"/>
                <a:gd name="connsiteY3-8" fmla="*/ 2711894 h 2711894"/>
                <a:gd name="connsiteX4-9" fmla="*/ 0 w 12191248"/>
                <a:gd name="connsiteY4-10" fmla="*/ 0 h 2711894"/>
                <a:gd name="connsiteX0-11" fmla="*/ 27710 w 12191248"/>
                <a:gd name="connsiteY0-12" fmla="*/ 27710 h 2628767"/>
                <a:gd name="connsiteX1-13" fmla="*/ 12191248 w 12191248"/>
                <a:gd name="connsiteY1-14" fmla="*/ 0 h 2628767"/>
                <a:gd name="connsiteX2-15" fmla="*/ 12191248 w 12191248"/>
                <a:gd name="connsiteY2-16" fmla="*/ 2628767 h 2628767"/>
                <a:gd name="connsiteX3-17" fmla="*/ 0 w 12191248"/>
                <a:gd name="connsiteY3-18" fmla="*/ 2628767 h 2628767"/>
                <a:gd name="connsiteX4-19" fmla="*/ 27710 w 12191248"/>
                <a:gd name="connsiteY4-20" fmla="*/ 27710 h 26287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1248" h="2628767">
                  <a:moveTo>
                    <a:pt x="27710" y="27710"/>
                  </a:moveTo>
                  <a:lnTo>
                    <a:pt x="12191248" y="0"/>
                  </a:lnTo>
                  <a:lnTo>
                    <a:pt x="12191248" y="2628767"/>
                  </a:lnTo>
                  <a:lnTo>
                    <a:pt x="0" y="2628767"/>
                  </a:lnTo>
                  <a:lnTo>
                    <a:pt x="27710" y="27710"/>
                  </a:lnTo>
                  <a:close/>
                </a:path>
              </a:pathLst>
            </a:custGeom>
            <a:solidFill>
              <a:srgbClr val="FEF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5" name="Picture 1034"/>
            <p:cNvPicPr>
              <a:picLocks noChangeAspect="1"/>
            </p:cNvPicPr>
            <p:nvPr/>
          </p:nvPicPr>
          <p:blipFill rotWithShape="1">
            <a:blip r:embed="rId1">
              <a:extLst>
                <a:ext uri="{28A0092B-C50C-407E-A947-70E740481C1C}">
                  <a14:useLocalDpi xmlns:a14="http://schemas.microsoft.com/office/drawing/2010/main" val="0"/>
                </a:ext>
              </a:extLst>
            </a:blip>
            <a:srcRect l="16010" r="16667" b="54144"/>
            <a:stretch>
              <a:fillRect/>
            </a:stretch>
          </p:blipFill>
          <p:spPr>
            <a:xfrm>
              <a:off x="-1" y="4968887"/>
              <a:ext cx="12192001" cy="1889113"/>
            </a:xfrm>
            <a:prstGeom prst="rect">
              <a:avLst/>
            </a:prstGeom>
          </p:spPr>
        </p:pic>
      </p:grpSp>
      <p:cxnSp>
        <p:nvCxnSpPr>
          <p:cNvPr id="117" name="Straight Connector 116"/>
          <p:cNvCxnSpPr/>
          <p:nvPr/>
        </p:nvCxnSpPr>
        <p:spPr>
          <a:xfrm>
            <a:off x="291443" y="4023742"/>
            <a:ext cx="0" cy="1546594"/>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11793143" y="96564"/>
            <a:ext cx="30168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30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1</a:t>
            </a:r>
            <a:endParaRPr kumimoji="0" lang="en-US" sz="1100" b="0" i="0" u="none" strike="noStrike" kern="1200" cap="none" spc="30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grpSp>
        <p:nvGrpSpPr>
          <p:cNvPr id="121" name="Group 120"/>
          <p:cNvGrpSpPr/>
          <p:nvPr/>
        </p:nvGrpSpPr>
        <p:grpSpPr>
          <a:xfrm>
            <a:off x="201516" y="6544075"/>
            <a:ext cx="177302" cy="177302"/>
            <a:chOff x="1309606" y="5350067"/>
            <a:chExt cx="246222" cy="246222"/>
          </a:xfrm>
        </p:grpSpPr>
        <p:sp>
          <p:nvSpPr>
            <p:cNvPr id="122" name="Rectangle: Rounded Corners 121"/>
            <p:cNvSpPr/>
            <p:nvPr/>
          </p:nvSpPr>
          <p:spPr>
            <a:xfrm>
              <a:off x="1309606" y="5350067"/>
              <a:ext cx="246222" cy="246222"/>
            </a:xfrm>
            <a:prstGeom prst="roundRect">
              <a:avLst>
                <a:gd name="adj" fmla="val 28857"/>
              </a:avLst>
            </a:prstGeom>
            <a:noFill/>
            <a:ln>
              <a:solidFill>
                <a:srgbClr val="D50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p:cNvSpPr/>
            <p:nvPr/>
          </p:nvSpPr>
          <p:spPr>
            <a:xfrm>
              <a:off x="1373081" y="5414830"/>
              <a:ext cx="119270" cy="119270"/>
            </a:xfrm>
            <a:prstGeom prst="ellipse">
              <a:avLst/>
            </a:prstGeom>
            <a:noFill/>
            <a:ln>
              <a:solidFill>
                <a:srgbClr val="D50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Oval 123"/>
            <p:cNvSpPr/>
            <p:nvPr/>
          </p:nvSpPr>
          <p:spPr>
            <a:xfrm>
              <a:off x="1476087" y="5373064"/>
              <a:ext cx="46384" cy="46384"/>
            </a:xfrm>
            <a:prstGeom prst="ellipse">
              <a:avLst/>
            </a:prstGeom>
            <a:solidFill>
              <a:srgbClr val="D50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25" name="Straight Connector 124"/>
          <p:cNvCxnSpPr/>
          <p:nvPr/>
        </p:nvCxnSpPr>
        <p:spPr>
          <a:xfrm>
            <a:off x="11943986" y="609094"/>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1946063" y="5066987"/>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10025461" y="-668137"/>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11730828" y="-3217"/>
            <a:ext cx="461172" cy="461172"/>
            <a:chOff x="11730828" y="-3217"/>
            <a:chExt cx="461172" cy="461172"/>
          </a:xfrm>
        </p:grpSpPr>
        <p:sp>
          <p:nvSpPr>
            <p:cNvPr id="131" name="TextBox 130"/>
            <p:cNvSpPr txBox="1"/>
            <p:nvPr/>
          </p:nvSpPr>
          <p:spPr>
            <a:xfrm>
              <a:off x="11793143" y="96564"/>
              <a:ext cx="30168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30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1</a:t>
              </a:r>
              <a:endParaRPr kumimoji="0" lang="en-US" sz="1100" b="0" i="0" u="none" strike="noStrike" kern="1200" cap="none" spc="30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132" name="Rectangle 131"/>
            <p:cNvSpPr/>
            <p:nvPr/>
          </p:nvSpPr>
          <p:spPr>
            <a:xfrm>
              <a:off x="11730828" y="-3217"/>
              <a:ext cx="461172" cy="461172"/>
            </a:xfrm>
            <a:prstGeom prst="rect">
              <a:avLst/>
            </a:prstGeom>
            <a:solidFill>
              <a:srgbClr val="D50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Arrow: Chevron 132"/>
            <p:cNvSpPr/>
            <p:nvPr/>
          </p:nvSpPr>
          <p:spPr>
            <a:xfrm rot="5400000">
              <a:off x="11869990" y="135945"/>
              <a:ext cx="182847" cy="182847"/>
            </a:xfrm>
            <a:prstGeom prst="chevron">
              <a:avLst>
                <a:gd name="adj" fmla="val 52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74" name="Group 1073"/>
          <p:cNvGrpSpPr/>
          <p:nvPr/>
        </p:nvGrpSpPr>
        <p:grpSpPr>
          <a:xfrm>
            <a:off x="6783209" y="2320879"/>
            <a:ext cx="3593395" cy="4235484"/>
            <a:chOff x="6783209" y="2320879"/>
            <a:chExt cx="3593395" cy="4235484"/>
          </a:xfrm>
        </p:grpSpPr>
        <p:sp>
          <p:nvSpPr>
            <p:cNvPr id="173" name="Oval 172"/>
            <p:cNvSpPr/>
            <p:nvPr/>
          </p:nvSpPr>
          <p:spPr>
            <a:xfrm>
              <a:off x="6783209" y="5418661"/>
              <a:ext cx="3593395" cy="1137702"/>
            </a:xfrm>
            <a:prstGeom prst="ellipse">
              <a:avLst/>
            </a:prstGeom>
            <a:solidFill>
              <a:schemeClr val="tx1">
                <a:lumMod val="85000"/>
                <a:lumOff val="15000"/>
                <a:alpha val="49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0" name="Picture 1049"/>
            <p:cNvPicPr>
              <a:picLocks noChangeAspect="1"/>
            </p:cNvPicPr>
            <p:nvPr/>
          </p:nvPicPr>
          <p:blipFill rotWithShape="1">
            <a:blip r:embed="rId2">
              <a:extLst>
                <a:ext uri="{BEBA8EAE-BF5A-486C-A8C5-ECC9F3942E4B}">
                  <a14:imgProps xmlns:a14="http://schemas.microsoft.com/office/drawing/2010/main">
                    <a14:imgLayer r:embed="rId3">
                      <a14:imgEffect>
                        <a14:backgroundRemoval t="8611" b="90000" l="10000" r="90000">
                          <a14:foregroundMark x1="48889" y1="28056" x2="33611" y2="41667"/>
                          <a14:foregroundMark x1="33611" y1="41667" x2="33056" y2="42500"/>
                          <a14:foregroundMark x1="54391" y1="14722" x2="54444" y2="14444"/>
                          <a14:foregroundMark x1="50556" y1="35000" x2="54391" y2="14722"/>
                          <a14:foregroundMark x1="54444" y1="14444" x2="57365" y2="13860"/>
                          <a14:foregroundMark x1="56152" y1="12344" x2="54444" y2="12778"/>
                          <a14:foregroundMark x1="61944" y1="11944" x2="61944" y2="11944"/>
                          <a14:foregroundMark x1="64167" y1="11389" x2="65278" y2="11389"/>
                          <a14:foregroundMark x1="68333" y1="10000" x2="68333" y2="10000"/>
                          <a14:foregroundMark x1="71667" y1="9444" x2="71667" y2="9444"/>
                          <a14:foregroundMark x1="67500" y1="11111" x2="67500" y2="11111"/>
                          <a14:foregroundMark x1="70833" y1="8889" x2="70833" y2="8889"/>
                          <a14:foregroundMark x1="71111" y1="8333" x2="56667" y2="12500"/>
                          <a14:backgroundMark x1="58321" y1="14634" x2="58056" y2="14722"/>
                          <a14:backgroundMark x1="73891" y1="9444" x2="72367" y2="9952"/>
                          <a14:backgroundMark x1="75556" y1="8889" x2="73891" y2="9444"/>
                          <a14:backgroundMark x1="58056" y1="14722" x2="58056" y2="14722"/>
                        </a14:backgroundRemoval>
                      </a14:imgEffect>
                    </a14:imgLayer>
                  </a14:imgProps>
                </a:ext>
                <a:ext uri="{28A0092B-C50C-407E-A947-70E740481C1C}">
                  <a14:useLocalDpi xmlns:a14="http://schemas.microsoft.com/office/drawing/2010/main" val="0"/>
                </a:ext>
              </a:extLst>
            </a:blip>
            <a:srcRect l="26972" t="3818" r="23555" b="10227"/>
            <a:stretch>
              <a:fillRect/>
            </a:stretch>
          </p:blipFill>
          <p:spPr>
            <a:xfrm>
              <a:off x="7465059" y="2320879"/>
              <a:ext cx="2229693" cy="3873916"/>
            </a:xfrm>
            <a:prstGeom prst="rect">
              <a:avLst/>
            </a:prstGeom>
            <a:effectLst>
              <a:outerShdw blurRad="228600" dist="76200" dir="18900000" algn="bl" rotWithShape="0">
                <a:prstClr val="black">
                  <a:alpha val="21000"/>
                </a:prstClr>
              </a:outerShdw>
            </a:effectLst>
          </p:spPr>
        </p:pic>
      </p:grpSp>
      <p:grpSp>
        <p:nvGrpSpPr>
          <p:cNvPr id="1072" name="Group 1071"/>
          <p:cNvGrpSpPr/>
          <p:nvPr/>
        </p:nvGrpSpPr>
        <p:grpSpPr>
          <a:xfrm>
            <a:off x="4058932" y="2956297"/>
            <a:ext cx="4414847" cy="3503227"/>
            <a:chOff x="4058932" y="2956297"/>
            <a:chExt cx="4414847" cy="3503227"/>
          </a:xfrm>
        </p:grpSpPr>
        <p:sp>
          <p:nvSpPr>
            <p:cNvPr id="174" name="Oval 173"/>
            <p:cNvSpPr/>
            <p:nvPr/>
          </p:nvSpPr>
          <p:spPr>
            <a:xfrm rot="385340">
              <a:off x="4058932" y="5556414"/>
              <a:ext cx="3593395" cy="807590"/>
            </a:xfrm>
            <a:prstGeom prst="ellipse">
              <a:avLst/>
            </a:prstGeom>
            <a:solidFill>
              <a:schemeClr val="tx1">
                <a:lumMod val="85000"/>
                <a:lumOff val="15000"/>
                <a:alpha val="49000"/>
              </a:schemeClr>
            </a:solidFill>
            <a:ln>
              <a:no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4" name="Picture 1043"/>
            <p:cNvPicPr>
              <a:picLocks noChangeAspect="1"/>
            </p:cNvPicPr>
            <p:nvPr/>
          </p:nvPicPr>
          <p:blipFill>
            <a:blip r:embed="rId4">
              <a:extLst>
                <a:ext uri="{BEBA8EAE-BF5A-486C-A8C5-ECC9F3942E4B}">
                  <a14:imgProps xmlns:a14="http://schemas.microsoft.com/office/drawing/2010/main">
                    <a14:imgLayer r:embed="rId5">
                      <a14:imgEffect>
                        <a14:backgroundRemoval t="8786" b="93930" l="9585" r="89617">
                          <a14:foregroundMark x1="62939" y1="8786" x2="62939" y2="8786"/>
                          <a14:foregroundMark x1="52875" y1="89776" x2="57348" y2="90575"/>
                          <a14:foregroundMark x1="34824" y1="93930" x2="36422" y2="93930"/>
                        </a14:backgroundRemoval>
                      </a14:imgEffect>
                    </a14:imgLayer>
                  </a14:imgProps>
                </a:ext>
                <a:ext uri="{28A0092B-C50C-407E-A947-70E740481C1C}">
                  <a14:useLocalDpi xmlns:a14="http://schemas.microsoft.com/office/drawing/2010/main" val="0"/>
                </a:ext>
              </a:extLst>
            </a:blip>
            <a:srcRect/>
            <a:stretch>
              <a:fillRect/>
            </a:stretch>
          </p:blipFill>
          <p:spPr>
            <a:xfrm>
              <a:off x="4970552" y="2956297"/>
              <a:ext cx="3503227" cy="3503227"/>
            </a:xfrm>
            <a:prstGeom prst="rect">
              <a:avLst/>
            </a:prstGeom>
            <a:effectLst>
              <a:outerShdw blurRad="228600" dist="76200" dir="18900000" algn="bl" rotWithShape="0">
                <a:prstClr val="black">
                  <a:alpha val="21000"/>
                </a:prstClr>
              </a:outerShdw>
            </a:effectLst>
          </p:spPr>
        </p:pic>
      </p:grpSp>
      <p:grpSp>
        <p:nvGrpSpPr>
          <p:cNvPr id="1071" name="Group 1070"/>
          <p:cNvGrpSpPr/>
          <p:nvPr/>
        </p:nvGrpSpPr>
        <p:grpSpPr>
          <a:xfrm>
            <a:off x="4136061" y="2956296"/>
            <a:ext cx="2825514" cy="3926812"/>
            <a:chOff x="3807795" y="4256273"/>
            <a:chExt cx="1887013" cy="2565422"/>
          </a:xfrm>
        </p:grpSpPr>
        <p:sp>
          <p:nvSpPr>
            <p:cNvPr id="1061" name="Oval 1060"/>
            <p:cNvSpPr/>
            <p:nvPr/>
          </p:nvSpPr>
          <p:spPr>
            <a:xfrm>
              <a:off x="3807795" y="6308029"/>
              <a:ext cx="1579621"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0" name="Picture 1039"/>
            <p:cNvPicPr>
              <a:picLocks noChangeAspect="1"/>
            </p:cNvPicPr>
            <p:nvPr/>
          </p:nvPicPr>
          <p:blipFill rotWithShape="1">
            <a:blip r:embed="rId6">
              <a:extLst>
                <a:ext uri="{BEBA8EAE-BF5A-486C-A8C5-ECC9F3942E4B}">
                  <a14:imgProps xmlns:a14="http://schemas.microsoft.com/office/drawing/2010/main">
                    <a14:imgLayer r:embed="rId7">
                      <a14:imgEffect>
                        <a14:backgroundRemoval t="5751" b="89776" l="9744" r="89776">
                          <a14:foregroundMark x1="26518" y1="9585" x2="27955" y2="18051"/>
                          <a14:foregroundMark x1="24121" y1="5751" x2="24121" y2="5751"/>
                          <a14:foregroundMark x1="24760" y1="19329" x2="27636" y2="41534"/>
                          <a14:foregroundMark x1="34505" y1="39137" x2="36741" y2="40895"/>
                          <a14:foregroundMark x1="40895" y1="43291" x2="39776" y2="43930"/>
                          <a14:foregroundMark x1="33227" y1="46166" x2="34505" y2="47764"/>
                          <a14:foregroundMark x1="36262" y1="47923" x2="35304" y2="48562"/>
                          <a14:foregroundMark x1="70767" y1="53514" x2="69329" y2="59425"/>
                          <a14:foregroundMark x1="76358" y1="81949" x2="79553" y2="83706"/>
                          <a14:foregroundMark x1="26837" y1="59105" x2="27157" y2="72524"/>
                          <a14:foregroundMark x1="35623" y1="89617" x2="36422" y2="89617"/>
                          <a14:backgroundMark x1="13578" y1="8786" x2="12460" y2="9265"/>
                        </a14:backgroundRemoval>
                      </a14:imgEffect>
                    </a14:imgLayer>
                  </a14:imgProps>
                </a:ext>
                <a:ext uri="{28A0092B-C50C-407E-A947-70E740481C1C}">
                  <a14:useLocalDpi xmlns:a14="http://schemas.microsoft.com/office/drawing/2010/main" val="0"/>
                </a:ext>
              </a:extLst>
            </a:blip>
            <a:srcRect l="55703" t="48624" r="10580" b="5357"/>
            <a:stretch>
              <a:fillRect/>
            </a:stretch>
          </p:blipFill>
          <p:spPr>
            <a:xfrm>
              <a:off x="3815190" y="4256273"/>
              <a:ext cx="1879618" cy="2565422"/>
            </a:xfrm>
            <a:prstGeom prst="rect">
              <a:avLst/>
            </a:prstGeom>
            <a:effectLst>
              <a:outerShdw blurRad="228600" dist="76200" dir="18900000" algn="bl" rotWithShape="0">
                <a:prstClr val="black">
                  <a:alpha val="21000"/>
                </a:prstClr>
              </a:outerShdw>
            </a:effectLst>
          </p:spPr>
        </p:pic>
      </p:grpSp>
      <p:grpSp>
        <p:nvGrpSpPr>
          <p:cNvPr id="1073" name="Group 1072"/>
          <p:cNvGrpSpPr/>
          <p:nvPr/>
        </p:nvGrpSpPr>
        <p:grpSpPr>
          <a:xfrm>
            <a:off x="6220979" y="5980511"/>
            <a:ext cx="1312389" cy="715275"/>
            <a:chOff x="6220979" y="5980511"/>
            <a:chExt cx="1312389" cy="715275"/>
          </a:xfrm>
        </p:grpSpPr>
        <p:sp>
          <p:nvSpPr>
            <p:cNvPr id="176" name="Oval 175"/>
            <p:cNvSpPr/>
            <p:nvPr/>
          </p:nvSpPr>
          <p:spPr>
            <a:xfrm>
              <a:off x="6220979" y="6259661"/>
              <a:ext cx="1312389"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4" name="Picture 10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6475" y="6017281"/>
              <a:ext cx="632295" cy="484761"/>
            </a:xfrm>
            <a:prstGeom prst="rect">
              <a:avLst/>
            </a:prstGeom>
          </p:spPr>
        </p:pic>
        <p:pic>
          <p:nvPicPr>
            <p:cNvPr id="1056" name="Picture 105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6879" y="5980511"/>
              <a:ext cx="442609" cy="558528"/>
            </a:xfrm>
            <a:prstGeom prst="rect">
              <a:avLst/>
            </a:prstGeom>
          </p:spPr>
        </p:pic>
      </p:grpSp>
      <p:grpSp>
        <p:nvGrpSpPr>
          <p:cNvPr id="1075" name="Group 1074"/>
          <p:cNvGrpSpPr/>
          <p:nvPr/>
        </p:nvGrpSpPr>
        <p:grpSpPr>
          <a:xfrm>
            <a:off x="7290189" y="5505566"/>
            <a:ext cx="1579621" cy="1283312"/>
            <a:chOff x="9200264" y="5570336"/>
            <a:chExt cx="1579621" cy="1283312"/>
          </a:xfrm>
        </p:grpSpPr>
        <p:pic>
          <p:nvPicPr>
            <p:cNvPr id="1058" name="Picture 105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83404" y="5570336"/>
              <a:ext cx="663914" cy="695528"/>
            </a:xfrm>
            <a:prstGeom prst="rect">
              <a:avLst/>
            </a:prstGeom>
          </p:spPr>
        </p:pic>
        <p:sp>
          <p:nvSpPr>
            <p:cNvPr id="175" name="Oval 174"/>
            <p:cNvSpPr/>
            <p:nvPr/>
          </p:nvSpPr>
          <p:spPr>
            <a:xfrm>
              <a:off x="9200264" y="6417523"/>
              <a:ext cx="1579621"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60" name="Picture 105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86629" y="6051542"/>
              <a:ext cx="935137" cy="642904"/>
            </a:xfrm>
            <a:prstGeom prst="rect">
              <a:avLst/>
            </a:prstGeom>
          </p:spPr>
        </p:pic>
        <p:pic>
          <p:nvPicPr>
            <p:cNvPr id="1052" name="Picture 105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87396" y="6056679"/>
              <a:ext cx="547991" cy="558529"/>
            </a:xfrm>
            <a:prstGeom prst="rect">
              <a:avLst/>
            </a:prstGeom>
          </p:spPr>
        </p:pic>
      </p:grpSp>
      <p:sp>
        <p:nvSpPr>
          <p:cNvPr id="43" name="TextBox 42"/>
          <p:cNvSpPr txBox="1"/>
          <p:nvPr/>
        </p:nvSpPr>
        <p:spPr>
          <a:xfrm>
            <a:off x="847725" y="549697"/>
            <a:ext cx="109632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Cùng</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chuẩn</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bị</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nguyên</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liệu</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để</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làm</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ra</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những</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li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trà</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sữa</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ngọt</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ngào</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nhé</a:t>
            </a:r>
            <a:endPar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750"/>
                                            <p:tgtEl>
                                              <p:spTgt spid="1038"/>
                                            </p:tgtEl>
                                          </p:cBhvr>
                                        </p:animEffect>
                                        <p:anim calcmode="lin" valueType="num">
                                          <p:cBhvr>
                                            <p:cTn id="8" dur="750" fill="hold"/>
                                            <p:tgtEl>
                                              <p:spTgt spid="1038"/>
                                            </p:tgtEl>
                                            <p:attrNameLst>
                                              <p:attrName>ppt_x</p:attrName>
                                            </p:attrNameLst>
                                          </p:cBhvr>
                                          <p:tavLst>
                                            <p:tav tm="0">
                                              <p:val>
                                                <p:strVal val="#ppt_x"/>
                                              </p:val>
                                            </p:tav>
                                            <p:tav tm="100000">
                                              <p:val>
                                                <p:strVal val="#ppt_x"/>
                                              </p:val>
                                            </p:tav>
                                          </p:tavLst>
                                        </p:anim>
                                        <p:anim calcmode="lin" valueType="num">
                                          <p:cBhvr>
                                            <p:cTn id="9" dur="750" fill="hold"/>
                                            <p:tgtEl>
                                              <p:spTgt spid="103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0000">
                                      <p:stCondLst>
                                        <p:cond delay="500"/>
                                      </p:stCondLst>
                                      <p:childTnLst>
                                        <p:set>
                                          <p:cBhvr>
                                            <p:cTn id="11" dur="1" fill="hold">
                                              <p:stCondLst>
                                                <p:cond delay="0"/>
                                              </p:stCondLst>
                                            </p:cTn>
                                            <p:tgtEl>
                                              <p:spTgt spid="1071"/>
                                            </p:tgtEl>
                                            <p:attrNameLst>
                                              <p:attrName>style.visibility</p:attrName>
                                            </p:attrNameLst>
                                          </p:cBhvr>
                                          <p:to>
                                            <p:strVal val="visible"/>
                                          </p:to>
                                        </p:set>
                                        <p:anim calcmode="lin" valueType="num" p14:bounceEnd="40000">
                                          <p:cBhvr additive="base">
                                            <p:cTn id="12" dur="750" fill="hold"/>
                                            <p:tgtEl>
                                              <p:spTgt spid="1071"/>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107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40000">
                                      <p:stCondLst>
                                        <p:cond delay="500"/>
                                      </p:stCondLst>
                                      <p:childTnLst>
                                        <p:set>
                                          <p:cBhvr>
                                            <p:cTn id="15" dur="1" fill="hold">
                                              <p:stCondLst>
                                                <p:cond delay="0"/>
                                              </p:stCondLst>
                                            </p:cTn>
                                            <p:tgtEl>
                                              <p:spTgt spid="1072"/>
                                            </p:tgtEl>
                                            <p:attrNameLst>
                                              <p:attrName>style.visibility</p:attrName>
                                            </p:attrNameLst>
                                          </p:cBhvr>
                                          <p:to>
                                            <p:strVal val="visible"/>
                                          </p:to>
                                        </p:set>
                                        <p:anim calcmode="lin" valueType="num" p14:bounceEnd="40000">
                                          <p:cBhvr additive="base">
                                            <p:cTn id="16" dur="750" fill="hold"/>
                                            <p:tgtEl>
                                              <p:spTgt spid="1072"/>
                                            </p:tgtEl>
                                            <p:attrNameLst>
                                              <p:attrName>ppt_x</p:attrName>
                                            </p:attrNameLst>
                                          </p:cBhvr>
                                          <p:tavLst>
                                            <p:tav tm="0">
                                              <p:val>
                                                <p:strVal val="#ppt_x"/>
                                              </p:val>
                                            </p:tav>
                                            <p:tav tm="100000">
                                              <p:val>
                                                <p:strVal val="#ppt_x"/>
                                              </p:val>
                                            </p:tav>
                                          </p:tavLst>
                                        </p:anim>
                                        <p:anim calcmode="lin" valueType="num" p14:bounceEnd="40000">
                                          <p:cBhvr additive="base">
                                            <p:cTn id="17" dur="750" fill="hold"/>
                                            <p:tgtEl>
                                              <p:spTgt spid="107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40000">
                                      <p:stCondLst>
                                        <p:cond delay="500"/>
                                      </p:stCondLst>
                                      <p:childTnLst>
                                        <p:set>
                                          <p:cBhvr>
                                            <p:cTn id="19" dur="1" fill="hold">
                                              <p:stCondLst>
                                                <p:cond delay="0"/>
                                              </p:stCondLst>
                                            </p:cTn>
                                            <p:tgtEl>
                                              <p:spTgt spid="1073"/>
                                            </p:tgtEl>
                                            <p:attrNameLst>
                                              <p:attrName>style.visibility</p:attrName>
                                            </p:attrNameLst>
                                          </p:cBhvr>
                                          <p:to>
                                            <p:strVal val="visible"/>
                                          </p:to>
                                        </p:set>
                                        <p:anim calcmode="lin" valueType="num" p14:bounceEnd="40000">
                                          <p:cBhvr additive="base">
                                            <p:cTn id="20" dur="750" fill="hold"/>
                                            <p:tgtEl>
                                              <p:spTgt spid="1073"/>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107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0000">
                                      <p:stCondLst>
                                        <p:cond delay="500"/>
                                      </p:stCondLst>
                                      <p:childTnLst>
                                        <p:set>
                                          <p:cBhvr>
                                            <p:cTn id="23" dur="1" fill="hold">
                                              <p:stCondLst>
                                                <p:cond delay="0"/>
                                              </p:stCondLst>
                                            </p:cTn>
                                            <p:tgtEl>
                                              <p:spTgt spid="1074"/>
                                            </p:tgtEl>
                                            <p:attrNameLst>
                                              <p:attrName>style.visibility</p:attrName>
                                            </p:attrNameLst>
                                          </p:cBhvr>
                                          <p:to>
                                            <p:strVal val="visible"/>
                                          </p:to>
                                        </p:set>
                                        <p:anim calcmode="lin" valueType="num" p14:bounceEnd="40000">
                                          <p:cBhvr additive="base">
                                            <p:cTn id="24" dur="750" fill="hold"/>
                                            <p:tgtEl>
                                              <p:spTgt spid="1074"/>
                                            </p:tgtEl>
                                            <p:attrNameLst>
                                              <p:attrName>ppt_x</p:attrName>
                                            </p:attrNameLst>
                                          </p:cBhvr>
                                          <p:tavLst>
                                            <p:tav tm="0">
                                              <p:val>
                                                <p:strVal val="#ppt_x"/>
                                              </p:val>
                                            </p:tav>
                                            <p:tav tm="100000">
                                              <p:val>
                                                <p:strVal val="#ppt_x"/>
                                              </p:val>
                                            </p:tav>
                                          </p:tavLst>
                                        </p:anim>
                                        <p:anim calcmode="lin" valueType="num" p14:bounceEnd="40000">
                                          <p:cBhvr additive="base">
                                            <p:cTn id="25" dur="750" fill="hold"/>
                                            <p:tgtEl>
                                              <p:spTgt spid="107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40000">
                                      <p:stCondLst>
                                        <p:cond delay="500"/>
                                      </p:stCondLst>
                                      <p:childTnLst>
                                        <p:set>
                                          <p:cBhvr>
                                            <p:cTn id="27" dur="1" fill="hold">
                                              <p:stCondLst>
                                                <p:cond delay="0"/>
                                              </p:stCondLst>
                                            </p:cTn>
                                            <p:tgtEl>
                                              <p:spTgt spid="1075"/>
                                            </p:tgtEl>
                                            <p:attrNameLst>
                                              <p:attrName>style.visibility</p:attrName>
                                            </p:attrNameLst>
                                          </p:cBhvr>
                                          <p:to>
                                            <p:strVal val="visible"/>
                                          </p:to>
                                        </p:set>
                                        <p:anim calcmode="lin" valueType="num" p14:bounceEnd="40000">
                                          <p:cBhvr additive="base">
                                            <p:cTn id="28" dur="750" fill="hold"/>
                                            <p:tgtEl>
                                              <p:spTgt spid="1075"/>
                                            </p:tgtEl>
                                            <p:attrNameLst>
                                              <p:attrName>ppt_x</p:attrName>
                                            </p:attrNameLst>
                                          </p:cBhvr>
                                          <p:tavLst>
                                            <p:tav tm="0">
                                              <p:val>
                                                <p:strVal val="#ppt_x"/>
                                              </p:val>
                                            </p:tav>
                                            <p:tav tm="100000">
                                              <p:val>
                                                <p:strVal val="#ppt_x"/>
                                              </p:val>
                                            </p:tav>
                                          </p:tavLst>
                                        </p:anim>
                                        <p:anim calcmode="lin" valueType="num" p14:bounceEnd="40000">
                                          <p:cBhvr additive="base">
                                            <p:cTn id="29" dur="750" fill="hold"/>
                                            <p:tgtEl>
                                              <p:spTgt spid="1075"/>
                                            </p:tgtEl>
                                            <p:attrNameLst>
                                              <p:attrName>ppt_y</p:attrName>
                                            </p:attrNameLst>
                                          </p:cBhvr>
                                          <p:tavLst>
                                            <p:tav tm="0">
                                              <p:val>
                                                <p:strVal val="1+#ppt_h/2"/>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750"/>
                                            <p:tgtEl>
                                              <p:spTgt spid="1038"/>
                                            </p:tgtEl>
                                          </p:cBhvr>
                                        </p:animEffect>
                                        <p:anim calcmode="lin" valueType="num">
                                          <p:cBhvr>
                                            <p:cTn id="8" dur="750" fill="hold"/>
                                            <p:tgtEl>
                                              <p:spTgt spid="1038"/>
                                            </p:tgtEl>
                                            <p:attrNameLst>
                                              <p:attrName>ppt_x</p:attrName>
                                            </p:attrNameLst>
                                          </p:cBhvr>
                                          <p:tavLst>
                                            <p:tav tm="0">
                                              <p:val>
                                                <p:strVal val="#ppt_x"/>
                                              </p:val>
                                            </p:tav>
                                            <p:tav tm="100000">
                                              <p:val>
                                                <p:strVal val="#ppt_x"/>
                                              </p:val>
                                            </p:tav>
                                          </p:tavLst>
                                        </p:anim>
                                        <p:anim calcmode="lin" valueType="num">
                                          <p:cBhvr>
                                            <p:cTn id="9" dur="750" fill="hold"/>
                                            <p:tgtEl>
                                              <p:spTgt spid="103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500"/>
                                      </p:stCondLst>
                                      <p:childTnLst>
                                        <p:set>
                                          <p:cBhvr>
                                            <p:cTn id="11" dur="1" fill="hold">
                                              <p:stCondLst>
                                                <p:cond delay="0"/>
                                              </p:stCondLst>
                                            </p:cTn>
                                            <p:tgtEl>
                                              <p:spTgt spid="1071"/>
                                            </p:tgtEl>
                                            <p:attrNameLst>
                                              <p:attrName>style.visibility</p:attrName>
                                            </p:attrNameLst>
                                          </p:cBhvr>
                                          <p:to>
                                            <p:strVal val="visible"/>
                                          </p:to>
                                        </p:set>
                                        <p:anim calcmode="lin" valueType="num">
                                          <p:cBhvr additive="base">
                                            <p:cTn id="12" dur="750" fill="hold"/>
                                            <p:tgtEl>
                                              <p:spTgt spid="1071"/>
                                            </p:tgtEl>
                                            <p:attrNameLst>
                                              <p:attrName>ppt_x</p:attrName>
                                            </p:attrNameLst>
                                          </p:cBhvr>
                                          <p:tavLst>
                                            <p:tav tm="0">
                                              <p:val>
                                                <p:strVal val="#ppt_x"/>
                                              </p:val>
                                            </p:tav>
                                            <p:tav tm="100000">
                                              <p:val>
                                                <p:strVal val="#ppt_x"/>
                                              </p:val>
                                            </p:tav>
                                          </p:tavLst>
                                        </p:anim>
                                        <p:anim calcmode="lin" valueType="num">
                                          <p:cBhvr additive="base">
                                            <p:cTn id="13" dur="750" fill="hold"/>
                                            <p:tgtEl>
                                              <p:spTgt spid="107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500"/>
                                      </p:stCondLst>
                                      <p:childTnLst>
                                        <p:set>
                                          <p:cBhvr>
                                            <p:cTn id="15" dur="1" fill="hold">
                                              <p:stCondLst>
                                                <p:cond delay="0"/>
                                              </p:stCondLst>
                                            </p:cTn>
                                            <p:tgtEl>
                                              <p:spTgt spid="1072"/>
                                            </p:tgtEl>
                                            <p:attrNameLst>
                                              <p:attrName>style.visibility</p:attrName>
                                            </p:attrNameLst>
                                          </p:cBhvr>
                                          <p:to>
                                            <p:strVal val="visible"/>
                                          </p:to>
                                        </p:set>
                                        <p:anim calcmode="lin" valueType="num">
                                          <p:cBhvr additive="base">
                                            <p:cTn id="16" dur="750" fill="hold"/>
                                            <p:tgtEl>
                                              <p:spTgt spid="1072"/>
                                            </p:tgtEl>
                                            <p:attrNameLst>
                                              <p:attrName>ppt_x</p:attrName>
                                            </p:attrNameLst>
                                          </p:cBhvr>
                                          <p:tavLst>
                                            <p:tav tm="0">
                                              <p:val>
                                                <p:strVal val="#ppt_x"/>
                                              </p:val>
                                            </p:tav>
                                            <p:tav tm="100000">
                                              <p:val>
                                                <p:strVal val="#ppt_x"/>
                                              </p:val>
                                            </p:tav>
                                          </p:tavLst>
                                        </p:anim>
                                        <p:anim calcmode="lin" valueType="num">
                                          <p:cBhvr additive="base">
                                            <p:cTn id="17" dur="750" fill="hold"/>
                                            <p:tgtEl>
                                              <p:spTgt spid="107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500"/>
                                      </p:stCondLst>
                                      <p:childTnLst>
                                        <p:set>
                                          <p:cBhvr>
                                            <p:cTn id="19" dur="1" fill="hold">
                                              <p:stCondLst>
                                                <p:cond delay="0"/>
                                              </p:stCondLst>
                                            </p:cTn>
                                            <p:tgtEl>
                                              <p:spTgt spid="1073"/>
                                            </p:tgtEl>
                                            <p:attrNameLst>
                                              <p:attrName>style.visibility</p:attrName>
                                            </p:attrNameLst>
                                          </p:cBhvr>
                                          <p:to>
                                            <p:strVal val="visible"/>
                                          </p:to>
                                        </p:set>
                                        <p:anim calcmode="lin" valueType="num">
                                          <p:cBhvr additive="base">
                                            <p:cTn id="20" dur="750" fill="hold"/>
                                            <p:tgtEl>
                                              <p:spTgt spid="1073"/>
                                            </p:tgtEl>
                                            <p:attrNameLst>
                                              <p:attrName>ppt_x</p:attrName>
                                            </p:attrNameLst>
                                          </p:cBhvr>
                                          <p:tavLst>
                                            <p:tav tm="0">
                                              <p:val>
                                                <p:strVal val="#ppt_x"/>
                                              </p:val>
                                            </p:tav>
                                            <p:tav tm="100000">
                                              <p:val>
                                                <p:strVal val="#ppt_x"/>
                                              </p:val>
                                            </p:tav>
                                          </p:tavLst>
                                        </p:anim>
                                        <p:anim calcmode="lin" valueType="num">
                                          <p:cBhvr additive="base">
                                            <p:cTn id="21" dur="750" fill="hold"/>
                                            <p:tgtEl>
                                              <p:spTgt spid="107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500"/>
                                      </p:stCondLst>
                                      <p:childTnLst>
                                        <p:set>
                                          <p:cBhvr>
                                            <p:cTn id="23" dur="1" fill="hold">
                                              <p:stCondLst>
                                                <p:cond delay="0"/>
                                              </p:stCondLst>
                                            </p:cTn>
                                            <p:tgtEl>
                                              <p:spTgt spid="1074"/>
                                            </p:tgtEl>
                                            <p:attrNameLst>
                                              <p:attrName>style.visibility</p:attrName>
                                            </p:attrNameLst>
                                          </p:cBhvr>
                                          <p:to>
                                            <p:strVal val="visible"/>
                                          </p:to>
                                        </p:set>
                                        <p:anim calcmode="lin" valueType="num">
                                          <p:cBhvr additive="base">
                                            <p:cTn id="24" dur="750" fill="hold"/>
                                            <p:tgtEl>
                                              <p:spTgt spid="1074"/>
                                            </p:tgtEl>
                                            <p:attrNameLst>
                                              <p:attrName>ppt_x</p:attrName>
                                            </p:attrNameLst>
                                          </p:cBhvr>
                                          <p:tavLst>
                                            <p:tav tm="0">
                                              <p:val>
                                                <p:strVal val="#ppt_x"/>
                                              </p:val>
                                            </p:tav>
                                            <p:tav tm="100000">
                                              <p:val>
                                                <p:strVal val="#ppt_x"/>
                                              </p:val>
                                            </p:tav>
                                          </p:tavLst>
                                        </p:anim>
                                        <p:anim calcmode="lin" valueType="num">
                                          <p:cBhvr additive="base">
                                            <p:cTn id="25" dur="750" fill="hold"/>
                                            <p:tgtEl>
                                              <p:spTgt spid="107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1075"/>
                                            </p:tgtEl>
                                            <p:attrNameLst>
                                              <p:attrName>style.visibility</p:attrName>
                                            </p:attrNameLst>
                                          </p:cBhvr>
                                          <p:to>
                                            <p:strVal val="visible"/>
                                          </p:to>
                                        </p:set>
                                        <p:anim calcmode="lin" valueType="num">
                                          <p:cBhvr additive="base">
                                            <p:cTn id="28" dur="750" fill="hold"/>
                                            <p:tgtEl>
                                              <p:spTgt spid="1075"/>
                                            </p:tgtEl>
                                            <p:attrNameLst>
                                              <p:attrName>ppt_x</p:attrName>
                                            </p:attrNameLst>
                                          </p:cBhvr>
                                          <p:tavLst>
                                            <p:tav tm="0">
                                              <p:val>
                                                <p:strVal val="#ppt_x"/>
                                              </p:val>
                                            </p:tav>
                                            <p:tav tm="100000">
                                              <p:val>
                                                <p:strVal val="#ppt_x"/>
                                              </p:val>
                                            </p:tav>
                                          </p:tavLst>
                                        </p:anim>
                                        <p:anim calcmode="lin" valueType="num">
                                          <p:cBhvr additive="base">
                                            <p:cTn id="29" dur="750" fill="hold"/>
                                            <p:tgtEl>
                                              <p:spTgt spid="1075"/>
                                            </p:tgtEl>
                                            <p:attrNameLst>
                                              <p:attrName>ppt_y</p:attrName>
                                            </p:attrNameLst>
                                          </p:cBhvr>
                                          <p:tavLst>
                                            <p:tav tm="0">
                                              <p:val>
                                                <p:strVal val="1+#ppt_h/2"/>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 name="Group 433"/>
          <p:cNvGrpSpPr/>
          <p:nvPr/>
        </p:nvGrpSpPr>
        <p:grpSpPr>
          <a:xfrm>
            <a:off x="0" y="1473824"/>
            <a:ext cx="12192000" cy="4555251"/>
            <a:chOff x="0" y="1473824"/>
            <a:chExt cx="12192000" cy="4555251"/>
          </a:xfrm>
        </p:grpSpPr>
        <p:grpSp>
          <p:nvGrpSpPr>
            <p:cNvPr id="288" name="Group 287"/>
            <p:cNvGrpSpPr/>
            <p:nvPr/>
          </p:nvGrpSpPr>
          <p:grpSpPr>
            <a:xfrm>
              <a:off x="0" y="1780221"/>
              <a:ext cx="12192000" cy="3841878"/>
              <a:chOff x="0" y="1856423"/>
              <a:chExt cx="12192000" cy="3841878"/>
            </a:xfrm>
          </p:grpSpPr>
          <p:cxnSp>
            <p:nvCxnSpPr>
              <p:cNvPr id="278" name="Straight Connector 277"/>
              <p:cNvCxnSpPr/>
              <p:nvPr/>
            </p:nvCxnSpPr>
            <p:spPr>
              <a:xfrm>
                <a:off x="0" y="18564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0" y="22909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0" y="26946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0" y="31291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0" y="35328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0" y="39673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0" y="4382052"/>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0" y="4816559"/>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0" y="5263794"/>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0" y="5698301"/>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p:cNvCxnSpPr/>
            <p:nvPr/>
          </p:nvCxnSpPr>
          <p:spPr>
            <a:xfrm>
              <a:off x="324956"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1580425"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2852359"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4107828"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5325401"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6580870"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852804"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9108273"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10442835" y="148476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11698304" y="148476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955407"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2227341"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3482810"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4700383"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5955852"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227786"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8483255"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9817817" y="180887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11073286" y="180887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327401"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1582870"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2854804"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4110273"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5327846"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6583315"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7855249"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9110718"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10445280" y="223719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11700749" y="223719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952962"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224896"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3480365"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4697938"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5953407"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7225341"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8480810"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9815372" y="2638004"/>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11070841" y="2638004"/>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324956"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1580425"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2852359"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4107828"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5325401"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6580870"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a:off x="7852804"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9108273"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10442835" y="3066324"/>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a:off x="11698304" y="3066324"/>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951867"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2223801"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3479270"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4696843"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5952312"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7224246"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8479715"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9814277" y="3487591"/>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11069746" y="3487591"/>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a:off x="323861"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1579330"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a:off x="2851264"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4106733"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5324306"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6579775"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7851709"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9107178"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10441740" y="3915911"/>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a:off x="11697209" y="3915911"/>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973298"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2245232"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a:off x="3500701"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a:off x="4718274"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5973743"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7245677"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8501146"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9835708" y="4322898"/>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11091177" y="4322898"/>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345292"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1600761"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2872695"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4128164"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5345737"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6601206"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7873140"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9128609"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10463171" y="4753310"/>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11718640" y="4753310"/>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957916"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2229850"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3485319"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4702892"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5958361"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7230295"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8485764"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9820326" y="520850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11075795" y="520850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329910"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a:off x="1585379"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a:off x="2857313"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4112782"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5330355"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6585824"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a:off x="7857758"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9113227"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10447789" y="563682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a:off x="11703258" y="563682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grpSp>
      <p:sp>
        <p:nvSpPr>
          <p:cNvPr id="272" name="Rectangle 271"/>
          <p:cNvSpPr/>
          <p:nvPr/>
        </p:nvSpPr>
        <p:spPr>
          <a:xfrm>
            <a:off x="0" y="6153341"/>
            <a:ext cx="12192000" cy="704659"/>
          </a:xfrm>
          <a:prstGeom prst="rect">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3" name="Rectangle 272"/>
          <p:cNvSpPr/>
          <p:nvPr/>
        </p:nvSpPr>
        <p:spPr>
          <a:xfrm>
            <a:off x="0" y="5946723"/>
            <a:ext cx="12192000" cy="235311"/>
          </a:xfrm>
          <a:prstGeom prst="rect">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p:cNvGrpSpPr/>
          <p:nvPr/>
        </p:nvGrpSpPr>
        <p:grpSpPr>
          <a:xfrm>
            <a:off x="851484" y="1912056"/>
            <a:ext cx="2354306" cy="3093260"/>
            <a:chOff x="1226033" y="2051823"/>
            <a:chExt cx="2019088" cy="2652826"/>
          </a:xfrm>
        </p:grpSpPr>
        <p:sp>
          <p:nvSpPr>
            <p:cNvPr id="105" name="Rectangle: Rounded Corners 104"/>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5" name="Group 84"/>
            <p:cNvGrpSpPr/>
            <p:nvPr/>
          </p:nvGrpSpPr>
          <p:grpSpPr>
            <a:xfrm>
              <a:off x="1226033" y="2051823"/>
              <a:ext cx="2019088" cy="1008467"/>
              <a:chOff x="1226033" y="2051823"/>
              <a:chExt cx="2019088" cy="1008467"/>
            </a:xfrm>
          </p:grpSpPr>
          <p:grpSp>
            <p:nvGrpSpPr>
              <p:cNvPr id="14" name="Group 13"/>
              <p:cNvGrpSpPr/>
              <p:nvPr/>
            </p:nvGrpSpPr>
            <p:grpSpPr>
              <a:xfrm>
                <a:off x="1228248" y="2051823"/>
                <a:ext cx="2016757" cy="986505"/>
                <a:chOff x="1741204" y="769299"/>
                <a:chExt cx="3592129" cy="2291333"/>
              </a:xfrm>
            </p:grpSpPr>
            <p:sp>
              <p:nvSpPr>
                <p:cNvPr id="29" name="Rectangle: Rounded Corners 1"/>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 name="connsiteX0-405" fmla="*/ 267608 w 788233"/>
                    <a:gd name="connsiteY0-406" fmla="*/ 0 h 2064427"/>
                    <a:gd name="connsiteX1-407" fmla="*/ 784938 w 788233"/>
                    <a:gd name="connsiteY1-408" fmla="*/ 6056 h 2064427"/>
                    <a:gd name="connsiteX2-409" fmla="*/ 516835 w 788233"/>
                    <a:gd name="connsiteY2-410" fmla="*/ 1067895 h 2064427"/>
                    <a:gd name="connsiteX3-411" fmla="*/ 517294 w 788233"/>
                    <a:gd name="connsiteY3-412" fmla="*/ 1806359 h 2064427"/>
                    <a:gd name="connsiteX4-413" fmla="*/ 259226 w 788233"/>
                    <a:gd name="connsiteY4-414" fmla="*/ 2064427 h 2064427"/>
                    <a:gd name="connsiteX5-415" fmla="*/ 259227 w 788233"/>
                    <a:gd name="connsiteY5-416" fmla="*/ 2064426 h 2064427"/>
                    <a:gd name="connsiteX6-417" fmla="*/ 1159 w 788233"/>
                    <a:gd name="connsiteY6-418" fmla="*/ 1806358 h 2064427"/>
                    <a:gd name="connsiteX7-419" fmla="*/ 0 w 788233"/>
                    <a:gd name="connsiteY7-420" fmla="*/ 1072312 h 2064427"/>
                    <a:gd name="connsiteX8-421" fmla="*/ 267608 w 788233"/>
                    <a:gd name="connsiteY8-422" fmla="*/ 0 h 2064427"/>
                    <a:gd name="connsiteX0-423" fmla="*/ 267608 w 788334"/>
                    <a:gd name="connsiteY0-424" fmla="*/ 0 h 2064427"/>
                    <a:gd name="connsiteX1-425" fmla="*/ 784938 w 788334"/>
                    <a:gd name="connsiteY1-426" fmla="*/ 6056 h 2064427"/>
                    <a:gd name="connsiteX2-427" fmla="*/ 516835 w 788334"/>
                    <a:gd name="connsiteY2-428" fmla="*/ 1067895 h 2064427"/>
                    <a:gd name="connsiteX3-429" fmla="*/ 517294 w 788334"/>
                    <a:gd name="connsiteY3-430" fmla="*/ 1806359 h 2064427"/>
                    <a:gd name="connsiteX4-431" fmla="*/ 259226 w 788334"/>
                    <a:gd name="connsiteY4-432" fmla="*/ 2064427 h 2064427"/>
                    <a:gd name="connsiteX5-433" fmla="*/ 259227 w 788334"/>
                    <a:gd name="connsiteY5-434" fmla="*/ 2064426 h 2064427"/>
                    <a:gd name="connsiteX6-435" fmla="*/ 1159 w 788334"/>
                    <a:gd name="connsiteY6-436" fmla="*/ 1806358 h 2064427"/>
                    <a:gd name="connsiteX7-437" fmla="*/ 0 w 788334"/>
                    <a:gd name="connsiteY7-438" fmla="*/ 1072312 h 2064427"/>
                    <a:gd name="connsiteX8-439" fmla="*/ 267608 w 788334"/>
                    <a:gd name="connsiteY8-440" fmla="*/ 0 h 2064427"/>
                    <a:gd name="connsiteX0-441" fmla="*/ 267608 w 788308"/>
                    <a:gd name="connsiteY0-442" fmla="*/ 0 h 2064427"/>
                    <a:gd name="connsiteX1-443" fmla="*/ 784938 w 788308"/>
                    <a:gd name="connsiteY1-444" fmla="*/ 6056 h 2064427"/>
                    <a:gd name="connsiteX2-445" fmla="*/ 516835 w 788308"/>
                    <a:gd name="connsiteY2-446" fmla="*/ 1067895 h 2064427"/>
                    <a:gd name="connsiteX3-447" fmla="*/ 517294 w 788308"/>
                    <a:gd name="connsiteY3-448" fmla="*/ 1806359 h 2064427"/>
                    <a:gd name="connsiteX4-449" fmla="*/ 259226 w 788308"/>
                    <a:gd name="connsiteY4-450" fmla="*/ 2064427 h 2064427"/>
                    <a:gd name="connsiteX5-451" fmla="*/ 259227 w 788308"/>
                    <a:gd name="connsiteY5-452" fmla="*/ 2064426 h 2064427"/>
                    <a:gd name="connsiteX6-453" fmla="*/ 1159 w 788308"/>
                    <a:gd name="connsiteY6-454" fmla="*/ 1806358 h 2064427"/>
                    <a:gd name="connsiteX7-455" fmla="*/ 0 w 788308"/>
                    <a:gd name="connsiteY7-456" fmla="*/ 1072312 h 2064427"/>
                    <a:gd name="connsiteX8-457" fmla="*/ 267608 w 788308"/>
                    <a:gd name="connsiteY8-458" fmla="*/ 0 h 2064427"/>
                    <a:gd name="connsiteX0-459" fmla="*/ 323179 w 787421"/>
                    <a:gd name="connsiteY0-460" fmla="*/ 72332 h 2139285"/>
                    <a:gd name="connsiteX1-461" fmla="*/ 784938 w 787421"/>
                    <a:gd name="connsiteY1-462" fmla="*/ 80914 h 2139285"/>
                    <a:gd name="connsiteX2-463" fmla="*/ 516835 w 787421"/>
                    <a:gd name="connsiteY2-464" fmla="*/ 1142753 h 2139285"/>
                    <a:gd name="connsiteX3-465" fmla="*/ 517294 w 787421"/>
                    <a:gd name="connsiteY3-466" fmla="*/ 1881217 h 2139285"/>
                    <a:gd name="connsiteX4-467" fmla="*/ 259226 w 787421"/>
                    <a:gd name="connsiteY4-468" fmla="*/ 2139285 h 2139285"/>
                    <a:gd name="connsiteX5-469" fmla="*/ 259227 w 787421"/>
                    <a:gd name="connsiteY5-470" fmla="*/ 2139284 h 2139285"/>
                    <a:gd name="connsiteX6-471" fmla="*/ 1159 w 787421"/>
                    <a:gd name="connsiteY6-472" fmla="*/ 1881216 h 2139285"/>
                    <a:gd name="connsiteX7-473" fmla="*/ 0 w 787421"/>
                    <a:gd name="connsiteY7-474" fmla="*/ 1147170 h 2139285"/>
                    <a:gd name="connsiteX8-475" fmla="*/ 323179 w 787421"/>
                    <a:gd name="connsiteY8-476" fmla="*/ 72332 h 2139285"/>
                    <a:gd name="connsiteX0-477" fmla="*/ 323179 w 810872"/>
                    <a:gd name="connsiteY0-478" fmla="*/ 0 h 2066953"/>
                    <a:gd name="connsiteX1-479" fmla="*/ 784938 w 810872"/>
                    <a:gd name="connsiteY1-480" fmla="*/ 8582 h 2066953"/>
                    <a:gd name="connsiteX2-481" fmla="*/ 516835 w 810872"/>
                    <a:gd name="connsiteY2-482" fmla="*/ 1070421 h 2066953"/>
                    <a:gd name="connsiteX3-483" fmla="*/ 517294 w 810872"/>
                    <a:gd name="connsiteY3-484" fmla="*/ 1808885 h 2066953"/>
                    <a:gd name="connsiteX4-485" fmla="*/ 259226 w 810872"/>
                    <a:gd name="connsiteY4-486" fmla="*/ 2066953 h 2066953"/>
                    <a:gd name="connsiteX5-487" fmla="*/ 259227 w 810872"/>
                    <a:gd name="connsiteY5-488" fmla="*/ 2066952 h 2066953"/>
                    <a:gd name="connsiteX6-489" fmla="*/ 1159 w 810872"/>
                    <a:gd name="connsiteY6-490" fmla="*/ 1808884 h 2066953"/>
                    <a:gd name="connsiteX7-491" fmla="*/ 0 w 810872"/>
                    <a:gd name="connsiteY7-492" fmla="*/ 1074838 h 2066953"/>
                    <a:gd name="connsiteX8-493" fmla="*/ 323179 w 810872"/>
                    <a:gd name="connsiteY8-494" fmla="*/ 0 h 2066953"/>
                    <a:gd name="connsiteX0-495" fmla="*/ 323179 w 797169"/>
                    <a:gd name="connsiteY0-496" fmla="*/ 0 h 2066953"/>
                    <a:gd name="connsiteX1-497" fmla="*/ 784938 w 797169"/>
                    <a:gd name="connsiteY1-498" fmla="*/ 8582 h 2066953"/>
                    <a:gd name="connsiteX2-499" fmla="*/ 516835 w 797169"/>
                    <a:gd name="connsiteY2-500" fmla="*/ 1070421 h 2066953"/>
                    <a:gd name="connsiteX3-501" fmla="*/ 517294 w 797169"/>
                    <a:gd name="connsiteY3-502" fmla="*/ 1808885 h 2066953"/>
                    <a:gd name="connsiteX4-503" fmla="*/ 259226 w 797169"/>
                    <a:gd name="connsiteY4-504" fmla="*/ 2066953 h 2066953"/>
                    <a:gd name="connsiteX5-505" fmla="*/ 259227 w 797169"/>
                    <a:gd name="connsiteY5-506" fmla="*/ 2066952 h 2066953"/>
                    <a:gd name="connsiteX6-507" fmla="*/ 1159 w 797169"/>
                    <a:gd name="connsiteY6-508" fmla="*/ 1808884 h 2066953"/>
                    <a:gd name="connsiteX7-509" fmla="*/ 0 w 797169"/>
                    <a:gd name="connsiteY7-510" fmla="*/ 1074838 h 2066953"/>
                    <a:gd name="connsiteX8-511" fmla="*/ 323179 w 797169"/>
                    <a:gd name="connsiteY8-512" fmla="*/ 0 h 20669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1"/>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 name="connsiteX0-405" fmla="*/ 267608 w 788233"/>
                    <a:gd name="connsiteY0-406" fmla="*/ 0 h 2064427"/>
                    <a:gd name="connsiteX1-407" fmla="*/ 784938 w 788233"/>
                    <a:gd name="connsiteY1-408" fmla="*/ 6056 h 2064427"/>
                    <a:gd name="connsiteX2-409" fmla="*/ 516835 w 788233"/>
                    <a:gd name="connsiteY2-410" fmla="*/ 1067895 h 2064427"/>
                    <a:gd name="connsiteX3-411" fmla="*/ 517294 w 788233"/>
                    <a:gd name="connsiteY3-412" fmla="*/ 1806359 h 2064427"/>
                    <a:gd name="connsiteX4-413" fmla="*/ 259226 w 788233"/>
                    <a:gd name="connsiteY4-414" fmla="*/ 2064427 h 2064427"/>
                    <a:gd name="connsiteX5-415" fmla="*/ 259227 w 788233"/>
                    <a:gd name="connsiteY5-416" fmla="*/ 2064426 h 2064427"/>
                    <a:gd name="connsiteX6-417" fmla="*/ 1159 w 788233"/>
                    <a:gd name="connsiteY6-418" fmla="*/ 1806358 h 2064427"/>
                    <a:gd name="connsiteX7-419" fmla="*/ 0 w 788233"/>
                    <a:gd name="connsiteY7-420" fmla="*/ 1072312 h 2064427"/>
                    <a:gd name="connsiteX8-421" fmla="*/ 267608 w 788233"/>
                    <a:gd name="connsiteY8-422" fmla="*/ 0 h 2064427"/>
                    <a:gd name="connsiteX0-423" fmla="*/ 267608 w 788334"/>
                    <a:gd name="connsiteY0-424" fmla="*/ 0 h 2064427"/>
                    <a:gd name="connsiteX1-425" fmla="*/ 784938 w 788334"/>
                    <a:gd name="connsiteY1-426" fmla="*/ 6056 h 2064427"/>
                    <a:gd name="connsiteX2-427" fmla="*/ 516835 w 788334"/>
                    <a:gd name="connsiteY2-428" fmla="*/ 1067895 h 2064427"/>
                    <a:gd name="connsiteX3-429" fmla="*/ 517294 w 788334"/>
                    <a:gd name="connsiteY3-430" fmla="*/ 1806359 h 2064427"/>
                    <a:gd name="connsiteX4-431" fmla="*/ 259226 w 788334"/>
                    <a:gd name="connsiteY4-432" fmla="*/ 2064427 h 2064427"/>
                    <a:gd name="connsiteX5-433" fmla="*/ 259227 w 788334"/>
                    <a:gd name="connsiteY5-434" fmla="*/ 2064426 h 2064427"/>
                    <a:gd name="connsiteX6-435" fmla="*/ 1159 w 788334"/>
                    <a:gd name="connsiteY6-436" fmla="*/ 1806358 h 2064427"/>
                    <a:gd name="connsiteX7-437" fmla="*/ 0 w 788334"/>
                    <a:gd name="connsiteY7-438" fmla="*/ 1072312 h 2064427"/>
                    <a:gd name="connsiteX8-439" fmla="*/ 267608 w 788334"/>
                    <a:gd name="connsiteY8-440" fmla="*/ 0 h 2064427"/>
                    <a:gd name="connsiteX0-441" fmla="*/ 267608 w 788308"/>
                    <a:gd name="connsiteY0-442" fmla="*/ 0 h 2064427"/>
                    <a:gd name="connsiteX1-443" fmla="*/ 784938 w 788308"/>
                    <a:gd name="connsiteY1-444" fmla="*/ 6056 h 2064427"/>
                    <a:gd name="connsiteX2-445" fmla="*/ 516835 w 788308"/>
                    <a:gd name="connsiteY2-446" fmla="*/ 1067895 h 2064427"/>
                    <a:gd name="connsiteX3-447" fmla="*/ 517294 w 788308"/>
                    <a:gd name="connsiteY3-448" fmla="*/ 1806359 h 2064427"/>
                    <a:gd name="connsiteX4-449" fmla="*/ 259226 w 788308"/>
                    <a:gd name="connsiteY4-450" fmla="*/ 2064427 h 2064427"/>
                    <a:gd name="connsiteX5-451" fmla="*/ 259227 w 788308"/>
                    <a:gd name="connsiteY5-452" fmla="*/ 2064426 h 2064427"/>
                    <a:gd name="connsiteX6-453" fmla="*/ 1159 w 788308"/>
                    <a:gd name="connsiteY6-454" fmla="*/ 1806358 h 2064427"/>
                    <a:gd name="connsiteX7-455" fmla="*/ 0 w 788308"/>
                    <a:gd name="connsiteY7-456" fmla="*/ 1072312 h 2064427"/>
                    <a:gd name="connsiteX8-457" fmla="*/ 267608 w 788308"/>
                    <a:gd name="connsiteY8-458" fmla="*/ 0 h 2064427"/>
                    <a:gd name="connsiteX0-459" fmla="*/ 323179 w 787421"/>
                    <a:gd name="connsiteY0-460" fmla="*/ 72332 h 2139285"/>
                    <a:gd name="connsiteX1-461" fmla="*/ 784938 w 787421"/>
                    <a:gd name="connsiteY1-462" fmla="*/ 80914 h 2139285"/>
                    <a:gd name="connsiteX2-463" fmla="*/ 516835 w 787421"/>
                    <a:gd name="connsiteY2-464" fmla="*/ 1142753 h 2139285"/>
                    <a:gd name="connsiteX3-465" fmla="*/ 517294 w 787421"/>
                    <a:gd name="connsiteY3-466" fmla="*/ 1881217 h 2139285"/>
                    <a:gd name="connsiteX4-467" fmla="*/ 259226 w 787421"/>
                    <a:gd name="connsiteY4-468" fmla="*/ 2139285 h 2139285"/>
                    <a:gd name="connsiteX5-469" fmla="*/ 259227 w 787421"/>
                    <a:gd name="connsiteY5-470" fmla="*/ 2139284 h 2139285"/>
                    <a:gd name="connsiteX6-471" fmla="*/ 1159 w 787421"/>
                    <a:gd name="connsiteY6-472" fmla="*/ 1881216 h 2139285"/>
                    <a:gd name="connsiteX7-473" fmla="*/ 0 w 787421"/>
                    <a:gd name="connsiteY7-474" fmla="*/ 1147170 h 2139285"/>
                    <a:gd name="connsiteX8-475" fmla="*/ 323179 w 787421"/>
                    <a:gd name="connsiteY8-476" fmla="*/ 72332 h 2139285"/>
                    <a:gd name="connsiteX0-477" fmla="*/ 323179 w 810872"/>
                    <a:gd name="connsiteY0-478" fmla="*/ 0 h 2066953"/>
                    <a:gd name="connsiteX1-479" fmla="*/ 784938 w 810872"/>
                    <a:gd name="connsiteY1-480" fmla="*/ 8582 h 2066953"/>
                    <a:gd name="connsiteX2-481" fmla="*/ 516835 w 810872"/>
                    <a:gd name="connsiteY2-482" fmla="*/ 1070421 h 2066953"/>
                    <a:gd name="connsiteX3-483" fmla="*/ 517294 w 810872"/>
                    <a:gd name="connsiteY3-484" fmla="*/ 1808885 h 2066953"/>
                    <a:gd name="connsiteX4-485" fmla="*/ 259226 w 810872"/>
                    <a:gd name="connsiteY4-486" fmla="*/ 2066953 h 2066953"/>
                    <a:gd name="connsiteX5-487" fmla="*/ 259227 w 810872"/>
                    <a:gd name="connsiteY5-488" fmla="*/ 2066952 h 2066953"/>
                    <a:gd name="connsiteX6-489" fmla="*/ 1159 w 810872"/>
                    <a:gd name="connsiteY6-490" fmla="*/ 1808884 h 2066953"/>
                    <a:gd name="connsiteX7-491" fmla="*/ 0 w 810872"/>
                    <a:gd name="connsiteY7-492" fmla="*/ 1074838 h 2066953"/>
                    <a:gd name="connsiteX8-493" fmla="*/ 323179 w 810872"/>
                    <a:gd name="connsiteY8-494" fmla="*/ 0 h 2066953"/>
                    <a:gd name="connsiteX0-495" fmla="*/ 323179 w 797169"/>
                    <a:gd name="connsiteY0-496" fmla="*/ 0 h 2066953"/>
                    <a:gd name="connsiteX1-497" fmla="*/ 784938 w 797169"/>
                    <a:gd name="connsiteY1-498" fmla="*/ 8582 h 2066953"/>
                    <a:gd name="connsiteX2-499" fmla="*/ 516835 w 797169"/>
                    <a:gd name="connsiteY2-500" fmla="*/ 1070421 h 2066953"/>
                    <a:gd name="connsiteX3-501" fmla="*/ 517294 w 797169"/>
                    <a:gd name="connsiteY3-502" fmla="*/ 1808885 h 2066953"/>
                    <a:gd name="connsiteX4-503" fmla="*/ 259226 w 797169"/>
                    <a:gd name="connsiteY4-504" fmla="*/ 2066953 h 2066953"/>
                    <a:gd name="connsiteX5-505" fmla="*/ 259227 w 797169"/>
                    <a:gd name="connsiteY5-506" fmla="*/ 2066952 h 2066953"/>
                    <a:gd name="connsiteX6-507" fmla="*/ 1159 w 797169"/>
                    <a:gd name="connsiteY6-508" fmla="*/ 1808884 h 2066953"/>
                    <a:gd name="connsiteX7-509" fmla="*/ 0 w 797169"/>
                    <a:gd name="connsiteY7-510" fmla="*/ 1074838 h 2066953"/>
                    <a:gd name="connsiteX8-511" fmla="*/ 323179 w 797169"/>
                    <a:gd name="connsiteY8-512" fmla="*/ 0 h 20669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2250661" y="981774"/>
                  <a:ext cx="1043666" cy="2064429"/>
                  <a:chOff x="2250661" y="981774"/>
                  <a:chExt cx="1043666" cy="2064429"/>
                </a:xfrm>
              </p:grpSpPr>
              <p:sp>
                <p:nvSpPr>
                  <p:cNvPr id="2" name="Rectangle: Rounded Corners 1"/>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317 w 516453"/>
                      <a:gd name="connsiteY0-2" fmla="*/ 258068 h 1562101"/>
                      <a:gd name="connsiteX1-3" fmla="*/ 258385 w 516453"/>
                      <a:gd name="connsiteY1-4" fmla="*/ 0 h 1562101"/>
                      <a:gd name="connsiteX2-5" fmla="*/ 258385 w 516453"/>
                      <a:gd name="connsiteY2-6" fmla="*/ 0 h 1562101"/>
                      <a:gd name="connsiteX3-7" fmla="*/ 516453 w 516453"/>
                      <a:gd name="connsiteY3-8" fmla="*/ 258068 h 1562101"/>
                      <a:gd name="connsiteX4-9" fmla="*/ 516452 w 516453"/>
                      <a:gd name="connsiteY4-10" fmla="*/ 1304033 h 1562101"/>
                      <a:gd name="connsiteX5-11" fmla="*/ 258384 w 516453"/>
                      <a:gd name="connsiteY5-12" fmla="*/ 1562101 h 1562101"/>
                      <a:gd name="connsiteX6-13" fmla="*/ 258385 w 516453"/>
                      <a:gd name="connsiteY6-14" fmla="*/ 1562100 h 1562101"/>
                      <a:gd name="connsiteX7-15" fmla="*/ 317 w 516453"/>
                      <a:gd name="connsiteY7-16" fmla="*/ 1304032 h 1562101"/>
                      <a:gd name="connsiteX8-17" fmla="*/ 0 w 516453"/>
                      <a:gd name="connsiteY8-18" fmla="*/ 572790 h 1562101"/>
                      <a:gd name="connsiteX9" fmla="*/ 317 w 516453"/>
                      <a:gd name="connsiteY9" fmla="*/ 258068 h 1562101"/>
                      <a:gd name="connsiteX0-19" fmla="*/ 317 w 535170"/>
                      <a:gd name="connsiteY0-20" fmla="*/ 258068 h 1562101"/>
                      <a:gd name="connsiteX1-21" fmla="*/ 258385 w 535170"/>
                      <a:gd name="connsiteY1-22" fmla="*/ 0 h 1562101"/>
                      <a:gd name="connsiteX2-23" fmla="*/ 258385 w 535170"/>
                      <a:gd name="connsiteY2-24" fmla="*/ 0 h 1562101"/>
                      <a:gd name="connsiteX3-25" fmla="*/ 516453 w 535170"/>
                      <a:gd name="connsiteY3-26" fmla="*/ 258068 h 1562101"/>
                      <a:gd name="connsiteX4-27" fmla="*/ 515241 w 535170"/>
                      <a:gd name="connsiteY4-28" fmla="*/ 564644 h 1562101"/>
                      <a:gd name="connsiteX5-29" fmla="*/ 516452 w 535170"/>
                      <a:gd name="connsiteY5-30" fmla="*/ 1304033 h 1562101"/>
                      <a:gd name="connsiteX6-31" fmla="*/ 258384 w 535170"/>
                      <a:gd name="connsiteY6-32" fmla="*/ 1562101 h 1562101"/>
                      <a:gd name="connsiteX7-33" fmla="*/ 258385 w 535170"/>
                      <a:gd name="connsiteY7-34" fmla="*/ 1562100 h 1562101"/>
                      <a:gd name="connsiteX8-35" fmla="*/ 317 w 535170"/>
                      <a:gd name="connsiteY8-36" fmla="*/ 1304032 h 1562101"/>
                      <a:gd name="connsiteX9-37" fmla="*/ 0 w 535170"/>
                      <a:gd name="connsiteY9-38" fmla="*/ 572790 h 1562101"/>
                      <a:gd name="connsiteX10" fmla="*/ 317 w 535170"/>
                      <a:gd name="connsiteY10" fmla="*/ 258068 h 1562101"/>
                      <a:gd name="connsiteX0-39" fmla="*/ 317 w 535170"/>
                      <a:gd name="connsiteY0-40" fmla="*/ 258068 h 1562101"/>
                      <a:gd name="connsiteX1-41" fmla="*/ 258385 w 535170"/>
                      <a:gd name="connsiteY1-42" fmla="*/ 0 h 1562101"/>
                      <a:gd name="connsiteX2-43" fmla="*/ 516453 w 535170"/>
                      <a:gd name="connsiteY2-44" fmla="*/ 258068 h 1562101"/>
                      <a:gd name="connsiteX3-45" fmla="*/ 515241 w 535170"/>
                      <a:gd name="connsiteY3-46" fmla="*/ 564644 h 1562101"/>
                      <a:gd name="connsiteX4-47" fmla="*/ 516452 w 535170"/>
                      <a:gd name="connsiteY4-48" fmla="*/ 1304033 h 1562101"/>
                      <a:gd name="connsiteX5-49" fmla="*/ 258384 w 535170"/>
                      <a:gd name="connsiteY5-50" fmla="*/ 1562101 h 1562101"/>
                      <a:gd name="connsiteX6-51" fmla="*/ 258385 w 535170"/>
                      <a:gd name="connsiteY6-52" fmla="*/ 1562100 h 1562101"/>
                      <a:gd name="connsiteX7-53" fmla="*/ 317 w 535170"/>
                      <a:gd name="connsiteY7-54" fmla="*/ 1304032 h 1562101"/>
                      <a:gd name="connsiteX8-55" fmla="*/ 0 w 535170"/>
                      <a:gd name="connsiteY8-56" fmla="*/ 572790 h 1562101"/>
                      <a:gd name="connsiteX9-57" fmla="*/ 317 w 535170"/>
                      <a:gd name="connsiteY9-58" fmla="*/ 258068 h 1562101"/>
                      <a:gd name="connsiteX0-59" fmla="*/ 317 w 554283"/>
                      <a:gd name="connsiteY0-60" fmla="*/ 38833 h 1342866"/>
                      <a:gd name="connsiteX1-61" fmla="*/ 516453 w 554283"/>
                      <a:gd name="connsiteY1-62" fmla="*/ 38833 h 1342866"/>
                      <a:gd name="connsiteX2-63" fmla="*/ 515241 w 554283"/>
                      <a:gd name="connsiteY2-64" fmla="*/ 345409 h 1342866"/>
                      <a:gd name="connsiteX3-65" fmla="*/ 516452 w 554283"/>
                      <a:gd name="connsiteY3-66" fmla="*/ 1084798 h 1342866"/>
                      <a:gd name="connsiteX4-67" fmla="*/ 258384 w 554283"/>
                      <a:gd name="connsiteY4-68" fmla="*/ 1342866 h 1342866"/>
                      <a:gd name="connsiteX5-69" fmla="*/ 258385 w 554283"/>
                      <a:gd name="connsiteY5-70" fmla="*/ 1342865 h 1342866"/>
                      <a:gd name="connsiteX6-71" fmla="*/ 317 w 554283"/>
                      <a:gd name="connsiteY6-72" fmla="*/ 1084797 h 1342866"/>
                      <a:gd name="connsiteX7-73" fmla="*/ 0 w 554283"/>
                      <a:gd name="connsiteY7-74" fmla="*/ 353555 h 1342866"/>
                      <a:gd name="connsiteX8-75" fmla="*/ 317 w 554283"/>
                      <a:gd name="connsiteY8-76" fmla="*/ 38833 h 1342866"/>
                      <a:gd name="connsiteX0-77" fmla="*/ 163239 w 542216"/>
                      <a:gd name="connsiteY0-78" fmla="*/ 3110 h 2056585"/>
                      <a:gd name="connsiteX1-79" fmla="*/ 516453 w 542216"/>
                      <a:gd name="connsiteY1-80" fmla="*/ 752552 h 2056585"/>
                      <a:gd name="connsiteX2-81" fmla="*/ 515241 w 542216"/>
                      <a:gd name="connsiteY2-82" fmla="*/ 1059128 h 2056585"/>
                      <a:gd name="connsiteX3-83" fmla="*/ 516452 w 542216"/>
                      <a:gd name="connsiteY3-84" fmla="*/ 1798517 h 2056585"/>
                      <a:gd name="connsiteX4-85" fmla="*/ 258384 w 542216"/>
                      <a:gd name="connsiteY4-86" fmla="*/ 2056585 h 2056585"/>
                      <a:gd name="connsiteX5-87" fmla="*/ 258385 w 542216"/>
                      <a:gd name="connsiteY5-88" fmla="*/ 2056584 h 2056585"/>
                      <a:gd name="connsiteX6-89" fmla="*/ 317 w 542216"/>
                      <a:gd name="connsiteY6-90" fmla="*/ 1798516 h 2056585"/>
                      <a:gd name="connsiteX7-91" fmla="*/ 0 w 542216"/>
                      <a:gd name="connsiteY7-92" fmla="*/ 1067274 h 2056585"/>
                      <a:gd name="connsiteX8-93" fmla="*/ 163239 w 542216"/>
                      <a:gd name="connsiteY8-94" fmla="*/ 3110 h 2056585"/>
                      <a:gd name="connsiteX0-95" fmla="*/ 163239 w 539217"/>
                      <a:gd name="connsiteY0-96" fmla="*/ 98143 h 2151618"/>
                      <a:gd name="connsiteX1-97" fmla="*/ 512380 w 539217"/>
                      <a:gd name="connsiteY1-98" fmla="*/ 87961 h 2151618"/>
                      <a:gd name="connsiteX2-99" fmla="*/ 515241 w 539217"/>
                      <a:gd name="connsiteY2-100" fmla="*/ 1154161 h 2151618"/>
                      <a:gd name="connsiteX3-101" fmla="*/ 516452 w 539217"/>
                      <a:gd name="connsiteY3-102" fmla="*/ 1893550 h 2151618"/>
                      <a:gd name="connsiteX4-103" fmla="*/ 258384 w 539217"/>
                      <a:gd name="connsiteY4-104" fmla="*/ 2151618 h 2151618"/>
                      <a:gd name="connsiteX5-105" fmla="*/ 258385 w 539217"/>
                      <a:gd name="connsiteY5-106" fmla="*/ 2151617 h 2151618"/>
                      <a:gd name="connsiteX6-107" fmla="*/ 317 w 539217"/>
                      <a:gd name="connsiteY6-108" fmla="*/ 1893549 h 2151618"/>
                      <a:gd name="connsiteX7-109" fmla="*/ 0 w 539217"/>
                      <a:gd name="connsiteY7-110" fmla="*/ 1162307 h 2151618"/>
                      <a:gd name="connsiteX8-111" fmla="*/ 163239 w 539217"/>
                      <a:gd name="connsiteY8-112" fmla="*/ 98143 h 2151618"/>
                      <a:gd name="connsiteX0-113" fmla="*/ 163239 w 595457"/>
                      <a:gd name="connsiteY0-114" fmla="*/ 27667 h 2081142"/>
                      <a:gd name="connsiteX1-115" fmla="*/ 512380 w 595457"/>
                      <a:gd name="connsiteY1-116" fmla="*/ 17485 h 2081142"/>
                      <a:gd name="connsiteX2-117" fmla="*/ 515241 w 595457"/>
                      <a:gd name="connsiteY2-118" fmla="*/ 1083685 h 2081142"/>
                      <a:gd name="connsiteX3-119" fmla="*/ 516452 w 595457"/>
                      <a:gd name="connsiteY3-120" fmla="*/ 1823074 h 2081142"/>
                      <a:gd name="connsiteX4-121" fmla="*/ 258384 w 595457"/>
                      <a:gd name="connsiteY4-122" fmla="*/ 2081142 h 2081142"/>
                      <a:gd name="connsiteX5-123" fmla="*/ 258385 w 595457"/>
                      <a:gd name="connsiteY5-124" fmla="*/ 2081141 h 2081142"/>
                      <a:gd name="connsiteX6-125" fmla="*/ 317 w 595457"/>
                      <a:gd name="connsiteY6-126" fmla="*/ 1823073 h 2081142"/>
                      <a:gd name="connsiteX7-127" fmla="*/ 0 w 595457"/>
                      <a:gd name="connsiteY7-128" fmla="*/ 1091831 h 2081142"/>
                      <a:gd name="connsiteX8-129" fmla="*/ 163239 w 595457"/>
                      <a:gd name="connsiteY8-130" fmla="*/ 27667 h 2081142"/>
                      <a:gd name="connsiteX0-131" fmla="*/ 163239 w 595457"/>
                      <a:gd name="connsiteY0-132" fmla="*/ 11391 h 2064866"/>
                      <a:gd name="connsiteX1-133" fmla="*/ 512380 w 595457"/>
                      <a:gd name="connsiteY1-134" fmla="*/ 1209 h 2064866"/>
                      <a:gd name="connsiteX2-135" fmla="*/ 515241 w 595457"/>
                      <a:gd name="connsiteY2-136" fmla="*/ 1067409 h 2064866"/>
                      <a:gd name="connsiteX3-137" fmla="*/ 516452 w 595457"/>
                      <a:gd name="connsiteY3-138" fmla="*/ 1806798 h 2064866"/>
                      <a:gd name="connsiteX4-139" fmla="*/ 258384 w 595457"/>
                      <a:gd name="connsiteY4-140" fmla="*/ 2064866 h 2064866"/>
                      <a:gd name="connsiteX5-141" fmla="*/ 258385 w 595457"/>
                      <a:gd name="connsiteY5-142" fmla="*/ 2064865 h 2064866"/>
                      <a:gd name="connsiteX6-143" fmla="*/ 317 w 595457"/>
                      <a:gd name="connsiteY6-144" fmla="*/ 1806797 h 2064866"/>
                      <a:gd name="connsiteX7-145" fmla="*/ 0 w 595457"/>
                      <a:gd name="connsiteY7-146" fmla="*/ 1075555 h 2064866"/>
                      <a:gd name="connsiteX8-147" fmla="*/ 163239 w 595457"/>
                      <a:gd name="connsiteY8-148" fmla="*/ 11391 h 2064866"/>
                      <a:gd name="connsiteX0-149" fmla="*/ 163239 w 598468"/>
                      <a:gd name="connsiteY0-150" fmla="*/ 4508 h 2057983"/>
                      <a:gd name="connsiteX1-151" fmla="*/ 516453 w 598468"/>
                      <a:gd name="connsiteY1-152" fmla="*/ 2472 h 2057983"/>
                      <a:gd name="connsiteX2-153" fmla="*/ 515241 w 598468"/>
                      <a:gd name="connsiteY2-154" fmla="*/ 1060526 h 2057983"/>
                      <a:gd name="connsiteX3-155" fmla="*/ 516452 w 598468"/>
                      <a:gd name="connsiteY3-156" fmla="*/ 1799915 h 2057983"/>
                      <a:gd name="connsiteX4-157" fmla="*/ 258384 w 598468"/>
                      <a:gd name="connsiteY4-158" fmla="*/ 2057983 h 2057983"/>
                      <a:gd name="connsiteX5-159" fmla="*/ 258385 w 598468"/>
                      <a:gd name="connsiteY5-160" fmla="*/ 2057982 h 2057983"/>
                      <a:gd name="connsiteX6-161" fmla="*/ 317 w 598468"/>
                      <a:gd name="connsiteY6-162" fmla="*/ 1799914 h 2057983"/>
                      <a:gd name="connsiteX7-163" fmla="*/ 0 w 598468"/>
                      <a:gd name="connsiteY7-164" fmla="*/ 1068672 h 2057983"/>
                      <a:gd name="connsiteX8-165" fmla="*/ 163239 w 598468"/>
                      <a:gd name="connsiteY8-166" fmla="*/ 4508 h 2057983"/>
                      <a:gd name="connsiteX0-167" fmla="*/ 163239 w 598587"/>
                      <a:gd name="connsiteY0-168" fmla="*/ 2042 h 2055517"/>
                      <a:gd name="connsiteX1-169" fmla="*/ 516453 w 598587"/>
                      <a:gd name="connsiteY1-170" fmla="*/ 6 h 2055517"/>
                      <a:gd name="connsiteX2-171" fmla="*/ 515241 w 598587"/>
                      <a:gd name="connsiteY2-172" fmla="*/ 1058060 h 2055517"/>
                      <a:gd name="connsiteX3-173" fmla="*/ 516452 w 598587"/>
                      <a:gd name="connsiteY3-174" fmla="*/ 1797449 h 2055517"/>
                      <a:gd name="connsiteX4-175" fmla="*/ 258384 w 598587"/>
                      <a:gd name="connsiteY4-176" fmla="*/ 2055517 h 2055517"/>
                      <a:gd name="connsiteX5-177" fmla="*/ 258385 w 598587"/>
                      <a:gd name="connsiteY5-178" fmla="*/ 2055516 h 2055517"/>
                      <a:gd name="connsiteX6-179" fmla="*/ 317 w 598587"/>
                      <a:gd name="connsiteY6-180" fmla="*/ 1797448 h 2055517"/>
                      <a:gd name="connsiteX7-181" fmla="*/ 0 w 598587"/>
                      <a:gd name="connsiteY7-182" fmla="*/ 1066206 h 2055517"/>
                      <a:gd name="connsiteX8-183" fmla="*/ 163239 w 598587"/>
                      <a:gd name="connsiteY8-184" fmla="*/ 2042 h 2055517"/>
                      <a:gd name="connsiteX0-185" fmla="*/ 163239 w 535169"/>
                      <a:gd name="connsiteY0-186" fmla="*/ 9542 h 2063017"/>
                      <a:gd name="connsiteX1-187" fmla="*/ 516453 w 535169"/>
                      <a:gd name="connsiteY1-188" fmla="*/ 7506 h 2063017"/>
                      <a:gd name="connsiteX2-189" fmla="*/ 515241 w 535169"/>
                      <a:gd name="connsiteY2-190" fmla="*/ 1065560 h 2063017"/>
                      <a:gd name="connsiteX3-191" fmla="*/ 516452 w 535169"/>
                      <a:gd name="connsiteY3-192" fmla="*/ 1804949 h 2063017"/>
                      <a:gd name="connsiteX4-193" fmla="*/ 258384 w 535169"/>
                      <a:gd name="connsiteY4-194" fmla="*/ 2063017 h 2063017"/>
                      <a:gd name="connsiteX5-195" fmla="*/ 258385 w 535169"/>
                      <a:gd name="connsiteY5-196" fmla="*/ 2063016 h 2063017"/>
                      <a:gd name="connsiteX6-197" fmla="*/ 317 w 535169"/>
                      <a:gd name="connsiteY6-198" fmla="*/ 1804948 h 2063017"/>
                      <a:gd name="connsiteX7-199" fmla="*/ 0 w 535169"/>
                      <a:gd name="connsiteY7-200" fmla="*/ 1073706 h 2063017"/>
                      <a:gd name="connsiteX8-201" fmla="*/ 163239 w 535169"/>
                      <a:gd name="connsiteY8-202" fmla="*/ 9542 h 2063017"/>
                      <a:gd name="connsiteX0-203" fmla="*/ 163239 w 535169"/>
                      <a:gd name="connsiteY0-204" fmla="*/ 2037 h 2055512"/>
                      <a:gd name="connsiteX1-205" fmla="*/ 516453 w 535169"/>
                      <a:gd name="connsiteY1-206" fmla="*/ 1 h 2055512"/>
                      <a:gd name="connsiteX2-207" fmla="*/ 515241 w 535169"/>
                      <a:gd name="connsiteY2-208" fmla="*/ 1058055 h 2055512"/>
                      <a:gd name="connsiteX3-209" fmla="*/ 516452 w 535169"/>
                      <a:gd name="connsiteY3-210" fmla="*/ 1797444 h 2055512"/>
                      <a:gd name="connsiteX4-211" fmla="*/ 258384 w 535169"/>
                      <a:gd name="connsiteY4-212" fmla="*/ 2055512 h 2055512"/>
                      <a:gd name="connsiteX5-213" fmla="*/ 258385 w 535169"/>
                      <a:gd name="connsiteY5-214" fmla="*/ 2055511 h 2055512"/>
                      <a:gd name="connsiteX6-215" fmla="*/ 317 w 535169"/>
                      <a:gd name="connsiteY6-216" fmla="*/ 1797443 h 2055512"/>
                      <a:gd name="connsiteX7-217" fmla="*/ 0 w 535169"/>
                      <a:gd name="connsiteY7-218" fmla="*/ 1066201 h 2055512"/>
                      <a:gd name="connsiteX8-219" fmla="*/ 163239 w 535169"/>
                      <a:gd name="connsiteY8-220" fmla="*/ 2037 h 2055512"/>
                      <a:gd name="connsiteX0-221" fmla="*/ 163239 w 529133"/>
                      <a:gd name="connsiteY0-222" fmla="*/ 2037 h 2055512"/>
                      <a:gd name="connsiteX1-223" fmla="*/ 516453 w 529133"/>
                      <a:gd name="connsiteY1-224" fmla="*/ 1 h 2055512"/>
                      <a:gd name="connsiteX2-225" fmla="*/ 515241 w 529133"/>
                      <a:gd name="connsiteY2-226" fmla="*/ 1058055 h 2055512"/>
                      <a:gd name="connsiteX3-227" fmla="*/ 516452 w 529133"/>
                      <a:gd name="connsiteY3-228" fmla="*/ 1797444 h 2055512"/>
                      <a:gd name="connsiteX4-229" fmla="*/ 258384 w 529133"/>
                      <a:gd name="connsiteY4-230" fmla="*/ 2055512 h 2055512"/>
                      <a:gd name="connsiteX5-231" fmla="*/ 258385 w 529133"/>
                      <a:gd name="connsiteY5-232" fmla="*/ 2055511 h 2055512"/>
                      <a:gd name="connsiteX6-233" fmla="*/ 317 w 529133"/>
                      <a:gd name="connsiteY6-234" fmla="*/ 1797443 h 2055512"/>
                      <a:gd name="connsiteX7-235" fmla="*/ 0 w 529133"/>
                      <a:gd name="connsiteY7-236" fmla="*/ 1066201 h 2055512"/>
                      <a:gd name="connsiteX8-237" fmla="*/ 163239 w 529133"/>
                      <a:gd name="connsiteY8-238" fmla="*/ 2037 h 2055512"/>
                      <a:gd name="connsiteX0-239" fmla="*/ 164371 w 530265"/>
                      <a:gd name="connsiteY0-240" fmla="*/ 2037 h 2055512"/>
                      <a:gd name="connsiteX1-241" fmla="*/ 517585 w 530265"/>
                      <a:gd name="connsiteY1-242" fmla="*/ 1 h 2055512"/>
                      <a:gd name="connsiteX2-243" fmla="*/ 516373 w 530265"/>
                      <a:gd name="connsiteY2-244" fmla="*/ 1058055 h 2055512"/>
                      <a:gd name="connsiteX3-245" fmla="*/ 517584 w 530265"/>
                      <a:gd name="connsiteY3-246" fmla="*/ 1797444 h 2055512"/>
                      <a:gd name="connsiteX4-247" fmla="*/ 259516 w 530265"/>
                      <a:gd name="connsiteY4-248" fmla="*/ 2055512 h 2055512"/>
                      <a:gd name="connsiteX5-249" fmla="*/ 259517 w 530265"/>
                      <a:gd name="connsiteY5-250" fmla="*/ 2055511 h 2055512"/>
                      <a:gd name="connsiteX6-251" fmla="*/ 1449 w 530265"/>
                      <a:gd name="connsiteY6-252" fmla="*/ 1797443 h 2055512"/>
                      <a:gd name="connsiteX7-253" fmla="*/ 1132 w 530265"/>
                      <a:gd name="connsiteY7-254" fmla="*/ 1066201 h 2055512"/>
                      <a:gd name="connsiteX8-255" fmla="*/ 164371 w 530265"/>
                      <a:gd name="connsiteY8-256" fmla="*/ 2037 h 2055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oup 23"/>
                <p:cNvGrpSpPr/>
                <p:nvPr/>
              </p:nvGrpSpPr>
              <p:grpSpPr>
                <a:xfrm flipH="1">
                  <a:off x="3778215" y="996203"/>
                  <a:ext cx="1043666" cy="2064429"/>
                  <a:chOff x="2250661" y="981774"/>
                  <a:chExt cx="1043666" cy="2064429"/>
                </a:xfrm>
              </p:grpSpPr>
              <p:sp>
                <p:nvSpPr>
                  <p:cNvPr id="25" name="Rectangle: Rounded Corners 1"/>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17"/>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317 w 516453"/>
                      <a:gd name="connsiteY0-2" fmla="*/ 258068 h 1562101"/>
                      <a:gd name="connsiteX1-3" fmla="*/ 258385 w 516453"/>
                      <a:gd name="connsiteY1-4" fmla="*/ 0 h 1562101"/>
                      <a:gd name="connsiteX2-5" fmla="*/ 258385 w 516453"/>
                      <a:gd name="connsiteY2-6" fmla="*/ 0 h 1562101"/>
                      <a:gd name="connsiteX3-7" fmla="*/ 516453 w 516453"/>
                      <a:gd name="connsiteY3-8" fmla="*/ 258068 h 1562101"/>
                      <a:gd name="connsiteX4-9" fmla="*/ 516452 w 516453"/>
                      <a:gd name="connsiteY4-10" fmla="*/ 1304033 h 1562101"/>
                      <a:gd name="connsiteX5-11" fmla="*/ 258384 w 516453"/>
                      <a:gd name="connsiteY5-12" fmla="*/ 1562101 h 1562101"/>
                      <a:gd name="connsiteX6-13" fmla="*/ 258385 w 516453"/>
                      <a:gd name="connsiteY6-14" fmla="*/ 1562100 h 1562101"/>
                      <a:gd name="connsiteX7-15" fmla="*/ 317 w 516453"/>
                      <a:gd name="connsiteY7-16" fmla="*/ 1304032 h 1562101"/>
                      <a:gd name="connsiteX8-17" fmla="*/ 0 w 516453"/>
                      <a:gd name="connsiteY8-18" fmla="*/ 572790 h 1562101"/>
                      <a:gd name="connsiteX9" fmla="*/ 317 w 516453"/>
                      <a:gd name="connsiteY9" fmla="*/ 258068 h 1562101"/>
                      <a:gd name="connsiteX0-19" fmla="*/ 317 w 535170"/>
                      <a:gd name="connsiteY0-20" fmla="*/ 258068 h 1562101"/>
                      <a:gd name="connsiteX1-21" fmla="*/ 258385 w 535170"/>
                      <a:gd name="connsiteY1-22" fmla="*/ 0 h 1562101"/>
                      <a:gd name="connsiteX2-23" fmla="*/ 258385 w 535170"/>
                      <a:gd name="connsiteY2-24" fmla="*/ 0 h 1562101"/>
                      <a:gd name="connsiteX3-25" fmla="*/ 516453 w 535170"/>
                      <a:gd name="connsiteY3-26" fmla="*/ 258068 h 1562101"/>
                      <a:gd name="connsiteX4-27" fmla="*/ 515241 w 535170"/>
                      <a:gd name="connsiteY4-28" fmla="*/ 564644 h 1562101"/>
                      <a:gd name="connsiteX5-29" fmla="*/ 516452 w 535170"/>
                      <a:gd name="connsiteY5-30" fmla="*/ 1304033 h 1562101"/>
                      <a:gd name="connsiteX6-31" fmla="*/ 258384 w 535170"/>
                      <a:gd name="connsiteY6-32" fmla="*/ 1562101 h 1562101"/>
                      <a:gd name="connsiteX7-33" fmla="*/ 258385 w 535170"/>
                      <a:gd name="connsiteY7-34" fmla="*/ 1562100 h 1562101"/>
                      <a:gd name="connsiteX8-35" fmla="*/ 317 w 535170"/>
                      <a:gd name="connsiteY8-36" fmla="*/ 1304032 h 1562101"/>
                      <a:gd name="connsiteX9-37" fmla="*/ 0 w 535170"/>
                      <a:gd name="connsiteY9-38" fmla="*/ 572790 h 1562101"/>
                      <a:gd name="connsiteX10" fmla="*/ 317 w 535170"/>
                      <a:gd name="connsiteY10" fmla="*/ 258068 h 1562101"/>
                      <a:gd name="connsiteX0-39" fmla="*/ 317 w 535170"/>
                      <a:gd name="connsiteY0-40" fmla="*/ 258068 h 1562101"/>
                      <a:gd name="connsiteX1-41" fmla="*/ 258385 w 535170"/>
                      <a:gd name="connsiteY1-42" fmla="*/ 0 h 1562101"/>
                      <a:gd name="connsiteX2-43" fmla="*/ 516453 w 535170"/>
                      <a:gd name="connsiteY2-44" fmla="*/ 258068 h 1562101"/>
                      <a:gd name="connsiteX3-45" fmla="*/ 515241 w 535170"/>
                      <a:gd name="connsiteY3-46" fmla="*/ 564644 h 1562101"/>
                      <a:gd name="connsiteX4-47" fmla="*/ 516452 w 535170"/>
                      <a:gd name="connsiteY4-48" fmla="*/ 1304033 h 1562101"/>
                      <a:gd name="connsiteX5-49" fmla="*/ 258384 w 535170"/>
                      <a:gd name="connsiteY5-50" fmla="*/ 1562101 h 1562101"/>
                      <a:gd name="connsiteX6-51" fmla="*/ 258385 w 535170"/>
                      <a:gd name="connsiteY6-52" fmla="*/ 1562100 h 1562101"/>
                      <a:gd name="connsiteX7-53" fmla="*/ 317 w 535170"/>
                      <a:gd name="connsiteY7-54" fmla="*/ 1304032 h 1562101"/>
                      <a:gd name="connsiteX8-55" fmla="*/ 0 w 535170"/>
                      <a:gd name="connsiteY8-56" fmla="*/ 572790 h 1562101"/>
                      <a:gd name="connsiteX9-57" fmla="*/ 317 w 535170"/>
                      <a:gd name="connsiteY9-58" fmla="*/ 258068 h 1562101"/>
                      <a:gd name="connsiteX0-59" fmla="*/ 317 w 554283"/>
                      <a:gd name="connsiteY0-60" fmla="*/ 38833 h 1342866"/>
                      <a:gd name="connsiteX1-61" fmla="*/ 516453 w 554283"/>
                      <a:gd name="connsiteY1-62" fmla="*/ 38833 h 1342866"/>
                      <a:gd name="connsiteX2-63" fmla="*/ 515241 w 554283"/>
                      <a:gd name="connsiteY2-64" fmla="*/ 345409 h 1342866"/>
                      <a:gd name="connsiteX3-65" fmla="*/ 516452 w 554283"/>
                      <a:gd name="connsiteY3-66" fmla="*/ 1084798 h 1342866"/>
                      <a:gd name="connsiteX4-67" fmla="*/ 258384 w 554283"/>
                      <a:gd name="connsiteY4-68" fmla="*/ 1342866 h 1342866"/>
                      <a:gd name="connsiteX5-69" fmla="*/ 258385 w 554283"/>
                      <a:gd name="connsiteY5-70" fmla="*/ 1342865 h 1342866"/>
                      <a:gd name="connsiteX6-71" fmla="*/ 317 w 554283"/>
                      <a:gd name="connsiteY6-72" fmla="*/ 1084797 h 1342866"/>
                      <a:gd name="connsiteX7-73" fmla="*/ 0 w 554283"/>
                      <a:gd name="connsiteY7-74" fmla="*/ 353555 h 1342866"/>
                      <a:gd name="connsiteX8-75" fmla="*/ 317 w 554283"/>
                      <a:gd name="connsiteY8-76" fmla="*/ 38833 h 1342866"/>
                      <a:gd name="connsiteX0-77" fmla="*/ 163239 w 542216"/>
                      <a:gd name="connsiteY0-78" fmla="*/ 3110 h 2056585"/>
                      <a:gd name="connsiteX1-79" fmla="*/ 516453 w 542216"/>
                      <a:gd name="connsiteY1-80" fmla="*/ 752552 h 2056585"/>
                      <a:gd name="connsiteX2-81" fmla="*/ 515241 w 542216"/>
                      <a:gd name="connsiteY2-82" fmla="*/ 1059128 h 2056585"/>
                      <a:gd name="connsiteX3-83" fmla="*/ 516452 w 542216"/>
                      <a:gd name="connsiteY3-84" fmla="*/ 1798517 h 2056585"/>
                      <a:gd name="connsiteX4-85" fmla="*/ 258384 w 542216"/>
                      <a:gd name="connsiteY4-86" fmla="*/ 2056585 h 2056585"/>
                      <a:gd name="connsiteX5-87" fmla="*/ 258385 w 542216"/>
                      <a:gd name="connsiteY5-88" fmla="*/ 2056584 h 2056585"/>
                      <a:gd name="connsiteX6-89" fmla="*/ 317 w 542216"/>
                      <a:gd name="connsiteY6-90" fmla="*/ 1798516 h 2056585"/>
                      <a:gd name="connsiteX7-91" fmla="*/ 0 w 542216"/>
                      <a:gd name="connsiteY7-92" fmla="*/ 1067274 h 2056585"/>
                      <a:gd name="connsiteX8-93" fmla="*/ 163239 w 542216"/>
                      <a:gd name="connsiteY8-94" fmla="*/ 3110 h 2056585"/>
                      <a:gd name="connsiteX0-95" fmla="*/ 163239 w 539217"/>
                      <a:gd name="connsiteY0-96" fmla="*/ 98143 h 2151618"/>
                      <a:gd name="connsiteX1-97" fmla="*/ 512380 w 539217"/>
                      <a:gd name="connsiteY1-98" fmla="*/ 87961 h 2151618"/>
                      <a:gd name="connsiteX2-99" fmla="*/ 515241 w 539217"/>
                      <a:gd name="connsiteY2-100" fmla="*/ 1154161 h 2151618"/>
                      <a:gd name="connsiteX3-101" fmla="*/ 516452 w 539217"/>
                      <a:gd name="connsiteY3-102" fmla="*/ 1893550 h 2151618"/>
                      <a:gd name="connsiteX4-103" fmla="*/ 258384 w 539217"/>
                      <a:gd name="connsiteY4-104" fmla="*/ 2151618 h 2151618"/>
                      <a:gd name="connsiteX5-105" fmla="*/ 258385 w 539217"/>
                      <a:gd name="connsiteY5-106" fmla="*/ 2151617 h 2151618"/>
                      <a:gd name="connsiteX6-107" fmla="*/ 317 w 539217"/>
                      <a:gd name="connsiteY6-108" fmla="*/ 1893549 h 2151618"/>
                      <a:gd name="connsiteX7-109" fmla="*/ 0 w 539217"/>
                      <a:gd name="connsiteY7-110" fmla="*/ 1162307 h 2151618"/>
                      <a:gd name="connsiteX8-111" fmla="*/ 163239 w 539217"/>
                      <a:gd name="connsiteY8-112" fmla="*/ 98143 h 2151618"/>
                      <a:gd name="connsiteX0-113" fmla="*/ 163239 w 595457"/>
                      <a:gd name="connsiteY0-114" fmla="*/ 27667 h 2081142"/>
                      <a:gd name="connsiteX1-115" fmla="*/ 512380 w 595457"/>
                      <a:gd name="connsiteY1-116" fmla="*/ 17485 h 2081142"/>
                      <a:gd name="connsiteX2-117" fmla="*/ 515241 w 595457"/>
                      <a:gd name="connsiteY2-118" fmla="*/ 1083685 h 2081142"/>
                      <a:gd name="connsiteX3-119" fmla="*/ 516452 w 595457"/>
                      <a:gd name="connsiteY3-120" fmla="*/ 1823074 h 2081142"/>
                      <a:gd name="connsiteX4-121" fmla="*/ 258384 w 595457"/>
                      <a:gd name="connsiteY4-122" fmla="*/ 2081142 h 2081142"/>
                      <a:gd name="connsiteX5-123" fmla="*/ 258385 w 595457"/>
                      <a:gd name="connsiteY5-124" fmla="*/ 2081141 h 2081142"/>
                      <a:gd name="connsiteX6-125" fmla="*/ 317 w 595457"/>
                      <a:gd name="connsiteY6-126" fmla="*/ 1823073 h 2081142"/>
                      <a:gd name="connsiteX7-127" fmla="*/ 0 w 595457"/>
                      <a:gd name="connsiteY7-128" fmla="*/ 1091831 h 2081142"/>
                      <a:gd name="connsiteX8-129" fmla="*/ 163239 w 595457"/>
                      <a:gd name="connsiteY8-130" fmla="*/ 27667 h 2081142"/>
                      <a:gd name="connsiteX0-131" fmla="*/ 163239 w 595457"/>
                      <a:gd name="connsiteY0-132" fmla="*/ 11391 h 2064866"/>
                      <a:gd name="connsiteX1-133" fmla="*/ 512380 w 595457"/>
                      <a:gd name="connsiteY1-134" fmla="*/ 1209 h 2064866"/>
                      <a:gd name="connsiteX2-135" fmla="*/ 515241 w 595457"/>
                      <a:gd name="connsiteY2-136" fmla="*/ 1067409 h 2064866"/>
                      <a:gd name="connsiteX3-137" fmla="*/ 516452 w 595457"/>
                      <a:gd name="connsiteY3-138" fmla="*/ 1806798 h 2064866"/>
                      <a:gd name="connsiteX4-139" fmla="*/ 258384 w 595457"/>
                      <a:gd name="connsiteY4-140" fmla="*/ 2064866 h 2064866"/>
                      <a:gd name="connsiteX5-141" fmla="*/ 258385 w 595457"/>
                      <a:gd name="connsiteY5-142" fmla="*/ 2064865 h 2064866"/>
                      <a:gd name="connsiteX6-143" fmla="*/ 317 w 595457"/>
                      <a:gd name="connsiteY6-144" fmla="*/ 1806797 h 2064866"/>
                      <a:gd name="connsiteX7-145" fmla="*/ 0 w 595457"/>
                      <a:gd name="connsiteY7-146" fmla="*/ 1075555 h 2064866"/>
                      <a:gd name="connsiteX8-147" fmla="*/ 163239 w 595457"/>
                      <a:gd name="connsiteY8-148" fmla="*/ 11391 h 2064866"/>
                      <a:gd name="connsiteX0-149" fmla="*/ 163239 w 598468"/>
                      <a:gd name="connsiteY0-150" fmla="*/ 4508 h 2057983"/>
                      <a:gd name="connsiteX1-151" fmla="*/ 516453 w 598468"/>
                      <a:gd name="connsiteY1-152" fmla="*/ 2472 h 2057983"/>
                      <a:gd name="connsiteX2-153" fmla="*/ 515241 w 598468"/>
                      <a:gd name="connsiteY2-154" fmla="*/ 1060526 h 2057983"/>
                      <a:gd name="connsiteX3-155" fmla="*/ 516452 w 598468"/>
                      <a:gd name="connsiteY3-156" fmla="*/ 1799915 h 2057983"/>
                      <a:gd name="connsiteX4-157" fmla="*/ 258384 w 598468"/>
                      <a:gd name="connsiteY4-158" fmla="*/ 2057983 h 2057983"/>
                      <a:gd name="connsiteX5-159" fmla="*/ 258385 w 598468"/>
                      <a:gd name="connsiteY5-160" fmla="*/ 2057982 h 2057983"/>
                      <a:gd name="connsiteX6-161" fmla="*/ 317 w 598468"/>
                      <a:gd name="connsiteY6-162" fmla="*/ 1799914 h 2057983"/>
                      <a:gd name="connsiteX7-163" fmla="*/ 0 w 598468"/>
                      <a:gd name="connsiteY7-164" fmla="*/ 1068672 h 2057983"/>
                      <a:gd name="connsiteX8-165" fmla="*/ 163239 w 598468"/>
                      <a:gd name="connsiteY8-166" fmla="*/ 4508 h 2057983"/>
                      <a:gd name="connsiteX0-167" fmla="*/ 163239 w 598587"/>
                      <a:gd name="connsiteY0-168" fmla="*/ 2042 h 2055517"/>
                      <a:gd name="connsiteX1-169" fmla="*/ 516453 w 598587"/>
                      <a:gd name="connsiteY1-170" fmla="*/ 6 h 2055517"/>
                      <a:gd name="connsiteX2-171" fmla="*/ 515241 w 598587"/>
                      <a:gd name="connsiteY2-172" fmla="*/ 1058060 h 2055517"/>
                      <a:gd name="connsiteX3-173" fmla="*/ 516452 w 598587"/>
                      <a:gd name="connsiteY3-174" fmla="*/ 1797449 h 2055517"/>
                      <a:gd name="connsiteX4-175" fmla="*/ 258384 w 598587"/>
                      <a:gd name="connsiteY4-176" fmla="*/ 2055517 h 2055517"/>
                      <a:gd name="connsiteX5-177" fmla="*/ 258385 w 598587"/>
                      <a:gd name="connsiteY5-178" fmla="*/ 2055516 h 2055517"/>
                      <a:gd name="connsiteX6-179" fmla="*/ 317 w 598587"/>
                      <a:gd name="connsiteY6-180" fmla="*/ 1797448 h 2055517"/>
                      <a:gd name="connsiteX7-181" fmla="*/ 0 w 598587"/>
                      <a:gd name="connsiteY7-182" fmla="*/ 1066206 h 2055517"/>
                      <a:gd name="connsiteX8-183" fmla="*/ 163239 w 598587"/>
                      <a:gd name="connsiteY8-184" fmla="*/ 2042 h 2055517"/>
                      <a:gd name="connsiteX0-185" fmla="*/ 163239 w 535169"/>
                      <a:gd name="connsiteY0-186" fmla="*/ 9542 h 2063017"/>
                      <a:gd name="connsiteX1-187" fmla="*/ 516453 w 535169"/>
                      <a:gd name="connsiteY1-188" fmla="*/ 7506 h 2063017"/>
                      <a:gd name="connsiteX2-189" fmla="*/ 515241 w 535169"/>
                      <a:gd name="connsiteY2-190" fmla="*/ 1065560 h 2063017"/>
                      <a:gd name="connsiteX3-191" fmla="*/ 516452 w 535169"/>
                      <a:gd name="connsiteY3-192" fmla="*/ 1804949 h 2063017"/>
                      <a:gd name="connsiteX4-193" fmla="*/ 258384 w 535169"/>
                      <a:gd name="connsiteY4-194" fmla="*/ 2063017 h 2063017"/>
                      <a:gd name="connsiteX5-195" fmla="*/ 258385 w 535169"/>
                      <a:gd name="connsiteY5-196" fmla="*/ 2063016 h 2063017"/>
                      <a:gd name="connsiteX6-197" fmla="*/ 317 w 535169"/>
                      <a:gd name="connsiteY6-198" fmla="*/ 1804948 h 2063017"/>
                      <a:gd name="connsiteX7-199" fmla="*/ 0 w 535169"/>
                      <a:gd name="connsiteY7-200" fmla="*/ 1073706 h 2063017"/>
                      <a:gd name="connsiteX8-201" fmla="*/ 163239 w 535169"/>
                      <a:gd name="connsiteY8-202" fmla="*/ 9542 h 2063017"/>
                      <a:gd name="connsiteX0-203" fmla="*/ 163239 w 535169"/>
                      <a:gd name="connsiteY0-204" fmla="*/ 2037 h 2055512"/>
                      <a:gd name="connsiteX1-205" fmla="*/ 516453 w 535169"/>
                      <a:gd name="connsiteY1-206" fmla="*/ 1 h 2055512"/>
                      <a:gd name="connsiteX2-207" fmla="*/ 515241 w 535169"/>
                      <a:gd name="connsiteY2-208" fmla="*/ 1058055 h 2055512"/>
                      <a:gd name="connsiteX3-209" fmla="*/ 516452 w 535169"/>
                      <a:gd name="connsiteY3-210" fmla="*/ 1797444 h 2055512"/>
                      <a:gd name="connsiteX4-211" fmla="*/ 258384 w 535169"/>
                      <a:gd name="connsiteY4-212" fmla="*/ 2055512 h 2055512"/>
                      <a:gd name="connsiteX5-213" fmla="*/ 258385 w 535169"/>
                      <a:gd name="connsiteY5-214" fmla="*/ 2055511 h 2055512"/>
                      <a:gd name="connsiteX6-215" fmla="*/ 317 w 535169"/>
                      <a:gd name="connsiteY6-216" fmla="*/ 1797443 h 2055512"/>
                      <a:gd name="connsiteX7-217" fmla="*/ 0 w 535169"/>
                      <a:gd name="connsiteY7-218" fmla="*/ 1066201 h 2055512"/>
                      <a:gd name="connsiteX8-219" fmla="*/ 163239 w 535169"/>
                      <a:gd name="connsiteY8-220" fmla="*/ 2037 h 2055512"/>
                      <a:gd name="connsiteX0-221" fmla="*/ 163239 w 529133"/>
                      <a:gd name="connsiteY0-222" fmla="*/ 2037 h 2055512"/>
                      <a:gd name="connsiteX1-223" fmla="*/ 516453 w 529133"/>
                      <a:gd name="connsiteY1-224" fmla="*/ 1 h 2055512"/>
                      <a:gd name="connsiteX2-225" fmla="*/ 515241 w 529133"/>
                      <a:gd name="connsiteY2-226" fmla="*/ 1058055 h 2055512"/>
                      <a:gd name="connsiteX3-227" fmla="*/ 516452 w 529133"/>
                      <a:gd name="connsiteY3-228" fmla="*/ 1797444 h 2055512"/>
                      <a:gd name="connsiteX4-229" fmla="*/ 258384 w 529133"/>
                      <a:gd name="connsiteY4-230" fmla="*/ 2055512 h 2055512"/>
                      <a:gd name="connsiteX5-231" fmla="*/ 258385 w 529133"/>
                      <a:gd name="connsiteY5-232" fmla="*/ 2055511 h 2055512"/>
                      <a:gd name="connsiteX6-233" fmla="*/ 317 w 529133"/>
                      <a:gd name="connsiteY6-234" fmla="*/ 1797443 h 2055512"/>
                      <a:gd name="connsiteX7-235" fmla="*/ 0 w 529133"/>
                      <a:gd name="connsiteY7-236" fmla="*/ 1066201 h 2055512"/>
                      <a:gd name="connsiteX8-237" fmla="*/ 163239 w 529133"/>
                      <a:gd name="connsiteY8-238" fmla="*/ 2037 h 2055512"/>
                      <a:gd name="connsiteX0-239" fmla="*/ 164371 w 530265"/>
                      <a:gd name="connsiteY0-240" fmla="*/ 2037 h 2055512"/>
                      <a:gd name="connsiteX1-241" fmla="*/ 517585 w 530265"/>
                      <a:gd name="connsiteY1-242" fmla="*/ 1 h 2055512"/>
                      <a:gd name="connsiteX2-243" fmla="*/ 516373 w 530265"/>
                      <a:gd name="connsiteY2-244" fmla="*/ 1058055 h 2055512"/>
                      <a:gd name="connsiteX3-245" fmla="*/ 517584 w 530265"/>
                      <a:gd name="connsiteY3-246" fmla="*/ 1797444 h 2055512"/>
                      <a:gd name="connsiteX4-247" fmla="*/ 259516 w 530265"/>
                      <a:gd name="connsiteY4-248" fmla="*/ 2055512 h 2055512"/>
                      <a:gd name="connsiteX5-249" fmla="*/ 259517 w 530265"/>
                      <a:gd name="connsiteY5-250" fmla="*/ 2055511 h 2055512"/>
                      <a:gd name="connsiteX6-251" fmla="*/ 1449 w 530265"/>
                      <a:gd name="connsiteY6-252" fmla="*/ 1797443 h 2055512"/>
                      <a:gd name="connsiteX7-253" fmla="*/ 1132 w 530265"/>
                      <a:gd name="connsiteY7-254" fmla="*/ 1066201 h 2055512"/>
                      <a:gd name="connsiteX8-255" fmla="*/ 164371 w 530265"/>
                      <a:gd name="connsiteY8-256" fmla="*/ 2037 h 2055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Freeform: Shape 29"/>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Rectangle: Rounded Corners 76"/>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Rounded Corners 79"/>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Rounded Corners 81"/>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Rounded Corners 82"/>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 name="Group 2"/>
          <p:cNvGrpSpPr/>
          <p:nvPr/>
        </p:nvGrpSpPr>
        <p:grpSpPr>
          <a:xfrm>
            <a:off x="1010040" y="5210363"/>
            <a:ext cx="2103120" cy="1285006"/>
            <a:chOff x="1086241" y="5210349"/>
            <a:chExt cx="1831551" cy="560925"/>
          </a:xfrm>
        </p:grpSpPr>
        <p:grpSp>
          <p:nvGrpSpPr>
            <p:cNvPr id="195" name="Group 194"/>
            <p:cNvGrpSpPr/>
            <p:nvPr/>
          </p:nvGrpSpPr>
          <p:grpSpPr>
            <a:xfrm>
              <a:off x="1086241" y="5210349"/>
              <a:ext cx="1831551" cy="532522"/>
              <a:chOff x="1358050" y="5449369"/>
              <a:chExt cx="1831551" cy="532522"/>
            </a:xfrm>
          </p:grpSpPr>
          <p:sp>
            <p:nvSpPr>
              <p:cNvPr id="106" name="Rectangle: Rounded Corners 105"/>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Rounded Corners 192"/>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4" name="TextBox 193"/>
            <p:cNvSpPr txBox="1"/>
            <p:nvPr/>
          </p:nvSpPr>
          <p:spPr>
            <a:xfrm>
              <a:off x="1157079" y="5247312"/>
              <a:ext cx="1738218" cy="5239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Bốn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năm</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96" name="Group 195"/>
          <p:cNvGrpSpPr/>
          <p:nvPr/>
        </p:nvGrpSpPr>
        <p:grpSpPr>
          <a:xfrm>
            <a:off x="3628974" y="1913641"/>
            <a:ext cx="2354306" cy="3093260"/>
            <a:chOff x="1226033" y="2051823"/>
            <a:chExt cx="2019088" cy="2652826"/>
          </a:xfrm>
        </p:grpSpPr>
        <p:sp>
          <p:nvSpPr>
            <p:cNvPr id="197" name="Rectangle: Rounded Corners 196"/>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8" name="Group 197"/>
            <p:cNvGrpSpPr/>
            <p:nvPr/>
          </p:nvGrpSpPr>
          <p:grpSpPr>
            <a:xfrm>
              <a:off x="1226033" y="2051823"/>
              <a:ext cx="2019088" cy="1008467"/>
              <a:chOff x="1226033" y="2051823"/>
              <a:chExt cx="2019088" cy="1008467"/>
            </a:xfrm>
          </p:grpSpPr>
          <p:grpSp>
            <p:nvGrpSpPr>
              <p:cNvPr id="199" name="Group 198"/>
              <p:cNvGrpSpPr/>
              <p:nvPr/>
            </p:nvGrpSpPr>
            <p:grpSpPr>
              <a:xfrm>
                <a:off x="1228248" y="2051823"/>
                <a:ext cx="2016757" cy="986505"/>
                <a:chOff x="1741204" y="769299"/>
                <a:chExt cx="3592129" cy="2291333"/>
              </a:xfrm>
            </p:grpSpPr>
            <p:sp>
              <p:nvSpPr>
                <p:cNvPr id="207" name="Rectangle: Rounded Corners 1"/>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 name="connsiteX0-405" fmla="*/ 267608 w 788233"/>
                    <a:gd name="connsiteY0-406" fmla="*/ 0 h 2064427"/>
                    <a:gd name="connsiteX1-407" fmla="*/ 784938 w 788233"/>
                    <a:gd name="connsiteY1-408" fmla="*/ 6056 h 2064427"/>
                    <a:gd name="connsiteX2-409" fmla="*/ 516835 w 788233"/>
                    <a:gd name="connsiteY2-410" fmla="*/ 1067895 h 2064427"/>
                    <a:gd name="connsiteX3-411" fmla="*/ 517294 w 788233"/>
                    <a:gd name="connsiteY3-412" fmla="*/ 1806359 h 2064427"/>
                    <a:gd name="connsiteX4-413" fmla="*/ 259226 w 788233"/>
                    <a:gd name="connsiteY4-414" fmla="*/ 2064427 h 2064427"/>
                    <a:gd name="connsiteX5-415" fmla="*/ 259227 w 788233"/>
                    <a:gd name="connsiteY5-416" fmla="*/ 2064426 h 2064427"/>
                    <a:gd name="connsiteX6-417" fmla="*/ 1159 w 788233"/>
                    <a:gd name="connsiteY6-418" fmla="*/ 1806358 h 2064427"/>
                    <a:gd name="connsiteX7-419" fmla="*/ 0 w 788233"/>
                    <a:gd name="connsiteY7-420" fmla="*/ 1072312 h 2064427"/>
                    <a:gd name="connsiteX8-421" fmla="*/ 267608 w 788233"/>
                    <a:gd name="connsiteY8-422" fmla="*/ 0 h 2064427"/>
                    <a:gd name="connsiteX0-423" fmla="*/ 267608 w 788334"/>
                    <a:gd name="connsiteY0-424" fmla="*/ 0 h 2064427"/>
                    <a:gd name="connsiteX1-425" fmla="*/ 784938 w 788334"/>
                    <a:gd name="connsiteY1-426" fmla="*/ 6056 h 2064427"/>
                    <a:gd name="connsiteX2-427" fmla="*/ 516835 w 788334"/>
                    <a:gd name="connsiteY2-428" fmla="*/ 1067895 h 2064427"/>
                    <a:gd name="connsiteX3-429" fmla="*/ 517294 w 788334"/>
                    <a:gd name="connsiteY3-430" fmla="*/ 1806359 h 2064427"/>
                    <a:gd name="connsiteX4-431" fmla="*/ 259226 w 788334"/>
                    <a:gd name="connsiteY4-432" fmla="*/ 2064427 h 2064427"/>
                    <a:gd name="connsiteX5-433" fmla="*/ 259227 w 788334"/>
                    <a:gd name="connsiteY5-434" fmla="*/ 2064426 h 2064427"/>
                    <a:gd name="connsiteX6-435" fmla="*/ 1159 w 788334"/>
                    <a:gd name="connsiteY6-436" fmla="*/ 1806358 h 2064427"/>
                    <a:gd name="connsiteX7-437" fmla="*/ 0 w 788334"/>
                    <a:gd name="connsiteY7-438" fmla="*/ 1072312 h 2064427"/>
                    <a:gd name="connsiteX8-439" fmla="*/ 267608 w 788334"/>
                    <a:gd name="connsiteY8-440" fmla="*/ 0 h 2064427"/>
                    <a:gd name="connsiteX0-441" fmla="*/ 267608 w 788308"/>
                    <a:gd name="connsiteY0-442" fmla="*/ 0 h 2064427"/>
                    <a:gd name="connsiteX1-443" fmla="*/ 784938 w 788308"/>
                    <a:gd name="connsiteY1-444" fmla="*/ 6056 h 2064427"/>
                    <a:gd name="connsiteX2-445" fmla="*/ 516835 w 788308"/>
                    <a:gd name="connsiteY2-446" fmla="*/ 1067895 h 2064427"/>
                    <a:gd name="connsiteX3-447" fmla="*/ 517294 w 788308"/>
                    <a:gd name="connsiteY3-448" fmla="*/ 1806359 h 2064427"/>
                    <a:gd name="connsiteX4-449" fmla="*/ 259226 w 788308"/>
                    <a:gd name="connsiteY4-450" fmla="*/ 2064427 h 2064427"/>
                    <a:gd name="connsiteX5-451" fmla="*/ 259227 w 788308"/>
                    <a:gd name="connsiteY5-452" fmla="*/ 2064426 h 2064427"/>
                    <a:gd name="connsiteX6-453" fmla="*/ 1159 w 788308"/>
                    <a:gd name="connsiteY6-454" fmla="*/ 1806358 h 2064427"/>
                    <a:gd name="connsiteX7-455" fmla="*/ 0 w 788308"/>
                    <a:gd name="connsiteY7-456" fmla="*/ 1072312 h 2064427"/>
                    <a:gd name="connsiteX8-457" fmla="*/ 267608 w 788308"/>
                    <a:gd name="connsiteY8-458" fmla="*/ 0 h 2064427"/>
                    <a:gd name="connsiteX0-459" fmla="*/ 323179 w 787421"/>
                    <a:gd name="connsiteY0-460" fmla="*/ 72332 h 2139285"/>
                    <a:gd name="connsiteX1-461" fmla="*/ 784938 w 787421"/>
                    <a:gd name="connsiteY1-462" fmla="*/ 80914 h 2139285"/>
                    <a:gd name="connsiteX2-463" fmla="*/ 516835 w 787421"/>
                    <a:gd name="connsiteY2-464" fmla="*/ 1142753 h 2139285"/>
                    <a:gd name="connsiteX3-465" fmla="*/ 517294 w 787421"/>
                    <a:gd name="connsiteY3-466" fmla="*/ 1881217 h 2139285"/>
                    <a:gd name="connsiteX4-467" fmla="*/ 259226 w 787421"/>
                    <a:gd name="connsiteY4-468" fmla="*/ 2139285 h 2139285"/>
                    <a:gd name="connsiteX5-469" fmla="*/ 259227 w 787421"/>
                    <a:gd name="connsiteY5-470" fmla="*/ 2139284 h 2139285"/>
                    <a:gd name="connsiteX6-471" fmla="*/ 1159 w 787421"/>
                    <a:gd name="connsiteY6-472" fmla="*/ 1881216 h 2139285"/>
                    <a:gd name="connsiteX7-473" fmla="*/ 0 w 787421"/>
                    <a:gd name="connsiteY7-474" fmla="*/ 1147170 h 2139285"/>
                    <a:gd name="connsiteX8-475" fmla="*/ 323179 w 787421"/>
                    <a:gd name="connsiteY8-476" fmla="*/ 72332 h 2139285"/>
                    <a:gd name="connsiteX0-477" fmla="*/ 323179 w 810872"/>
                    <a:gd name="connsiteY0-478" fmla="*/ 0 h 2066953"/>
                    <a:gd name="connsiteX1-479" fmla="*/ 784938 w 810872"/>
                    <a:gd name="connsiteY1-480" fmla="*/ 8582 h 2066953"/>
                    <a:gd name="connsiteX2-481" fmla="*/ 516835 w 810872"/>
                    <a:gd name="connsiteY2-482" fmla="*/ 1070421 h 2066953"/>
                    <a:gd name="connsiteX3-483" fmla="*/ 517294 w 810872"/>
                    <a:gd name="connsiteY3-484" fmla="*/ 1808885 h 2066953"/>
                    <a:gd name="connsiteX4-485" fmla="*/ 259226 w 810872"/>
                    <a:gd name="connsiteY4-486" fmla="*/ 2066953 h 2066953"/>
                    <a:gd name="connsiteX5-487" fmla="*/ 259227 w 810872"/>
                    <a:gd name="connsiteY5-488" fmla="*/ 2066952 h 2066953"/>
                    <a:gd name="connsiteX6-489" fmla="*/ 1159 w 810872"/>
                    <a:gd name="connsiteY6-490" fmla="*/ 1808884 h 2066953"/>
                    <a:gd name="connsiteX7-491" fmla="*/ 0 w 810872"/>
                    <a:gd name="connsiteY7-492" fmla="*/ 1074838 h 2066953"/>
                    <a:gd name="connsiteX8-493" fmla="*/ 323179 w 810872"/>
                    <a:gd name="connsiteY8-494" fmla="*/ 0 h 2066953"/>
                    <a:gd name="connsiteX0-495" fmla="*/ 323179 w 797169"/>
                    <a:gd name="connsiteY0-496" fmla="*/ 0 h 2066953"/>
                    <a:gd name="connsiteX1-497" fmla="*/ 784938 w 797169"/>
                    <a:gd name="connsiteY1-498" fmla="*/ 8582 h 2066953"/>
                    <a:gd name="connsiteX2-499" fmla="*/ 516835 w 797169"/>
                    <a:gd name="connsiteY2-500" fmla="*/ 1070421 h 2066953"/>
                    <a:gd name="connsiteX3-501" fmla="*/ 517294 w 797169"/>
                    <a:gd name="connsiteY3-502" fmla="*/ 1808885 h 2066953"/>
                    <a:gd name="connsiteX4-503" fmla="*/ 259226 w 797169"/>
                    <a:gd name="connsiteY4-504" fmla="*/ 2066953 h 2066953"/>
                    <a:gd name="connsiteX5-505" fmla="*/ 259227 w 797169"/>
                    <a:gd name="connsiteY5-506" fmla="*/ 2066952 h 2066953"/>
                    <a:gd name="connsiteX6-507" fmla="*/ 1159 w 797169"/>
                    <a:gd name="connsiteY6-508" fmla="*/ 1808884 h 2066953"/>
                    <a:gd name="connsiteX7-509" fmla="*/ 0 w 797169"/>
                    <a:gd name="connsiteY7-510" fmla="*/ 1074838 h 2066953"/>
                    <a:gd name="connsiteX8-511" fmla="*/ 323179 w 797169"/>
                    <a:gd name="connsiteY8-512" fmla="*/ 0 h 20669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Rectangle: Rounded Corners 1"/>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 name="connsiteX0-405" fmla="*/ 267608 w 788233"/>
                    <a:gd name="connsiteY0-406" fmla="*/ 0 h 2064427"/>
                    <a:gd name="connsiteX1-407" fmla="*/ 784938 w 788233"/>
                    <a:gd name="connsiteY1-408" fmla="*/ 6056 h 2064427"/>
                    <a:gd name="connsiteX2-409" fmla="*/ 516835 w 788233"/>
                    <a:gd name="connsiteY2-410" fmla="*/ 1067895 h 2064427"/>
                    <a:gd name="connsiteX3-411" fmla="*/ 517294 w 788233"/>
                    <a:gd name="connsiteY3-412" fmla="*/ 1806359 h 2064427"/>
                    <a:gd name="connsiteX4-413" fmla="*/ 259226 w 788233"/>
                    <a:gd name="connsiteY4-414" fmla="*/ 2064427 h 2064427"/>
                    <a:gd name="connsiteX5-415" fmla="*/ 259227 w 788233"/>
                    <a:gd name="connsiteY5-416" fmla="*/ 2064426 h 2064427"/>
                    <a:gd name="connsiteX6-417" fmla="*/ 1159 w 788233"/>
                    <a:gd name="connsiteY6-418" fmla="*/ 1806358 h 2064427"/>
                    <a:gd name="connsiteX7-419" fmla="*/ 0 w 788233"/>
                    <a:gd name="connsiteY7-420" fmla="*/ 1072312 h 2064427"/>
                    <a:gd name="connsiteX8-421" fmla="*/ 267608 w 788233"/>
                    <a:gd name="connsiteY8-422" fmla="*/ 0 h 2064427"/>
                    <a:gd name="connsiteX0-423" fmla="*/ 267608 w 788334"/>
                    <a:gd name="connsiteY0-424" fmla="*/ 0 h 2064427"/>
                    <a:gd name="connsiteX1-425" fmla="*/ 784938 w 788334"/>
                    <a:gd name="connsiteY1-426" fmla="*/ 6056 h 2064427"/>
                    <a:gd name="connsiteX2-427" fmla="*/ 516835 w 788334"/>
                    <a:gd name="connsiteY2-428" fmla="*/ 1067895 h 2064427"/>
                    <a:gd name="connsiteX3-429" fmla="*/ 517294 w 788334"/>
                    <a:gd name="connsiteY3-430" fmla="*/ 1806359 h 2064427"/>
                    <a:gd name="connsiteX4-431" fmla="*/ 259226 w 788334"/>
                    <a:gd name="connsiteY4-432" fmla="*/ 2064427 h 2064427"/>
                    <a:gd name="connsiteX5-433" fmla="*/ 259227 w 788334"/>
                    <a:gd name="connsiteY5-434" fmla="*/ 2064426 h 2064427"/>
                    <a:gd name="connsiteX6-435" fmla="*/ 1159 w 788334"/>
                    <a:gd name="connsiteY6-436" fmla="*/ 1806358 h 2064427"/>
                    <a:gd name="connsiteX7-437" fmla="*/ 0 w 788334"/>
                    <a:gd name="connsiteY7-438" fmla="*/ 1072312 h 2064427"/>
                    <a:gd name="connsiteX8-439" fmla="*/ 267608 w 788334"/>
                    <a:gd name="connsiteY8-440" fmla="*/ 0 h 2064427"/>
                    <a:gd name="connsiteX0-441" fmla="*/ 267608 w 788308"/>
                    <a:gd name="connsiteY0-442" fmla="*/ 0 h 2064427"/>
                    <a:gd name="connsiteX1-443" fmla="*/ 784938 w 788308"/>
                    <a:gd name="connsiteY1-444" fmla="*/ 6056 h 2064427"/>
                    <a:gd name="connsiteX2-445" fmla="*/ 516835 w 788308"/>
                    <a:gd name="connsiteY2-446" fmla="*/ 1067895 h 2064427"/>
                    <a:gd name="connsiteX3-447" fmla="*/ 517294 w 788308"/>
                    <a:gd name="connsiteY3-448" fmla="*/ 1806359 h 2064427"/>
                    <a:gd name="connsiteX4-449" fmla="*/ 259226 w 788308"/>
                    <a:gd name="connsiteY4-450" fmla="*/ 2064427 h 2064427"/>
                    <a:gd name="connsiteX5-451" fmla="*/ 259227 w 788308"/>
                    <a:gd name="connsiteY5-452" fmla="*/ 2064426 h 2064427"/>
                    <a:gd name="connsiteX6-453" fmla="*/ 1159 w 788308"/>
                    <a:gd name="connsiteY6-454" fmla="*/ 1806358 h 2064427"/>
                    <a:gd name="connsiteX7-455" fmla="*/ 0 w 788308"/>
                    <a:gd name="connsiteY7-456" fmla="*/ 1072312 h 2064427"/>
                    <a:gd name="connsiteX8-457" fmla="*/ 267608 w 788308"/>
                    <a:gd name="connsiteY8-458" fmla="*/ 0 h 2064427"/>
                    <a:gd name="connsiteX0-459" fmla="*/ 323179 w 787421"/>
                    <a:gd name="connsiteY0-460" fmla="*/ 72332 h 2139285"/>
                    <a:gd name="connsiteX1-461" fmla="*/ 784938 w 787421"/>
                    <a:gd name="connsiteY1-462" fmla="*/ 80914 h 2139285"/>
                    <a:gd name="connsiteX2-463" fmla="*/ 516835 w 787421"/>
                    <a:gd name="connsiteY2-464" fmla="*/ 1142753 h 2139285"/>
                    <a:gd name="connsiteX3-465" fmla="*/ 517294 w 787421"/>
                    <a:gd name="connsiteY3-466" fmla="*/ 1881217 h 2139285"/>
                    <a:gd name="connsiteX4-467" fmla="*/ 259226 w 787421"/>
                    <a:gd name="connsiteY4-468" fmla="*/ 2139285 h 2139285"/>
                    <a:gd name="connsiteX5-469" fmla="*/ 259227 w 787421"/>
                    <a:gd name="connsiteY5-470" fmla="*/ 2139284 h 2139285"/>
                    <a:gd name="connsiteX6-471" fmla="*/ 1159 w 787421"/>
                    <a:gd name="connsiteY6-472" fmla="*/ 1881216 h 2139285"/>
                    <a:gd name="connsiteX7-473" fmla="*/ 0 w 787421"/>
                    <a:gd name="connsiteY7-474" fmla="*/ 1147170 h 2139285"/>
                    <a:gd name="connsiteX8-475" fmla="*/ 323179 w 787421"/>
                    <a:gd name="connsiteY8-476" fmla="*/ 72332 h 2139285"/>
                    <a:gd name="connsiteX0-477" fmla="*/ 323179 w 810872"/>
                    <a:gd name="connsiteY0-478" fmla="*/ 0 h 2066953"/>
                    <a:gd name="connsiteX1-479" fmla="*/ 784938 w 810872"/>
                    <a:gd name="connsiteY1-480" fmla="*/ 8582 h 2066953"/>
                    <a:gd name="connsiteX2-481" fmla="*/ 516835 w 810872"/>
                    <a:gd name="connsiteY2-482" fmla="*/ 1070421 h 2066953"/>
                    <a:gd name="connsiteX3-483" fmla="*/ 517294 w 810872"/>
                    <a:gd name="connsiteY3-484" fmla="*/ 1808885 h 2066953"/>
                    <a:gd name="connsiteX4-485" fmla="*/ 259226 w 810872"/>
                    <a:gd name="connsiteY4-486" fmla="*/ 2066953 h 2066953"/>
                    <a:gd name="connsiteX5-487" fmla="*/ 259227 w 810872"/>
                    <a:gd name="connsiteY5-488" fmla="*/ 2066952 h 2066953"/>
                    <a:gd name="connsiteX6-489" fmla="*/ 1159 w 810872"/>
                    <a:gd name="connsiteY6-490" fmla="*/ 1808884 h 2066953"/>
                    <a:gd name="connsiteX7-491" fmla="*/ 0 w 810872"/>
                    <a:gd name="connsiteY7-492" fmla="*/ 1074838 h 2066953"/>
                    <a:gd name="connsiteX8-493" fmla="*/ 323179 w 810872"/>
                    <a:gd name="connsiteY8-494" fmla="*/ 0 h 2066953"/>
                    <a:gd name="connsiteX0-495" fmla="*/ 323179 w 797169"/>
                    <a:gd name="connsiteY0-496" fmla="*/ 0 h 2066953"/>
                    <a:gd name="connsiteX1-497" fmla="*/ 784938 w 797169"/>
                    <a:gd name="connsiteY1-498" fmla="*/ 8582 h 2066953"/>
                    <a:gd name="connsiteX2-499" fmla="*/ 516835 w 797169"/>
                    <a:gd name="connsiteY2-500" fmla="*/ 1070421 h 2066953"/>
                    <a:gd name="connsiteX3-501" fmla="*/ 517294 w 797169"/>
                    <a:gd name="connsiteY3-502" fmla="*/ 1808885 h 2066953"/>
                    <a:gd name="connsiteX4-503" fmla="*/ 259226 w 797169"/>
                    <a:gd name="connsiteY4-504" fmla="*/ 2066953 h 2066953"/>
                    <a:gd name="connsiteX5-505" fmla="*/ 259227 w 797169"/>
                    <a:gd name="connsiteY5-506" fmla="*/ 2066952 h 2066953"/>
                    <a:gd name="connsiteX6-507" fmla="*/ 1159 w 797169"/>
                    <a:gd name="connsiteY6-508" fmla="*/ 1808884 h 2066953"/>
                    <a:gd name="connsiteX7-509" fmla="*/ 0 w 797169"/>
                    <a:gd name="connsiteY7-510" fmla="*/ 1074838 h 2066953"/>
                    <a:gd name="connsiteX8-511" fmla="*/ 323179 w 797169"/>
                    <a:gd name="connsiteY8-512" fmla="*/ 0 h 20669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9" name="Group 208"/>
                <p:cNvGrpSpPr/>
                <p:nvPr/>
              </p:nvGrpSpPr>
              <p:grpSpPr>
                <a:xfrm>
                  <a:off x="2250661" y="981774"/>
                  <a:ext cx="1043666" cy="2064429"/>
                  <a:chOff x="2250661" y="981774"/>
                  <a:chExt cx="1043666" cy="2064429"/>
                </a:xfrm>
              </p:grpSpPr>
              <p:sp>
                <p:nvSpPr>
                  <p:cNvPr id="215" name="Rectangle: Rounded Corners 1"/>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Rectangle: Rounded Corners 17"/>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317 w 516453"/>
                      <a:gd name="connsiteY0-2" fmla="*/ 258068 h 1562101"/>
                      <a:gd name="connsiteX1-3" fmla="*/ 258385 w 516453"/>
                      <a:gd name="connsiteY1-4" fmla="*/ 0 h 1562101"/>
                      <a:gd name="connsiteX2-5" fmla="*/ 258385 w 516453"/>
                      <a:gd name="connsiteY2-6" fmla="*/ 0 h 1562101"/>
                      <a:gd name="connsiteX3-7" fmla="*/ 516453 w 516453"/>
                      <a:gd name="connsiteY3-8" fmla="*/ 258068 h 1562101"/>
                      <a:gd name="connsiteX4-9" fmla="*/ 516452 w 516453"/>
                      <a:gd name="connsiteY4-10" fmla="*/ 1304033 h 1562101"/>
                      <a:gd name="connsiteX5-11" fmla="*/ 258384 w 516453"/>
                      <a:gd name="connsiteY5-12" fmla="*/ 1562101 h 1562101"/>
                      <a:gd name="connsiteX6-13" fmla="*/ 258385 w 516453"/>
                      <a:gd name="connsiteY6-14" fmla="*/ 1562100 h 1562101"/>
                      <a:gd name="connsiteX7-15" fmla="*/ 317 w 516453"/>
                      <a:gd name="connsiteY7-16" fmla="*/ 1304032 h 1562101"/>
                      <a:gd name="connsiteX8-17" fmla="*/ 0 w 516453"/>
                      <a:gd name="connsiteY8-18" fmla="*/ 572790 h 1562101"/>
                      <a:gd name="connsiteX9" fmla="*/ 317 w 516453"/>
                      <a:gd name="connsiteY9" fmla="*/ 258068 h 1562101"/>
                      <a:gd name="connsiteX0-19" fmla="*/ 317 w 535170"/>
                      <a:gd name="connsiteY0-20" fmla="*/ 258068 h 1562101"/>
                      <a:gd name="connsiteX1-21" fmla="*/ 258385 w 535170"/>
                      <a:gd name="connsiteY1-22" fmla="*/ 0 h 1562101"/>
                      <a:gd name="connsiteX2-23" fmla="*/ 258385 w 535170"/>
                      <a:gd name="connsiteY2-24" fmla="*/ 0 h 1562101"/>
                      <a:gd name="connsiteX3-25" fmla="*/ 516453 w 535170"/>
                      <a:gd name="connsiteY3-26" fmla="*/ 258068 h 1562101"/>
                      <a:gd name="connsiteX4-27" fmla="*/ 515241 w 535170"/>
                      <a:gd name="connsiteY4-28" fmla="*/ 564644 h 1562101"/>
                      <a:gd name="connsiteX5-29" fmla="*/ 516452 w 535170"/>
                      <a:gd name="connsiteY5-30" fmla="*/ 1304033 h 1562101"/>
                      <a:gd name="connsiteX6-31" fmla="*/ 258384 w 535170"/>
                      <a:gd name="connsiteY6-32" fmla="*/ 1562101 h 1562101"/>
                      <a:gd name="connsiteX7-33" fmla="*/ 258385 w 535170"/>
                      <a:gd name="connsiteY7-34" fmla="*/ 1562100 h 1562101"/>
                      <a:gd name="connsiteX8-35" fmla="*/ 317 w 535170"/>
                      <a:gd name="connsiteY8-36" fmla="*/ 1304032 h 1562101"/>
                      <a:gd name="connsiteX9-37" fmla="*/ 0 w 535170"/>
                      <a:gd name="connsiteY9-38" fmla="*/ 572790 h 1562101"/>
                      <a:gd name="connsiteX10" fmla="*/ 317 w 535170"/>
                      <a:gd name="connsiteY10" fmla="*/ 258068 h 1562101"/>
                      <a:gd name="connsiteX0-39" fmla="*/ 317 w 535170"/>
                      <a:gd name="connsiteY0-40" fmla="*/ 258068 h 1562101"/>
                      <a:gd name="connsiteX1-41" fmla="*/ 258385 w 535170"/>
                      <a:gd name="connsiteY1-42" fmla="*/ 0 h 1562101"/>
                      <a:gd name="connsiteX2-43" fmla="*/ 516453 w 535170"/>
                      <a:gd name="connsiteY2-44" fmla="*/ 258068 h 1562101"/>
                      <a:gd name="connsiteX3-45" fmla="*/ 515241 w 535170"/>
                      <a:gd name="connsiteY3-46" fmla="*/ 564644 h 1562101"/>
                      <a:gd name="connsiteX4-47" fmla="*/ 516452 w 535170"/>
                      <a:gd name="connsiteY4-48" fmla="*/ 1304033 h 1562101"/>
                      <a:gd name="connsiteX5-49" fmla="*/ 258384 w 535170"/>
                      <a:gd name="connsiteY5-50" fmla="*/ 1562101 h 1562101"/>
                      <a:gd name="connsiteX6-51" fmla="*/ 258385 w 535170"/>
                      <a:gd name="connsiteY6-52" fmla="*/ 1562100 h 1562101"/>
                      <a:gd name="connsiteX7-53" fmla="*/ 317 w 535170"/>
                      <a:gd name="connsiteY7-54" fmla="*/ 1304032 h 1562101"/>
                      <a:gd name="connsiteX8-55" fmla="*/ 0 w 535170"/>
                      <a:gd name="connsiteY8-56" fmla="*/ 572790 h 1562101"/>
                      <a:gd name="connsiteX9-57" fmla="*/ 317 w 535170"/>
                      <a:gd name="connsiteY9-58" fmla="*/ 258068 h 1562101"/>
                      <a:gd name="connsiteX0-59" fmla="*/ 317 w 554283"/>
                      <a:gd name="connsiteY0-60" fmla="*/ 38833 h 1342866"/>
                      <a:gd name="connsiteX1-61" fmla="*/ 516453 w 554283"/>
                      <a:gd name="connsiteY1-62" fmla="*/ 38833 h 1342866"/>
                      <a:gd name="connsiteX2-63" fmla="*/ 515241 w 554283"/>
                      <a:gd name="connsiteY2-64" fmla="*/ 345409 h 1342866"/>
                      <a:gd name="connsiteX3-65" fmla="*/ 516452 w 554283"/>
                      <a:gd name="connsiteY3-66" fmla="*/ 1084798 h 1342866"/>
                      <a:gd name="connsiteX4-67" fmla="*/ 258384 w 554283"/>
                      <a:gd name="connsiteY4-68" fmla="*/ 1342866 h 1342866"/>
                      <a:gd name="connsiteX5-69" fmla="*/ 258385 w 554283"/>
                      <a:gd name="connsiteY5-70" fmla="*/ 1342865 h 1342866"/>
                      <a:gd name="connsiteX6-71" fmla="*/ 317 w 554283"/>
                      <a:gd name="connsiteY6-72" fmla="*/ 1084797 h 1342866"/>
                      <a:gd name="connsiteX7-73" fmla="*/ 0 w 554283"/>
                      <a:gd name="connsiteY7-74" fmla="*/ 353555 h 1342866"/>
                      <a:gd name="connsiteX8-75" fmla="*/ 317 w 554283"/>
                      <a:gd name="connsiteY8-76" fmla="*/ 38833 h 1342866"/>
                      <a:gd name="connsiteX0-77" fmla="*/ 163239 w 542216"/>
                      <a:gd name="connsiteY0-78" fmla="*/ 3110 h 2056585"/>
                      <a:gd name="connsiteX1-79" fmla="*/ 516453 w 542216"/>
                      <a:gd name="connsiteY1-80" fmla="*/ 752552 h 2056585"/>
                      <a:gd name="connsiteX2-81" fmla="*/ 515241 w 542216"/>
                      <a:gd name="connsiteY2-82" fmla="*/ 1059128 h 2056585"/>
                      <a:gd name="connsiteX3-83" fmla="*/ 516452 w 542216"/>
                      <a:gd name="connsiteY3-84" fmla="*/ 1798517 h 2056585"/>
                      <a:gd name="connsiteX4-85" fmla="*/ 258384 w 542216"/>
                      <a:gd name="connsiteY4-86" fmla="*/ 2056585 h 2056585"/>
                      <a:gd name="connsiteX5-87" fmla="*/ 258385 w 542216"/>
                      <a:gd name="connsiteY5-88" fmla="*/ 2056584 h 2056585"/>
                      <a:gd name="connsiteX6-89" fmla="*/ 317 w 542216"/>
                      <a:gd name="connsiteY6-90" fmla="*/ 1798516 h 2056585"/>
                      <a:gd name="connsiteX7-91" fmla="*/ 0 w 542216"/>
                      <a:gd name="connsiteY7-92" fmla="*/ 1067274 h 2056585"/>
                      <a:gd name="connsiteX8-93" fmla="*/ 163239 w 542216"/>
                      <a:gd name="connsiteY8-94" fmla="*/ 3110 h 2056585"/>
                      <a:gd name="connsiteX0-95" fmla="*/ 163239 w 539217"/>
                      <a:gd name="connsiteY0-96" fmla="*/ 98143 h 2151618"/>
                      <a:gd name="connsiteX1-97" fmla="*/ 512380 w 539217"/>
                      <a:gd name="connsiteY1-98" fmla="*/ 87961 h 2151618"/>
                      <a:gd name="connsiteX2-99" fmla="*/ 515241 w 539217"/>
                      <a:gd name="connsiteY2-100" fmla="*/ 1154161 h 2151618"/>
                      <a:gd name="connsiteX3-101" fmla="*/ 516452 w 539217"/>
                      <a:gd name="connsiteY3-102" fmla="*/ 1893550 h 2151618"/>
                      <a:gd name="connsiteX4-103" fmla="*/ 258384 w 539217"/>
                      <a:gd name="connsiteY4-104" fmla="*/ 2151618 h 2151618"/>
                      <a:gd name="connsiteX5-105" fmla="*/ 258385 w 539217"/>
                      <a:gd name="connsiteY5-106" fmla="*/ 2151617 h 2151618"/>
                      <a:gd name="connsiteX6-107" fmla="*/ 317 w 539217"/>
                      <a:gd name="connsiteY6-108" fmla="*/ 1893549 h 2151618"/>
                      <a:gd name="connsiteX7-109" fmla="*/ 0 w 539217"/>
                      <a:gd name="connsiteY7-110" fmla="*/ 1162307 h 2151618"/>
                      <a:gd name="connsiteX8-111" fmla="*/ 163239 w 539217"/>
                      <a:gd name="connsiteY8-112" fmla="*/ 98143 h 2151618"/>
                      <a:gd name="connsiteX0-113" fmla="*/ 163239 w 595457"/>
                      <a:gd name="connsiteY0-114" fmla="*/ 27667 h 2081142"/>
                      <a:gd name="connsiteX1-115" fmla="*/ 512380 w 595457"/>
                      <a:gd name="connsiteY1-116" fmla="*/ 17485 h 2081142"/>
                      <a:gd name="connsiteX2-117" fmla="*/ 515241 w 595457"/>
                      <a:gd name="connsiteY2-118" fmla="*/ 1083685 h 2081142"/>
                      <a:gd name="connsiteX3-119" fmla="*/ 516452 w 595457"/>
                      <a:gd name="connsiteY3-120" fmla="*/ 1823074 h 2081142"/>
                      <a:gd name="connsiteX4-121" fmla="*/ 258384 w 595457"/>
                      <a:gd name="connsiteY4-122" fmla="*/ 2081142 h 2081142"/>
                      <a:gd name="connsiteX5-123" fmla="*/ 258385 w 595457"/>
                      <a:gd name="connsiteY5-124" fmla="*/ 2081141 h 2081142"/>
                      <a:gd name="connsiteX6-125" fmla="*/ 317 w 595457"/>
                      <a:gd name="connsiteY6-126" fmla="*/ 1823073 h 2081142"/>
                      <a:gd name="connsiteX7-127" fmla="*/ 0 w 595457"/>
                      <a:gd name="connsiteY7-128" fmla="*/ 1091831 h 2081142"/>
                      <a:gd name="connsiteX8-129" fmla="*/ 163239 w 595457"/>
                      <a:gd name="connsiteY8-130" fmla="*/ 27667 h 2081142"/>
                      <a:gd name="connsiteX0-131" fmla="*/ 163239 w 595457"/>
                      <a:gd name="connsiteY0-132" fmla="*/ 11391 h 2064866"/>
                      <a:gd name="connsiteX1-133" fmla="*/ 512380 w 595457"/>
                      <a:gd name="connsiteY1-134" fmla="*/ 1209 h 2064866"/>
                      <a:gd name="connsiteX2-135" fmla="*/ 515241 w 595457"/>
                      <a:gd name="connsiteY2-136" fmla="*/ 1067409 h 2064866"/>
                      <a:gd name="connsiteX3-137" fmla="*/ 516452 w 595457"/>
                      <a:gd name="connsiteY3-138" fmla="*/ 1806798 h 2064866"/>
                      <a:gd name="connsiteX4-139" fmla="*/ 258384 w 595457"/>
                      <a:gd name="connsiteY4-140" fmla="*/ 2064866 h 2064866"/>
                      <a:gd name="connsiteX5-141" fmla="*/ 258385 w 595457"/>
                      <a:gd name="connsiteY5-142" fmla="*/ 2064865 h 2064866"/>
                      <a:gd name="connsiteX6-143" fmla="*/ 317 w 595457"/>
                      <a:gd name="connsiteY6-144" fmla="*/ 1806797 h 2064866"/>
                      <a:gd name="connsiteX7-145" fmla="*/ 0 w 595457"/>
                      <a:gd name="connsiteY7-146" fmla="*/ 1075555 h 2064866"/>
                      <a:gd name="connsiteX8-147" fmla="*/ 163239 w 595457"/>
                      <a:gd name="connsiteY8-148" fmla="*/ 11391 h 2064866"/>
                      <a:gd name="connsiteX0-149" fmla="*/ 163239 w 598468"/>
                      <a:gd name="connsiteY0-150" fmla="*/ 4508 h 2057983"/>
                      <a:gd name="connsiteX1-151" fmla="*/ 516453 w 598468"/>
                      <a:gd name="connsiteY1-152" fmla="*/ 2472 h 2057983"/>
                      <a:gd name="connsiteX2-153" fmla="*/ 515241 w 598468"/>
                      <a:gd name="connsiteY2-154" fmla="*/ 1060526 h 2057983"/>
                      <a:gd name="connsiteX3-155" fmla="*/ 516452 w 598468"/>
                      <a:gd name="connsiteY3-156" fmla="*/ 1799915 h 2057983"/>
                      <a:gd name="connsiteX4-157" fmla="*/ 258384 w 598468"/>
                      <a:gd name="connsiteY4-158" fmla="*/ 2057983 h 2057983"/>
                      <a:gd name="connsiteX5-159" fmla="*/ 258385 w 598468"/>
                      <a:gd name="connsiteY5-160" fmla="*/ 2057982 h 2057983"/>
                      <a:gd name="connsiteX6-161" fmla="*/ 317 w 598468"/>
                      <a:gd name="connsiteY6-162" fmla="*/ 1799914 h 2057983"/>
                      <a:gd name="connsiteX7-163" fmla="*/ 0 w 598468"/>
                      <a:gd name="connsiteY7-164" fmla="*/ 1068672 h 2057983"/>
                      <a:gd name="connsiteX8-165" fmla="*/ 163239 w 598468"/>
                      <a:gd name="connsiteY8-166" fmla="*/ 4508 h 2057983"/>
                      <a:gd name="connsiteX0-167" fmla="*/ 163239 w 598587"/>
                      <a:gd name="connsiteY0-168" fmla="*/ 2042 h 2055517"/>
                      <a:gd name="connsiteX1-169" fmla="*/ 516453 w 598587"/>
                      <a:gd name="connsiteY1-170" fmla="*/ 6 h 2055517"/>
                      <a:gd name="connsiteX2-171" fmla="*/ 515241 w 598587"/>
                      <a:gd name="connsiteY2-172" fmla="*/ 1058060 h 2055517"/>
                      <a:gd name="connsiteX3-173" fmla="*/ 516452 w 598587"/>
                      <a:gd name="connsiteY3-174" fmla="*/ 1797449 h 2055517"/>
                      <a:gd name="connsiteX4-175" fmla="*/ 258384 w 598587"/>
                      <a:gd name="connsiteY4-176" fmla="*/ 2055517 h 2055517"/>
                      <a:gd name="connsiteX5-177" fmla="*/ 258385 w 598587"/>
                      <a:gd name="connsiteY5-178" fmla="*/ 2055516 h 2055517"/>
                      <a:gd name="connsiteX6-179" fmla="*/ 317 w 598587"/>
                      <a:gd name="connsiteY6-180" fmla="*/ 1797448 h 2055517"/>
                      <a:gd name="connsiteX7-181" fmla="*/ 0 w 598587"/>
                      <a:gd name="connsiteY7-182" fmla="*/ 1066206 h 2055517"/>
                      <a:gd name="connsiteX8-183" fmla="*/ 163239 w 598587"/>
                      <a:gd name="connsiteY8-184" fmla="*/ 2042 h 2055517"/>
                      <a:gd name="connsiteX0-185" fmla="*/ 163239 w 535169"/>
                      <a:gd name="connsiteY0-186" fmla="*/ 9542 h 2063017"/>
                      <a:gd name="connsiteX1-187" fmla="*/ 516453 w 535169"/>
                      <a:gd name="connsiteY1-188" fmla="*/ 7506 h 2063017"/>
                      <a:gd name="connsiteX2-189" fmla="*/ 515241 w 535169"/>
                      <a:gd name="connsiteY2-190" fmla="*/ 1065560 h 2063017"/>
                      <a:gd name="connsiteX3-191" fmla="*/ 516452 w 535169"/>
                      <a:gd name="connsiteY3-192" fmla="*/ 1804949 h 2063017"/>
                      <a:gd name="connsiteX4-193" fmla="*/ 258384 w 535169"/>
                      <a:gd name="connsiteY4-194" fmla="*/ 2063017 h 2063017"/>
                      <a:gd name="connsiteX5-195" fmla="*/ 258385 w 535169"/>
                      <a:gd name="connsiteY5-196" fmla="*/ 2063016 h 2063017"/>
                      <a:gd name="connsiteX6-197" fmla="*/ 317 w 535169"/>
                      <a:gd name="connsiteY6-198" fmla="*/ 1804948 h 2063017"/>
                      <a:gd name="connsiteX7-199" fmla="*/ 0 w 535169"/>
                      <a:gd name="connsiteY7-200" fmla="*/ 1073706 h 2063017"/>
                      <a:gd name="connsiteX8-201" fmla="*/ 163239 w 535169"/>
                      <a:gd name="connsiteY8-202" fmla="*/ 9542 h 2063017"/>
                      <a:gd name="connsiteX0-203" fmla="*/ 163239 w 535169"/>
                      <a:gd name="connsiteY0-204" fmla="*/ 2037 h 2055512"/>
                      <a:gd name="connsiteX1-205" fmla="*/ 516453 w 535169"/>
                      <a:gd name="connsiteY1-206" fmla="*/ 1 h 2055512"/>
                      <a:gd name="connsiteX2-207" fmla="*/ 515241 w 535169"/>
                      <a:gd name="connsiteY2-208" fmla="*/ 1058055 h 2055512"/>
                      <a:gd name="connsiteX3-209" fmla="*/ 516452 w 535169"/>
                      <a:gd name="connsiteY3-210" fmla="*/ 1797444 h 2055512"/>
                      <a:gd name="connsiteX4-211" fmla="*/ 258384 w 535169"/>
                      <a:gd name="connsiteY4-212" fmla="*/ 2055512 h 2055512"/>
                      <a:gd name="connsiteX5-213" fmla="*/ 258385 w 535169"/>
                      <a:gd name="connsiteY5-214" fmla="*/ 2055511 h 2055512"/>
                      <a:gd name="connsiteX6-215" fmla="*/ 317 w 535169"/>
                      <a:gd name="connsiteY6-216" fmla="*/ 1797443 h 2055512"/>
                      <a:gd name="connsiteX7-217" fmla="*/ 0 w 535169"/>
                      <a:gd name="connsiteY7-218" fmla="*/ 1066201 h 2055512"/>
                      <a:gd name="connsiteX8-219" fmla="*/ 163239 w 535169"/>
                      <a:gd name="connsiteY8-220" fmla="*/ 2037 h 2055512"/>
                      <a:gd name="connsiteX0-221" fmla="*/ 163239 w 529133"/>
                      <a:gd name="connsiteY0-222" fmla="*/ 2037 h 2055512"/>
                      <a:gd name="connsiteX1-223" fmla="*/ 516453 w 529133"/>
                      <a:gd name="connsiteY1-224" fmla="*/ 1 h 2055512"/>
                      <a:gd name="connsiteX2-225" fmla="*/ 515241 w 529133"/>
                      <a:gd name="connsiteY2-226" fmla="*/ 1058055 h 2055512"/>
                      <a:gd name="connsiteX3-227" fmla="*/ 516452 w 529133"/>
                      <a:gd name="connsiteY3-228" fmla="*/ 1797444 h 2055512"/>
                      <a:gd name="connsiteX4-229" fmla="*/ 258384 w 529133"/>
                      <a:gd name="connsiteY4-230" fmla="*/ 2055512 h 2055512"/>
                      <a:gd name="connsiteX5-231" fmla="*/ 258385 w 529133"/>
                      <a:gd name="connsiteY5-232" fmla="*/ 2055511 h 2055512"/>
                      <a:gd name="connsiteX6-233" fmla="*/ 317 w 529133"/>
                      <a:gd name="connsiteY6-234" fmla="*/ 1797443 h 2055512"/>
                      <a:gd name="connsiteX7-235" fmla="*/ 0 w 529133"/>
                      <a:gd name="connsiteY7-236" fmla="*/ 1066201 h 2055512"/>
                      <a:gd name="connsiteX8-237" fmla="*/ 163239 w 529133"/>
                      <a:gd name="connsiteY8-238" fmla="*/ 2037 h 2055512"/>
                      <a:gd name="connsiteX0-239" fmla="*/ 164371 w 530265"/>
                      <a:gd name="connsiteY0-240" fmla="*/ 2037 h 2055512"/>
                      <a:gd name="connsiteX1-241" fmla="*/ 517585 w 530265"/>
                      <a:gd name="connsiteY1-242" fmla="*/ 1 h 2055512"/>
                      <a:gd name="connsiteX2-243" fmla="*/ 516373 w 530265"/>
                      <a:gd name="connsiteY2-244" fmla="*/ 1058055 h 2055512"/>
                      <a:gd name="connsiteX3-245" fmla="*/ 517584 w 530265"/>
                      <a:gd name="connsiteY3-246" fmla="*/ 1797444 h 2055512"/>
                      <a:gd name="connsiteX4-247" fmla="*/ 259516 w 530265"/>
                      <a:gd name="connsiteY4-248" fmla="*/ 2055512 h 2055512"/>
                      <a:gd name="connsiteX5-249" fmla="*/ 259517 w 530265"/>
                      <a:gd name="connsiteY5-250" fmla="*/ 2055511 h 2055512"/>
                      <a:gd name="connsiteX6-251" fmla="*/ 1449 w 530265"/>
                      <a:gd name="connsiteY6-252" fmla="*/ 1797443 h 2055512"/>
                      <a:gd name="connsiteX7-253" fmla="*/ 1132 w 530265"/>
                      <a:gd name="connsiteY7-254" fmla="*/ 1066201 h 2055512"/>
                      <a:gd name="connsiteX8-255" fmla="*/ 164371 w 530265"/>
                      <a:gd name="connsiteY8-256" fmla="*/ 2037 h 2055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0" name="Group 209"/>
                <p:cNvGrpSpPr/>
                <p:nvPr/>
              </p:nvGrpSpPr>
              <p:grpSpPr>
                <a:xfrm flipH="1">
                  <a:off x="3778215" y="996203"/>
                  <a:ext cx="1043666" cy="2064429"/>
                  <a:chOff x="2250661" y="981774"/>
                  <a:chExt cx="1043666" cy="2064429"/>
                </a:xfrm>
              </p:grpSpPr>
              <p:sp>
                <p:nvSpPr>
                  <p:cNvPr id="213" name="Rectangle: Rounded Corners 1"/>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Rectangle: Rounded Corners 17"/>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317 w 516453"/>
                      <a:gd name="connsiteY0-2" fmla="*/ 258068 h 1562101"/>
                      <a:gd name="connsiteX1-3" fmla="*/ 258385 w 516453"/>
                      <a:gd name="connsiteY1-4" fmla="*/ 0 h 1562101"/>
                      <a:gd name="connsiteX2-5" fmla="*/ 258385 w 516453"/>
                      <a:gd name="connsiteY2-6" fmla="*/ 0 h 1562101"/>
                      <a:gd name="connsiteX3-7" fmla="*/ 516453 w 516453"/>
                      <a:gd name="connsiteY3-8" fmla="*/ 258068 h 1562101"/>
                      <a:gd name="connsiteX4-9" fmla="*/ 516452 w 516453"/>
                      <a:gd name="connsiteY4-10" fmla="*/ 1304033 h 1562101"/>
                      <a:gd name="connsiteX5-11" fmla="*/ 258384 w 516453"/>
                      <a:gd name="connsiteY5-12" fmla="*/ 1562101 h 1562101"/>
                      <a:gd name="connsiteX6-13" fmla="*/ 258385 w 516453"/>
                      <a:gd name="connsiteY6-14" fmla="*/ 1562100 h 1562101"/>
                      <a:gd name="connsiteX7-15" fmla="*/ 317 w 516453"/>
                      <a:gd name="connsiteY7-16" fmla="*/ 1304032 h 1562101"/>
                      <a:gd name="connsiteX8-17" fmla="*/ 0 w 516453"/>
                      <a:gd name="connsiteY8-18" fmla="*/ 572790 h 1562101"/>
                      <a:gd name="connsiteX9" fmla="*/ 317 w 516453"/>
                      <a:gd name="connsiteY9" fmla="*/ 258068 h 1562101"/>
                      <a:gd name="connsiteX0-19" fmla="*/ 317 w 535170"/>
                      <a:gd name="connsiteY0-20" fmla="*/ 258068 h 1562101"/>
                      <a:gd name="connsiteX1-21" fmla="*/ 258385 w 535170"/>
                      <a:gd name="connsiteY1-22" fmla="*/ 0 h 1562101"/>
                      <a:gd name="connsiteX2-23" fmla="*/ 258385 w 535170"/>
                      <a:gd name="connsiteY2-24" fmla="*/ 0 h 1562101"/>
                      <a:gd name="connsiteX3-25" fmla="*/ 516453 w 535170"/>
                      <a:gd name="connsiteY3-26" fmla="*/ 258068 h 1562101"/>
                      <a:gd name="connsiteX4-27" fmla="*/ 515241 w 535170"/>
                      <a:gd name="connsiteY4-28" fmla="*/ 564644 h 1562101"/>
                      <a:gd name="connsiteX5-29" fmla="*/ 516452 w 535170"/>
                      <a:gd name="connsiteY5-30" fmla="*/ 1304033 h 1562101"/>
                      <a:gd name="connsiteX6-31" fmla="*/ 258384 w 535170"/>
                      <a:gd name="connsiteY6-32" fmla="*/ 1562101 h 1562101"/>
                      <a:gd name="connsiteX7-33" fmla="*/ 258385 w 535170"/>
                      <a:gd name="connsiteY7-34" fmla="*/ 1562100 h 1562101"/>
                      <a:gd name="connsiteX8-35" fmla="*/ 317 w 535170"/>
                      <a:gd name="connsiteY8-36" fmla="*/ 1304032 h 1562101"/>
                      <a:gd name="connsiteX9-37" fmla="*/ 0 w 535170"/>
                      <a:gd name="connsiteY9-38" fmla="*/ 572790 h 1562101"/>
                      <a:gd name="connsiteX10" fmla="*/ 317 w 535170"/>
                      <a:gd name="connsiteY10" fmla="*/ 258068 h 1562101"/>
                      <a:gd name="connsiteX0-39" fmla="*/ 317 w 535170"/>
                      <a:gd name="connsiteY0-40" fmla="*/ 258068 h 1562101"/>
                      <a:gd name="connsiteX1-41" fmla="*/ 258385 w 535170"/>
                      <a:gd name="connsiteY1-42" fmla="*/ 0 h 1562101"/>
                      <a:gd name="connsiteX2-43" fmla="*/ 516453 w 535170"/>
                      <a:gd name="connsiteY2-44" fmla="*/ 258068 h 1562101"/>
                      <a:gd name="connsiteX3-45" fmla="*/ 515241 w 535170"/>
                      <a:gd name="connsiteY3-46" fmla="*/ 564644 h 1562101"/>
                      <a:gd name="connsiteX4-47" fmla="*/ 516452 w 535170"/>
                      <a:gd name="connsiteY4-48" fmla="*/ 1304033 h 1562101"/>
                      <a:gd name="connsiteX5-49" fmla="*/ 258384 w 535170"/>
                      <a:gd name="connsiteY5-50" fmla="*/ 1562101 h 1562101"/>
                      <a:gd name="connsiteX6-51" fmla="*/ 258385 w 535170"/>
                      <a:gd name="connsiteY6-52" fmla="*/ 1562100 h 1562101"/>
                      <a:gd name="connsiteX7-53" fmla="*/ 317 w 535170"/>
                      <a:gd name="connsiteY7-54" fmla="*/ 1304032 h 1562101"/>
                      <a:gd name="connsiteX8-55" fmla="*/ 0 w 535170"/>
                      <a:gd name="connsiteY8-56" fmla="*/ 572790 h 1562101"/>
                      <a:gd name="connsiteX9-57" fmla="*/ 317 w 535170"/>
                      <a:gd name="connsiteY9-58" fmla="*/ 258068 h 1562101"/>
                      <a:gd name="connsiteX0-59" fmla="*/ 317 w 554283"/>
                      <a:gd name="connsiteY0-60" fmla="*/ 38833 h 1342866"/>
                      <a:gd name="connsiteX1-61" fmla="*/ 516453 w 554283"/>
                      <a:gd name="connsiteY1-62" fmla="*/ 38833 h 1342866"/>
                      <a:gd name="connsiteX2-63" fmla="*/ 515241 w 554283"/>
                      <a:gd name="connsiteY2-64" fmla="*/ 345409 h 1342866"/>
                      <a:gd name="connsiteX3-65" fmla="*/ 516452 w 554283"/>
                      <a:gd name="connsiteY3-66" fmla="*/ 1084798 h 1342866"/>
                      <a:gd name="connsiteX4-67" fmla="*/ 258384 w 554283"/>
                      <a:gd name="connsiteY4-68" fmla="*/ 1342866 h 1342866"/>
                      <a:gd name="connsiteX5-69" fmla="*/ 258385 w 554283"/>
                      <a:gd name="connsiteY5-70" fmla="*/ 1342865 h 1342866"/>
                      <a:gd name="connsiteX6-71" fmla="*/ 317 w 554283"/>
                      <a:gd name="connsiteY6-72" fmla="*/ 1084797 h 1342866"/>
                      <a:gd name="connsiteX7-73" fmla="*/ 0 w 554283"/>
                      <a:gd name="connsiteY7-74" fmla="*/ 353555 h 1342866"/>
                      <a:gd name="connsiteX8-75" fmla="*/ 317 w 554283"/>
                      <a:gd name="connsiteY8-76" fmla="*/ 38833 h 1342866"/>
                      <a:gd name="connsiteX0-77" fmla="*/ 163239 w 542216"/>
                      <a:gd name="connsiteY0-78" fmla="*/ 3110 h 2056585"/>
                      <a:gd name="connsiteX1-79" fmla="*/ 516453 w 542216"/>
                      <a:gd name="connsiteY1-80" fmla="*/ 752552 h 2056585"/>
                      <a:gd name="connsiteX2-81" fmla="*/ 515241 w 542216"/>
                      <a:gd name="connsiteY2-82" fmla="*/ 1059128 h 2056585"/>
                      <a:gd name="connsiteX3-83" fmla="*/ 516452 w 542216"/>
                      <a:gd name="connsiteY3-84" fmla="*/ 1798517 h 2056585"/>
                      <a:gd name="connsiteX4-85" fmla="*/ 258384 w 542216"/>
                      <a:gd name="connsiteY4-86" fmla="*/ 2056585 h 2056585"/>
                      <a:gd name="connsiteX5-87" fmla="*/ 258385 w 542216"/>
                      <a:gd name="connsiteY5-88" fmla="*/ 2056584 h 2056585"/>
                      <a:gd name="connsiteX6-89" fmla="*/ 317 w 542216"/>
                      <a:gd name="connsiteY6-90" fmla="*/ 1798516 h 2056585"/>
                      <a:gd name="connsiteX7-91" fmla="*/ 0 w 542216"/>
                      <a:gd name="connsiteY7-92" fmla="*/ 1067274 h 2056585"/>
                      <a:gd name="connsiteX8-93" fmla="*/ 163239 w 542216"/>
                      <a:gd name="connsiteY8-94" fmla="*/ 3110 h 2056585"/>
                      <a:gd name="connsiteX0-95" fmla="*/ 163239 w 539217"/>
                      <a:gd name="connsiteY0-96" fmla="*/ 98143 h 2151618"/>
                      <a:gd name="connsiteX1-97" fmla="*/ 512380 w 539217"/>
                      <a:gd name="connsiteY1-98" fmla="*/ 87961 h 2151618"/>
                      <a:gd name="connsiteX2-99" fmla="*/ 515241 w 539217"/>
                      <a:gd name="connsiteY2-100" fmla="*/ 1154161 h 2151618"/>
                      <a:gd name="connsiteX3-101" fmla="*/ 516452 w 539217"/>
                      <a:gd name="connsiteY3-102" fmla="*/ 1893550 h 2151618"/>
                      <a:gd name="connsiteX4-103" fmla="*/ 258384 w 539217"/>
                      <a:gd name="connsiteY4-104" fmla="*/ 2151618 h 2151618"/>
                      <a:gd name="connsiteX5-105" fmla="*/ 258385 w 539217"/>
                      <a:gd name="connsiteY5-106" fmla="*/ 2151617 h 2151618"/>
                      <a:gd name="connsiteX6-107" fmla="*/ 317 w 539217"/>
                      <a:gd name="connsiteY6-108" fmla="*/ 1893549 h 2151618"/>
                      <a:gd name="connsiteX7-109" fmla="*/ 0 w 539217"/>
                      <a:gd name="connsiteY7-110" fmla="*/ 1162307 h 2151618"/>
                      <a:gd name="connsiteX8-111" fmla="*/ 163239 w 539217"/>
                      <a:gd name="connsiteY8-112" fmla="*/ 98143 h 2151618"/>
                      <a:gd name="connsiteX0-113" fmla="*/ 163239 w 595457"/>
                      <a:gd name="connsiteY0-114" fmla="*/ 27667 h 2081142"/>
                      <a:gd name="connsiteX1-115" fmla="*/ 512380 w 595457"/>
                      <a:gd name="connsiteY1-116" fmla="*/ 17485 h 2081142"/>
                      <a:gd name="connsiteX2-117" fmla="*/ 515241 w 595457"/>
                      <a:gd name="connsiteY2-118" fmla="*/ 1083685 h 2081142"/>
                      <a:gd name="connsiteX3-119" fmla="*/ 516452 w 595457"/>
                      <a:gd name="connsiteY3-120" fmla="*/ 1823074 h 2081142"/>
                      <a:gd name="connsiteX4-121" fmla="*/ 258384 w 595457"/>
                      <a:gd name="connsiteY4-122" fmla="*/ 2081142 h 2081142"/>
                      <a:gd name="connsiteX5-123" fmla="*/ 258385 w 595457"/>
                      <a:gd name="connsiteY5-124" fmla="*/ 2081141 h 2081142"/>
                      <a:gd name="connsiteX6-125" fmla="*/ 317 w 595457"/>
                      <a:gd name="connsiteY6-126" fmla="*/ 1823073 h 2081142"/>
                      <a:gd name="connsiteX7-127" fmla="*/ 0 w 595457"/>
                      <a:gd name="connsiteY7-128" fmla="*/ 1091831 h 2081142"/>
                      <a:gd name="connsiteX8-129" fmla="*/ 163239 w 595457"/>
                      <a:gd name="connsiteY8-130" fmla="*/ 27667 h 2081142"/>
                      <a:gd name="connsiteX0-131" fmla="*/ 163239 w 595457"/>
                      <a:gd name="connsiteY0-132" fmla="*/ 11391 h 2064866"/>
                      <a:gd name="connsiteX1-133" fmla="*/ 512380 w 595457"/>
                      <a:gd name="connsiteY1-134" fmla="*/ 1209 h 2064866"/>
                      <a:gd name="connsiteX2-135" fmla="*/ 515241 w 595457"/>
                      <a:gd name="connsiteY2-136" fmla="*/ 1067409 h 2064866"/>
                      <a:gd name="connsiteX3-137" fmla="*/ 516452 w 595457"/>
                      <a:gd name="connsiteY3-138" fmla="*/ 1806798 h 2064866"/>
                      <a:gd name="connsiteX4-139" fmla="*/ 258384 w 595457"/>
                      <a:gd name="connsiteY4-140" fmla="*/ 2064866 h 2064866"/>
                      <a:gd name="connsiteX5-141" fmla="*/ 258385 w 595457"/>
                      <a:gd name="connsiteY5-142" fmla="*/ 2064865 h 2064866"/>
                      <a:gd name="connsiteX6-143" fmla="*/ 317 w 595457"/>
                      <a:gd name="connsiteY6-144" fmla="*/ 1806797 h 2064866"/>
                      <a:gd name="connsiteX7-145" fmla="*/ 0 w 595457"/>
                      <a:gd name="connsiteY7-146" fmla="*/ 1075555 h 2064866"/>
                      <a:gd name="connsiteX8-147" fmla="*/ 163239 w 595457"/>
                      <a:gd name="connsiteY8-148" fmla="*/ 11391 h 2064866"/>
                      <a:gd name="connsiteX0-149" fmla="*/ 163239 w 598468"/>
                      <a:gd name="connsiteY0-150" fmla="*/ 4508 h 2057983"/>
                      <a:gd name="connsiteX1-151" fmla="*/ 516453 w 598468"/>
                      <a:gd name="connsiteY1-152" fmla="*/ 2472 h 2057983"/>
                      <a:gd name="connsiteX2-153" fmla="*/ 515241 w 598468"/>
                      <a:gd name="connsiteY2-154" fmla="*/ 1060526 h 2057983"/>
                      <a:gd name="connsiteX3-155" fmla="*/ 516452 w 598468"/>
                      <a:gd name="connsiteY3-156" fmla="*/ 1799915 h 2057983"/>
                      <a:gd name="connsiteX4-157" fmla="*/ 258384 w 598468"/>
                      <a:gd name="connsiteY4-158" fmla="*/ 2057983 h 2057983"/>
                      <a:gd name="connsiteX5-159" fmla="*/ 258385 w 598468"/>
                      <a:gd name="connsiteY5-160" fmla="*/ 2057982 h 2057983"/>
                      <a:gd name="connsiteX6-161" fmla="*/ 317 w 598468"/>
                      <a:gd name="connsiteY6-162" fmla="*/ 1799914 h 2057983"/>
                      <a:gd name="connsiteX7-163" fmla="*/ 0 w 598468"/>
                      <a:gd name="connsiteY7-164" fmla="*/ 1068672 h 2057983"/>
                      <a:gd name="connsiteX8-165" fmla="*/ 163239 w 598468"/>
                      <a:gd name="connsiteY8-166" fmla="*/ 4508 h 2057983"/>
                      <a:gd name="connsiteX0-167" fmla="*/ 163239 w 598587"/>
                      <a:gd name="connsiteY0-168" fmla="*/ 2042 h 2055517"/>
                      <a:gd name="connsiteX1-169" fmla="*/ 516453 w 598587"/>
                      <a:gd name="connsiteY1-170" fmla="*/ 6 h 2055517"/>
                      <a:gd name="connsiteX2-171" fmla="*/ 515241 w 598587"/>
                      <a:gd name="connsiteY2-172" fmla="*/ 1058060 h 2055517"/>
                      <a:gd name="connsiteX3-173" fmla="*/ 516452 w 598587"/>
                      <a:gd name="connsiteY3-174" fmla="*/ 1797449 h 2055517"/>
                      <a:gd name="connsiteX4-175" fmla="*/ 258384 w 598587"/>
                      <a:gd name="connsiteY4-176" fmla="*/ 2055517 h 2055517"/>
                      <a:gd name="connsiteX5-177" fmla="*/ 258385 w 598587"/>
                      <a:gd name="connsiteY5-178" fmla="*/ 2055516 h 2055517"/>
                      <a:gd name="connsiteX6-179" fmla="*/ 317 w 598587"/>
                      <a:gd name="connsiteY6-180" fmla="*/ 1797448 h 2055517"/>
                      <a:gd name="connsiteX7-181" fmla="*/ 0 w 598587"/>
                      <a:gd name="connsiteY7-182" fmla="*/ 1066206 h 2055517"/>
                      <a:gd name="connsiteX8-183" fmla="*/ 163239 w 598587"/>
                      <a:gd name="connsiteY8-184" fmla="*/ 2042 h 2055517"/>
                      <a:gd name="connsiteX0-185" fmla="*/ 163239 w 535169"/>
                      <a:gd name="connsiteY0-186" fmla="*/ 9542 h 2063017"/>
                      <a:gd name="connsiteX1-187" fmla="*/ 516453 w 535169"/>
                      <a:gd name="connsiteY1-188" fmla="*/ 7506 h 2063017"/>
                      <a:gd name="connsiteX2-189" fmla="*/ 515241 w 535169"/>
                      <a:gd name="connsiteY2-190" fmla="*/ 1065560 h 2063017"/>
                      <a:gd name="connsiteX3-191" fmla="*/ 516452 w 535169"/>
                      <a:gd name="connsiteY3-192" fmla="*/ 1804949 h 2063017"/>
                      <a:gd name="connsiteX4-193" fmla="*/ 258384 w 535169"/>
                      <a:gd name="connsiteY4-194" fmla="*/ 2063017 h 2063017"/>
                      <a:gd name="connsiteX5-195" fmla="*/ 258385 w 535169"/>
                      <a:gd name="connsiteY5-196" fmla="*/ 2063016 h 2063017"/>
                      <a:gd name="connsiteX6-197" fmla="*/ 317 w 535169"/>
                      <a:gd name="connsiteY6-198" fmla="*/ 1804948 h 2063017"/>
                      <a:gd name="connsiteX7-199" fmla="*/ 0 w 535169"/>
                      <a:gd name="connsiteY7-200" fmla="*/ 1073706 h 2063017"/>
                      <a:gd name="connsiteX8-201" fmla="*/ 163239 w 535169"/>
                      <a:gd name="connsiteY8-202" fmla="*/ 9542 h 2063017"/>
                      <a:gd name="connsiteX0-203" fmla="*/ 163239 w 535169"/>
                      <a:gd name="connsiteY0-204" fmla="*/ 2037 h 2055512"/>
                      <a:gd name="connsiteX1-205" fmla="*/ 516453 w 535169"/>
                      <a:gd name="connsiteY1-206" fmla="*/ 1 h 2055512"/>
                      <a:gd name="connsiteX2-207" fmla="*/ 515241 w 535169"/>
                      <a:gd name="connsiteY2-208" fmla="*/ 1058055 h 2055512"/>
                      <a:gd name="connsiteX3-209" fmla="*/ 516452 w 535169"/>
                      <a:gd name="connsiteY3-210" fmla="*/ 1797444 h 2055512"/>
                      <a:gd name="connsiteX4-211" fmla="*/ 258384 w 535169"/>
                      <a:gd name="connsiteY4-212" fmla="*/ 2055512 h 2055512"/>
                      <a:gd name="connsiteX5-213" fmla="*/ 258385 w 535169"/>
                      <a:gd name="connsiteY5-214" fmla="*/ 2055511 h 2055512"/>
                      <a:gd name="connsiteX6-215" fmla="*/ 317 w 535169"/>
                      <a:gd name="connsiteY6-216" fmla="*/ 1797443 h 2055512"/>
                      <a:gd name="connsiteX7-217" fmla="*/ 0 w 535169"/>
                      <a:gd name="connsiteY7-218" fmla="*/ 1066201 h 2055512"/>
                      <a:gd name="connsiteX8-219" fmla="*/ 163239 w 535169"/>
                      <a:gd name="connsiteY8-220" fmla="*/ 2037 h 2055512"/>
                      <a:gd name="connsiteX0-221" fmla="*/ 163239 w 529133"/>
                      <a:gd name="connsiteY0-222" fmla="*/ 2037 h 2055512"/>
                      <a:gd name="connsiteX1-223" fmla="*/ 516453 w 529133"/>
                      <a:gd name="connsiteY1-224" fmla="*/ 1 h 2055512"/>
                      <a:gd name="connsiteX2-225" fmla="*/ 515241 w 529133"/>
                      <a:gd name="connsiteY2-226" fmla="*/ 1058055 h 2055512"/>
                      <a:gd name="connsiteX3-227" fmla="*/ 516452 w 529133"/>
                      <a:gd name="connsiteY3-228" fmla="*/ 1797444 h 2055512"/>
                      <a:gd name="connsiteX4-229" fmla="*/ 258384 w 529133"/>
                      <a:gd name="connsiteY4-230" fmla="*/ 2055512 h 2055512"/>
                      <a:gd name="connsiteX5-231" fmla="*/ 258385 w 529133"/>
                      <a:gd name="connsiteY5-232" fmla="*/ 2055511 h 2055512"/>
                      <a:gd name="connsiteX6-233" fmla="*/ 317 w 529133"/>
                      <a:gd name="connsiteY6-234" fmla="*/ 1797443 h 2055512"/>
                      <a:gd name="connsiteX7-235" fmla="*/ 0 w 529133"/>
                      <a:gd name="connsiteY7-236" fmla="*/ 1066201 h 2055512"/>
                      <a:gd name="connsiteX8-237" fmla="*/ 163239 w 529133"/>
                      <a:gd name="connsiteY8-238" fmla="*/ 2037 h 2055512"/>
                      <a:gd name="connsiteX0-239" fmla="*/ 164371 w 530265"/>
                      <a:gd name="connsiteY0-240" fmla="*/ 2037 h 2055512"/>
                      <a:gd name="connsiteX1-241" fmla="*/ 517585 w 530265"/>
                      <a:gd name="connsiteY1-242" fmla="*/ 1 h 2055512"/>
                      <a:gd name="connsiteX2-243" fmla="*/ 516373 w 530265"/>
                      <a:gd name="connsiteY2-244" fmla="*/ 1058055 h 2055512"/>
                      <a:gd name="connsiteX3-245" fmla="*/ 517584 w 530265"/>
                      <a:gd name="connsiteY3-246" fmla="*/ 1797444 h 2055512"/>
                      <a:gd name="connsiteX4-247" fmla="*/ 259516 w 530265"/>
                      <a:gd name="connsiteY4-248" fmla="*/ 2055512 h 2055512"/>
                      <a:gd name="connsiteX5-249" fmla="*/ 259517 w 530265"/>
                      <a:gd name="connsiteY5-250" fmla="*/ 2055511 h 2055512"/>
                      <a:gd name="connsiteX6-251" fmla="*/ 1449 w 530265"/>
                      <a:gd name="connsiteY6-252" fmla="*/ 1797443 h 2055512"/>
                      <a:gd name="connsiteX7-253" fmla="*/ 1132 w 530265"/>
                      <a:gd name="connsiteY7-254" fmla="*/ 1066201 h 2055512"/>
                      <a:gd name="connsiteX8-255" fmla="*/ 164371 w 530265"/>
                      <a:gd name="connsiteY8-256" fmla="*/ 2037 h 2055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1" name="Freeform: Shape 210"/>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Rectangle: Rounded Corners 211"/>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0" name="Rectangle: Rounded Corners 199"/>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Rectangle: Rounded Corners 200"/>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Rectangle: Rounded Corners 201"/>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Rectangle: Rounded Corners 202"/>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Rectangle: Rounded Corners 203"/>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Rectangle: Rounded Corners 204"/>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Rectangle: Rounded Corners 205"/>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 name="Group 3"/>
          <p:cNvGrpSpPr/>
          <p:nvPr/>
        </p:nvGrpSpPr>
        <p:grpSpPr>
          <a:xfrm>
            <a:off x="3787532" y="5211940"/>
            <a:ext cx="2190482" cy="1275922"/>
            <a:chOff x="3863731" y="5211934"/>
            <a:chExt cx="1907632" cy="536050"/>
          </a:xfrm>
        </p:grpSpPr>
        <p:grpSp>
          <p:nvGrpSpPr>
            <p:cNvPr id="217" name="Group 216"/>
            <p:cNvGrpSpPr/>
            <p:nvPr/>
          </p:nvGrpSpPr>
          <p:grpSpPr>
            <a:xfrm>
              <a:off x="3863731" y="5211934"/>
              <a:ext cx="1831551" cy="532522"/>
              <a:chOff x="1358050" y="5449369"/>
              <a:chExt cx="1831551" cy="532522"/>
            </a:xfrm>
          </p:grpSpPr>
          <p:sp>
            <p:nvSpPr>
              <p:cNvPr id="218" name="Rectangle: Rounded Corners 217"/>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Rectangle: Rounded Corners 218"/>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0" name="TextBox 219"/>
            <p:cNvSpPr txBox="1"/>
            <p:nvPr/>
          </p:nvSpPr>
          <p:spPr>
            <a:xfrm>
              <a:off x="4050270" y="5243693"/>
              <a:ext cx="1721093" cy="504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Năm</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tám</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221" name="Group 220"/>
          <p:cNvGrpSpPr/>
          <p:nvPr/>
        </p:nvGrpSpPr>
        <p:grpSpPr>
          <a:xfrm>
            <a:off x="6376286" y="1912056"/>
            <a:ext cx="2354306" cy="3093260"/>
            <a:chOff x="1226033" y="2051823"/>
            <a:chExt cx="2019088" cy="2652826"/>
          </a:xfrm>
        </p:grpSpPr>
        <p:sp>
          <p:nvSpPr>
            <p:cNvPr id="222" name="Rectangle: Rounded Corners 221"/>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3" name="Group 222"/>
            <p:cNvGrpSpPr/>
            <p:nvPr/>
          </p:nvGrpSpPr>
          <p:grpSpPr>
            <a:xfrm>
              <a:off x="1226033" y="2051823"/>
              <a:ext cx="2019088" cy="1008467"/>
              <a:chOff x="1226033" y="2051823"/>
              <a:chExt cx="2019088" cy="1008467"/>
            </a:xfrm>
          </p:grpSpPr>
          <p:grpSp>
            <p:nvGrpSpPr>
              <p:cNvPr id="224" name="Group 223"/>
              <p:cNvGrpSpPr/>
              <p:nvPr/>
            </p:nvGrpSpPr>
            <p:grpSpPr>
              <a:xfrm>
                <a:off x="1228248" y="2051823"/>
                <a:ext cx="2016757" cy="986505"/>
                <a:chOff x="1741204" y="769299"/>
                <a:chExt cx="3592129" cy="2291333"/>
              </a:xfrm>
            </p:grpSpPr>
            <p:sp>
              <p:nvSpPr>
                <p:cNvPr id="232" name="Rectangle: Rounded Corners 1"/>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 name="connsiteX0-405" fmla="*/ 267608 w 788233"/>
                    <a:gd name="connsiteY0-406" fmla="*/ 0 h 2064427"/>
                    <a:gd name="connsiteX1-407" fmla="*/ 784938 w 788233"/>
                    <a:gd name="connsiteY1-408" fmla="*/ 6056 h 2064427"/>
                    <a:gd name="connsiteX2-409" fmla="*/ 516835 w 788233"/>
                    <a:gd name="connsiteY2-410" fmla="*/ 1067895 h 2064427"/>
                    <a:gd name="connsiteX3-411" fmla="*/ 517294 w 788233"/>
                    <a:gd name="connsiteY3-412" fmla="*/ 1806359 h 2064427"/>
                    <a:gd name="connsiteX4-413" fmla="*/ 259226 w 788233"/>
                    <a:gd name="connsiteY4-414" fmla="*/ 2064427 h 2064427"/>
                    <a:gd name="connsiteX5-415" fmla="*/ 259227 w 788233"/>
                    <a:gd name="connsiteY5-416" fmla="*/ 2064426 h 2064427"/>
                    <a:gd name="connsiteX6-417" fmla="*/ 1159 w 788233"/>
                    <a:gd name="connsiteY6-418" fmla="*/ 1806358 h 2064427"/>
                    <a:gd name="connsiteX7-419" fmla="*/ 0 w 788233"/>
                    <a:gd name="connsiteY7-420" fmla="*/ 1072312 h 2064427"/>
                    <a:gd name="connsiteX8-421" fmla="*/ 267608 w 788233"/>
                    <a:gd name="connsiteY8-422" fmla="*/ 0 h 2064427"/>
                    <a:gd name="connsiteX0-423" fmla="*/ 267608 w 788334"/>
                    <a:gd name="connsiteY0-424" fmla="*/ 0 h 2064427"/>
                    <a:gd name="connsiteX1-425" fmla="*/ 784938 w 788334"/>
                    <a:gd name="connsiteY1-426" fmla="*/ 6056 h 2064427"/>
                    <a:gd name="connsiteX2-427" fmla="*/ 516835 w 788334"/>
                    <a:gd name="connsiteY2-428" fmla="*/ 1067895 h 2064427"/>
                    <a:gd name="connsiteX3-429" fmla="*/ 517294 w 788334"/>
                    <a:gd name="connsiteY3-430" fmla="*/ 1806359 h 2064427"/>
                    <a:gd name="connsiteX4-431" fmla="*/ 259226 w 788334"/>
                    <a:gd name="connsiteY4-432" fmla="*/ 2064427 h 2064427"/>
                    <a:gd name="connsiteX5-433" fmla="*/ 259227 w 788334"/>
                    <a:gd name="connsiteY5-434" fmla="*/ 2064426 h 2064427"/>
                    <a:gd name="connsiteX6-435" fmla="*/ 1159 w 788334"/>
                    <a:gd name="connsiteY6-436" fmla="*/ 1806358 h 2064427"/>
                    <a:gd name="connsiteX7-437" fmla="*/ 0 w 788334"/>
                    <a:gd name="connsiteY7-438" fmla="*/ 1072312 h 2064427"/>
                    <a:gd name="connsiteX8-439" fmla="*/ 267608 w 788334"/>
                    <a:gd name="connsiteY8-440" fmla="*/ 0 h 2064427"/>
                    <a:gd name="connsiteX0-441" fmla="*/ 267608 w 788308"/>
                    <a:gd name="connsiteY0-442" fmla="*/ 0 h 2064427"/>
                    <a:gd name="connsiteX1-443" fmla="*/ 784938 w 788308"/>
                    <a:gd name="connsiteY1-444" fmla="*/ 6056 h 2064427"/>
                    <a:gd name="connsiteX2-445" fmla="*/ 516835 w 788308"/>
                    <a:gd name="connsiteY2-446" fmla="*/ 1067895 h 2064427"/>
                    <a:gd name="connsiteX3-447" fmla="*/ 517294 w 788308"/>
                    <a:gd name="connsiteY3-448" fmla="*/ 1806359 h 2064427"/>
                    <a:gd name="connsiteX4-449" fmla="*/ 259226 w 788308"/>
                    <a:gd name="connsiteY4-450" fmla="*/ 2064427 h 2064427"/>
                    <a:gd name="connsiteX5-451" fmla="*/ 259227 w 788308"/>
                    <a:gd name="connsiteY5-452" fmla="*/ 2064426 h 2064427"/>
                    <a:gd name="connsiteX6-453" fmla="*/ 1159 w 788308"/>
                    <a:gd name="connsiteY6-454" fmla="*/ 1806358 h 2064427"/>
                    <a:gd name="connsiteX7-455" fmla="*/ 0 w 788308"/>
                    <a:gd name="connsiteY7-456" fmla="*/ 1072312 h 2064427"/>
                    <a:gd name="connsiteX8-457" fmla="*/ 267608 w 788308"/>
                    <a:gd name="connsiteY8-458" fmla="*/ 0 h 2064427"/>
                    <a:gd name="connsiteX0-459" fmla="*/ 323179 w 787421"/>
                    <a:gd name="connsiteY0-460" fmla="*/ 72332 h 2139285"/>
                    <a:gd name="connsiteX1-461" fmla="*/ 784938 w 787421"/>
                    <a:gd name="connsiteY1-462" fmla="*/ 80914 h 2139285"/>
                    <a:gd name="connsiteX2-463" fmla="*/ 516835 w 787421"/>
                    <a:gd name="connsiteY2-464" fmla="*/ 1142753 h 2139285"/>
                    <a:gd name="connsiteX3-465" fmla="*/ 517294 w 787421"/>
                    <a:gd name="connsiteY3-466" fmla="*/ 1881217 h 2139285"/>
                    <a:gd name="connsiteX4-467" fmla="*/ 259226 w 787421"/>
                    <a:gd name="connsiteY4-468" fmla="*/ 2139285 h 2139285"/>
                    <a:gd name="connsiteX5-469" fmla="*/ 259227 w 787421"/>
                    <a:gd name="connsiteY5-470" fmla="*/ 2139284 h 2139285"/>
                    <a:gd name="connsiteX6-471" fmla="*/ 1159 w 787421"/>
                    <a:gd name="connsiteY6-472" fmla="*/ 1881216 h 2139285"/>
                    <a:gd name="connsiteX7-473" fmla="*/ 0 w 787421"/>
                    <a:gd name="connsiteY7-474" fmla="*/ 1147170 h 2139285"/>
                    <a:gd name="connsiteX8-475" fmla="*/ 323179 w 787421"/>
                    <a:gd name="connsiteY8-476" fmla="*/ 72332 h 2139285"/>
                    <a:gd name="connsiteX0-477" fmla="*/ 323179 w 810872"/>
                    <a:gd name="connsiteY0-478" fmla="*/ 0 h 2066953"/>
                    <a:gd name="connsiteX1-479" fmla="*/ 784938 w 810872"/>
                    <a:gd name="connsiteY1-480" fmla="*/ 8582 h 2066953"/>
                    <a:gd name="connsiteX2-481" fmla="*/ 516835 w 810872"/>
                    <a:gd name="connsiteY2-482" fmla="*/ 1070421 h 2066953"/>
                    <a:gd name="connsiteX3-483" fmla="*/ 517294 w 810872"/>
                    <a:gd name="connsiteY3-484" fmla="*/ 1808885 h 2066953"/>
                    <a:gd name="connsiteX4-485" fmla="*/ 259226 w 810872"/>
                    <a:gd name="connsiteY4-486" fmla="*/ 2066953 h 2066953"/>
                    <a:gd name="connsiteX5-487" fmla="*/ 259227 w 810872"/>
                    <a:gd name="connsiteY5-488" fmla="*/ 2066952 h 2066953"/>
                    <a:gd name="connsiteX6-489" fmla="*/ 1159 w 810872"/>
                    <a:gd name="connsiteY6-490" fmla="*/ 1808884 h 2066953"/>
                    <a:gd name="connsiteX7-491" fmla="*/ 0 w 810872"/>
                    <a:gd name="connsiteY7-492" fmla="*/ 1074838 h 2066953"/>
                    <a:gd name="connsiteX8-493" fmla="*/ 323179 w 810872"/>
                    <a:gd name="connsiteY8-494" fmla="*/ 0 h 2066953"/>
                    <a:gd name="connsiteX0-495" fmla="*/ 323179 w 797169"/>
                    <a:gd name="connsiteY0-496" fmla="*/ 0 h 2066953"/>
                    <a:gd name="connsiteX1-497" fmla="*/ 784938 w 797169"/>
                    <a:gd name="connsiteY1-498" fmla="*/ 8582 h 2066953"/>
                    <a:gd name="connsiteX2-499" fmla="*/ 516835 w 797169"/>
                    <a:gd name="connsiteY2-500" fmla="*/ 1070421 h 2066953"/>
                    <a:gd name="connsiteX3-501" fmla="*/ 517294 w 797169"/>
                    <a:gd name="connsiteY3-502" fmla="*/ 1808885 h 2066953"/>
                    <a:gd name="connsiteX4-503" fmla="*/ 259226 w 797169"/>
                    <a:gd name="connsiteY4-504" fmla="*/ 2066953 h 2066953"/>
                    <a:gd name="connsiteX5-505" fmla="*/ 259227 w 797169"/>
                    <a:gd name="connsiteY5-506" fmla="*/ 2066952 h 2066953"/>
                    <a:gd name="connsiteX6-507" fmla="*/ 1159 w 797169"/>
                    <a:gd name="connsiteY6-508" fmla="*/ 1808884 h 2066953"/>
                    <a:gd name="connsiteX7-509" fmla="*/ 0 w 797169"/>
                    <a:gd name="connsiteY7-510" fmla="*/ 1074838 h 2066953"/>
                    <a:gd name="connsiteX8-511" fmla="*/ 323179 w 797169"/>
                    <a:gd name="connsiteY8-512" fmla="*/ 0 h 20669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Rectangle: Rounded Corners 1"/>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 name="connsiteX0-405" fmla="*/ 267608 w 788233"/>
                    <a:gd name="connsiteY0-406" fmla="*/ 0 h 2064427"/>
                    <a:gd name="connsiteX1-407" fmla="*/ 784938 w 788233"/>
                    <a:gd name="connsiteY1-408" fmla="*/ 6056 h 2064427"/>
                    <a:gd name="connsiteX2-409" fmla="*/ 516835 w 788233"/>
                    <a:gd name="connsiteY2-410" fmla="*/ 1067895 h 2064427"/>
                    <a:gd name="connsiteX3-411" fmla="*/ 517294 w 788233"/>
                    <a:gd name="connsiteY3-412" fmla="*/ 1806359 h 2064427"/>
                    <a:gd name="connsiteX4-413" fmla="*/ 259226 w 788233"/>
                    <a:gd name="connsiteY4-414" fmla="*/ 2064427 h 2064427"/>
                    <a:gd name="connsiteX5-415" fmla="*/ 259227 w 788233"/>
                    <a:gd name="connsiteY5-416" fmla="*/ 2064426 h 2064427"/>
                    <a:gd name="connsiteX6-417" fmla="*/ 1159 w 788233"/>
                    <a:gd name="connsiteY6-418" fmla="*/ 1806358 h 2064427"/>
                    <a:gd name="connsiteX7-419" fmla="*/ 0 w 788233"/>
                    <a:gd name="connsiteY7-420" fmla="*/ 1072312 h 2064427"/>
                    <a:gd name="connsiteX8-421" fmla="*/ 267608 w 788233"/>
                    <a:gd name="connsiteY8-422" fmla="*/ 0 h 2064427"/>
                    <a:gd name="connsiteX0-423" fmla="*/ 267608 w 788334"/>
                    <a:gd name="connsiteY0-424" fmla="*/ 0 h 2064427"/>
                    <a:gd name="connsiteX1-425" fmla="*/ 784938 w 788334"/>
                    <a:gd name="connsiteY1-426" fmla="*/ 6056 h 2064427"/>
                    <a:gd name="connsiteX2-427" fmla="*/ 516835 w 788334"/>
                    <a:gd name="connsiteY2-428" fmla="*/ 1067895 h 2064427"/>
                    <a:gd name="connsiteX3-429" fmla="*/ 517294 w 788334"/>
                    <a:gd name="connsiteY3-430" fmla="*/ 1806359 h 2064427"/>
                    <a:gd name="connsiteX4-431" fmla="*/ 259226 w 788334"/>
                    <a:gd name="connsiteY4-432" fmla="*/ 2064427 h 2064427"/>
                    <a:gd name="connsiteX5-433" fmla="*/ 259227 w 788334"/>
                    <a:gd name="connsiteY5-434" fmla="*/ 2064426 h 2064427"/>
                    <a:gd name="connsiteX6-435" fmla="*/ 1159 w 788334"/>
                    <a:gd name="connsiteY6-436" fmla="*/ 1806358 h 2064427"/>
                    <a:gd name="connsiteX7-437" fmla="*/ 0 w 788334"/>
                    <a:gd name="connsiteY7-438" fmla="*/ 1072312 h 2064427"/>
                    <a:gd name="connsiteX8-439" fmla="*/ 267608 w 788334"/>
                    <a:gd name="connsiteY8-440" fmla="*/ 0 h 2064427"/>
                    <a:gd name="connsiteX0-441" fmla="*/ 267608 w 788308"/>
                    <a:gd name="connsiteY0-442" fmla="*/ 0 h 2064427"/>
                    <a:gd name="connsiteX1-443" fmla="*/ 784938 w 788308"/>
                    <a:gd name="connsiteY1-444" fmla="*/ 6056 h 2064427"/>
                    <a:gd name="connsiteX2-445" fmla="*/ 516835 w 788308"/>
                    <a:gd name="connsiteY2-446" fmla="*/ 1067895 h 2064427"/>
                    <a:gd name="connsiteX3-447" fmla="*/ 517294 w 788308"/>
                    <a:gd name="connsiteY3-448" fmla="*/ 1806359 h 2064427"/>
                    <a:gd name="connsiteX4-449" fmla="*/ 259226 w 788308"/>
                    <a:gd name="connsiteY4-450" fmla="*/ 2064427 h 2064427"/>
                    <a:gd name="connsiteX5-451" fmla="*/ 259227 w 788308"/>
                    <a:gd name="connsiteY5-452" fmla="*/ 2064426 h 2064427"/>
                    <a:gd name="connsiteX6-453" fmla="*/ 1159 w 788308"/>
                    <a:gd name="connsiteY6-454" fmla="*/ 1806358 h 2064427"/>
                    <a:gd name="connsiteX7-455" fmla="*/ 0 w 788308"/>
                    <a:gd name="connsiteY7-456" fmla="*/ 1072312 h 2064427"/>
                    <a:gd name="connsiteX8-457" fmla="*/ 267608 w 788308"/>
                    <a:gd name="connsiteY8-458" fmla="*/ 0 h 2064427"/>
                    <a:gd name="connsiteX0-459" fmla="*/ 323179 w 787421"/>
                    <a:gd name="connsiteY0-460" fmla="*/ 72332 h 2139285"/>
                    <a:gd name="connsiteX1-461" fmla="*/ 784938 w 787421"/>
                    <a:gd name="connsiteY1-462" fmla="*/ 80914 h 2139285"/>
                    <a:gd name="connsiteX2-463" fmla="*/ 516835 w 787421"/>
                    <a:gd name="connsiteY2-464" fmla="*/ 1142753 h 2139285"/>
                    <a:gd name="connsiteX3-465" fmla="*/ 517294 w 787421"/>
                    <a:gd name="connsiteY3-466" fmla="*/ 1881217 h 2139285"/>
                    <a:gd name="connsiteX4-467" fmla="*/ 259226 w 787421"/>
                    <a:gd name="connsiteY4-468" fmla="*/ 2139285 h 2139285"/>
                    <a:gd name="connsiteX5-469" fmla="*/ 259227 w 787421"/>
                    <a:gd name="connsiteY5-470" fmla="*/ 2139284 h 2139285"/>
                    <a:gd name="connsiteX6-471" fmla="*/ 1159 w 787421"/>
                    <a:gd name="connsiteY6-472" fmla="*/ 1881216 h 2139285"/>
                    <a:gd name="connsiteX7-473" fmla="*/ 0 w 787421"/>
                    <a:gd name="connsiteY7-474" fmla="*/ 1147170 h 2139285"/>
                    <a:gd name="connsiteX8-475" fmla="*/ 323179 w 787421"/>
                    <a:gd name="connsiteY8-476" fmla="*/ 72332 h 2139285"/>
                    <a:gd name="connsiteX0-477" fmla="*/ 323179 w 810872"/>
                    <a:gd name="connsiteY0-478" fmla="*/ 0 h 2066953"/>
                    <a:gd name="connsiteX1-479" fmla="*/ 784938 w 810872"/>
                    <a:gd name="connsiteY1-480" fmla="*/ 8582 h 2066953"/>
                    <a:gd name="connsiteX2-481" fmla="*/ 516835 w 810872"/>
                    <a:gd name="connsiteY2-482" fmla="*/ 1070421 h 2066953"/>
                    <a:gd name="connsiteX3-483" fmla="*/ 517294 w 810872"/>
                    <a:gd name="connsiteY3-484" fmla="*/ 1808885 h 2066953"/>
                    <a:gd name="connsiteX4-485" fmla="*/ 259226 w 810872"/>
                    <a:gd name="connsiteY4-486" fmla="*/ 2066953 h 2066953"/>
                    <a:gd name="connsiteX5-487" fmla="*/ 259227 w 810872"/>
                    <a:gd name="connsiteY5-488" fmla="*/ 2066952 h 2066953"/>
                    <a:gd name="connsiteX6-489" fmla="*/ 1159 w 810872"/>
                    <a:gd name="connsiteY6-490" fmla="*/ 1808884 h 2066953"/>
                    <a:gd name="connsiteX7-491" fmla="*/ 0 w 810872"/>
                    <a:gd name="connsiteY7-492" fmla="*/ 1074838 h 2066953"/>
                    <a:gd name="connsiteX8-493" fmla="*/ 323179 w 810872"/>
                    <a:gd name="connsiteY8-494" fmla="*/ 0 h 2066953"/>
                    <a:gd name="connsiteX0-495" fmla="*/ 323179 w 797169"/>
                    <a:gd name="connsiteY0-496" fmla="*/ 0 h 2066953"/>
                    <a:gd name="connsiteX1-497" fmla="*/ 784938 w 797169"/>
                    <a:gd name="connsiteY1-498" fmla="*/ 8582 h 2066953"/>
                    <a:gd name="connsiteX2-499" fmla="*/ 516835 w 797169"/>
                    <a:gd name="connsiteY2-500" fmla="*/ 1070421 h 2066953"/>
                    <a:gd name="connsiteX3-501" fmla="*/ 517294 w 797169"/>
                    <a:gd name="connsiteY3-502" fmla="*/ 1808885 h 2066953"/>
                    <a:gd name="connsiteX4-503" fmla="*/ 259226 w 797169"/>
                    <a:gd name="connsiteY4-504" fmla="*/ 2066953 h 2066953"/>
                    <a:gd name="connsiteX5-505" fmla="*/ 259227 w 797169"/>
                    <a:gd name="connsiteY5-506" fmla="*/ 2066952 h 2066953"/>
                    <a:gd name="connsiteX6-507" fmla="*/ 1159 w 797169"/>
                    <a:gd name="connsiteY6-508" fmla="*/ 1808884 h 2066953"/>
                    <a:gd name="connsiteX7-509" fmla="*/ 0 w 797169"/>
                    <a:gd name="connsiteY7-510" fmla="*/ 1074838 h 2066953"/>
                    <a:gd name="connsiteX8-511" fmla="*/ 323179 w 797169"/>
                    <a:gd name="connsiteY8-512" fmla="*/ 0 h 20669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4" name="Group 233"/>
                <p:cNvGrpSpPr/>
                <p:nvPr/>
              </p:nvGrpSpPr>
              <p:grpSpPr>
                <a:xfrm>
                  <a:off x="2250661" y="981774"/>
                  <a:ext cx="1043666" cy="2064429"/>
                  <a:chOff x="2250661" y="981774"/>
                  <a:chExt cx="1043666" cy="2064429"/>
                </a:xfrm>
              </p:grpSpPr>
              <p:sp>
                <p:nvSpPr>
                  <p:cNvPr id="240" name="Rectangle: Rounded Corners 1"/>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Rectangle: Rounded Corners 17"/>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317 w 516453"/>
                      <a:gd name="connsiteY0-2" fmla="*/ 258068 h 1562101"/>
                      <a:gd name="connsiteX1-3" fmla="*/ 258385 w 516453"/>
                      <a:gd name="connsiteY1-4" fmla="*/ 0 h 1562101"/>
                      <a:gd name="connsiteX2-5" fmla="*/ 258385 w 516453"/>
                      <a:gd name="connsiteY2-6" fmla="*/ 0 h 1562101"/>
                      <a:gd name="connsiteX3-7" fmla="*/ 516453 w 516453"/>
                      <a:gd name="connsiteY3-8" fmla="*/ 258068 h 1562101"/>
                      <a:gd name="connsiteX4-9" fmla="*/ 516452 w 516453"/>
                      <a:gd name="connsiteY4-10" fmla="*/ 1304033 h 1562101"/>
                      <a:gd name="connsiteX5-11" fmla="*/ 258384 w 516453"/>
                      <a:gd name="connsiteY5-12" fmla="*/ 1562101 h 1562101"/>
                      <a:gd name="connsiteX6-13" fmla="*/ 258385 w 516453"/>
                      <a:gd name="connsiteY6-14" fmla="*/ 1562100 h 1562101"/>
                      <a:gd name="connsiteX7-15" fmla="*/ 317 w 516453"/>
                      <a:gd name="connsiteY7-16" fmla="*/ 1304032 h 1562101"/>
                      <a:gd name="connsiteX8-17" fmla="*/ 0 w 516453"/>
                      <a:gd name="connsiteY8-18" fmla="*/ 572790 h 1562101"/>
                      <a:gd name="connsiteX9" fmla="*/ 317 w 516453"/>
                      <a:gd name="connsiteY9" fmla="*/ 258068 h 1562101"/>
                      <a:gd name="connsiteX0-19" fmla="*/ 317 w 535170"/>
                      <a:gd name="connsiteY0-20" fmla="*/ 258068 h 1562101"/>
                      <a:gd name="connsiteX1-21" fmla="*/ 258385 w 535170"/>
                      <a:gd name="connsiteY1-22" fmla="*/ 0 h 1562101"/>
                      <a:gd name="connsiteX2-23" fmla="*/ 258385 w 535170"/>
                      <a:gd name="connsiteY2-24" fmla="*/ 0 h 1562101"/>
                      <a:gd name="connsiteX3-25" fmla="*/ 516453 w 535170"/>
                      <a:gd name="connsiteY3-26" fmla="*/ 258068 h 1562101"/>
                      <a:gd name="connsiteX4-27" fmla="*/ 515241 w 535170"/>
                      <a:gd name="connsiteY4-28" fmla="*/ 564644 h 1562101"/>
                      <a:gd name="connsiteX5-29" fmla="*/ 516452 w 535170"/>
                      <a:gd name="connsiteY5-30" fmla="*/ 1304033 h 1562101"/>
                      <a:gd name="connsiteX6-31" fmla="*/ 258384 w 535170"/>
                      <a:gd name="connsiteY6-32" fmla="*/ 1562101 h 1562101"/>
                      <a:gd name="connsiteX7-33" fmla="*/ 258385 w 535170"/>
                      <a:gd name="connsiteY7-34" fmla="*/ 1562100 h 1562101"/>
                      <a:gd name="connsiteX8-35" fmla="*/ 317 w 535170"/>
                      <a:gd name="connsiteY8-36" fmla="*/ 1304032 h 1562101"/>
                      <a:gd name="connsiteX9-37" fmla="*/ 0 w 535170"/>
                      <a:gd name="connsiteY9-38" fmla="*/ 572790 h 1562101"/>
                      <a:gd name="connsiteX10" fmla="*/ 317 w 535170"/>
                      <a:gd name="connsiteY10" fmla="*/ 258068 h 1562101"/>
                      <a:gd name="connsiteX0-39" fmla="*/ 317 w 535170"/>
                      <a:gd name="connsiteY0-40" fmla="*/ 258068 h 1562101"/>
                      <a:gd name="connsiteX1-41" fmla="*/ 258385 w 535170"/>
                      <a:gd name="connsiteY1-42" fmla="*/ 0 h 1562101"/>
                      <a:gd name="connsiteX2-43" fmla="*/ 516453 w 535170"/>
                      <a:gd name="connsiteY2-44" fmla="*/ 258068 h 1562101"/>
                      <a:gd name="connsiteX3-45" fmla="*/ 515241 w 535170"/>
                      <a:gd name="connsiteY3-46" fmla="*/ 564644 h 1562101"/>
                      <a:gd name="connsiteX4-47" fmla="*/ 516452 w 535170"/>
                      <a:gd name="connsiteY4-48" fmla="*/ 1304033 h 1562101"/>
                      <a:gd name="connsiteX5-49" fmla="*/ 258384 w 535170"/>
                      <a:gd name="connsiteY5-50" fmla="*/ 1562101 h 1562101"/>
                      <a:gd name="connsiteX6-51" fmla="*/ 258385 w 535170"/>
                      <a:gd name="connsiteY6-52" fmla="*/ 1562100 h 1562101"/>
                      <a:gd name="connsiteX7-53" fmla="*/ 317 w 535170"/>
                      <a:gd name="connsiteY7-54" fmla="*/ 1304032 h 1562101"/>
                      <a:gd name="connsiteX8-55" fmla="*/ 0 w 535170"/>
                      <a:gd name="connsiteY8-56" fmla="*/ 572790 h 1562101"/>
                      <a:gd name="connsiteX9-57" fmla="*/ 317 w 535170"/>
                      <a:gd name="connsiteY9-58" fmla="*/ 258068 h 1562101"/>
                      <a:gd name="connsiteX0-59" fmla="*/ 317 w 554283"/>
                      <a:gd name="connsiteY0-60" fmla="*/ 38833 h 1342866"/>
                      <a:gd name="connsiteX1-61" fmla="*/ 516453 w 554283"/>
                      <a:gd name="connsiteY1-62" fmla="*/ 38833 h 1342866"/>
                      <a:gd name="connsiteX2-63" fmla="*/ 515241 w 554283"/>
                      <a:gd name="connsiteY2-64" fmla="*/ 345409 h 1342866"/>
                      <a:gd name="connsiteX3-65" fmla="*/ 516452 w 554283"/>
                      <a:gd name="connsiteY3-66" fmla="*/ 1084798 h 1342866"/>
                      <a:gd name="connsiteX4-67" fmla="*/ 258384 w 554283"/>
                      <a:gd name="connsiteY4-68" fmla="*/ 1342866 h 1342866"/>
                      <a:gd name="connsiteX5-69" fmla="*/ 258385 w 554283"/>
                      <a:gd name="connsiteY5-70" fmla="*/ 1342865 h 1342866"/>
                      <a:gd name="connsiteX6-71" fmla="*/ 317 w 554283"/>
                      <a:gd name="connsiteY6-72" fmla="*/ 1084797 h 1342866"/>
                      <a:gd name="connsiteX7-73" fmla="*/ 0 w 554283"/>
                      <a:gd name="connsiteY7-74" fmla="*/ 353555 h 1342866"/>
                      <a:gd name="connsiteX8-75" fmla="*/ 317 w 554283"/>
                      <a:gd name="connsiteY8-76" fmla="*/ 38833 h 1342866"/>
                      <a:gd name="connsiteX0-77" fmla="*/ 163239 w 542216"/>
                      <a:gd name="connsiteY0-78" fmla="*/ 3110 h 2056585"/>
                      <a:gd name="connsiteX1-79" fmla="*/ 516453 w 542216"/>
                      <a:gd name="connsiteY1-80" fmla="*/ 752552 h 2056585"/>
                      <a:gd name="connsiteX2-81" fmla="*/ 515241 w 542216"/>
                      <a:gd name="connsiteY2-82" fmla="*/ 1059128 h 2056585"/>
                      <a:gd name="connsiteX3-83" fmla="*/ 516452 w 542216"/>
                      <a:gd name="connsiteY3-84" fmla="*/ 1798517 h 2056585"/>
                      <a:gd name="connsiteX4-85" fmla="*/ 258384 w 542216"/>
                      <a:gd name="connsiteY4-86" fmla="*/ 2056585 h 2056585"/>
                      <a:gd name="connsiteX5-87" fmla="*/ 258385 w 542216"/>
                      <a:gd name="connsiteY5-88" fmla="*/ 2056584 h 2056585"/>
                      <a:gd name="connsiteX6-89" fmla="*/ 317 w 542216"/>
                      <a:gd name="connsiteY6-90" fmla="*/ 1798516 h 2056585"/>
                      <a:gd name="connsiteX7-91" fmla="*/ 0 w 542216"/>
                      <a:gd name="connsiteY7-92" fmla="*/ 1067274 h 2056585"/>
                      <a:gd name="connsiteX8-93" fmla="*/ 163239 w 542216"/>
                      <a:gd name="connsiteY8-94" fmla="*/ 3110 h 2056585"/>
                      <a:gd name="connsiteX0-95" fmla="*/ 163239 w 539217"/>
                      <a:gd name="connsiteY0-96" fmla="*/ 98143 h 2151618"/>
                      <a:gd name="connsiteX1-97" fmla="*/ 512380 w 539217"/>
                      <a:gd name="connsiteY1-98" fmla="*/ 87961 h 2151618"/>
                      <a:gd name="connsiteX2-99" fmla="*/ 515241 w 539217"/>
                      <a:gd name="connsiteY2-100" fmla="*/ 1154161 h 2151618"/>
                      <a:gd name="connsiteX3-101" fmla="*/ 516452 w 539217"/>
                      <a:gd name="connsiteY3-102" fmla="*/ 1893550 h 2151618"/>
                      <a:gd name="connsiteX4-103" fmla="*/ 258384 w 539217"/>
                      <a:gd name="connsiteY4-104" fmla="*/ 2151618 h 2151618"/>
                      <a:gd name="connsiteX5-105" fmla="*/ 258385 w 539217"/>
                      <a:gd name="connsiteY5-106" fmla="*/ 2151617 h 2151618"/>
                      <a:gd name="connsiteX6-107" fmla="*/ 317 w 539217"/>
                      <a:gd name="connsiteY6-108" fmla="*/ 1893549 h 2151618"/>
                      <a:gd name="connsiteX7-109" fmla="*/ 0 w 539217"/>
                      <a:gd name="connsiteY7-110" fmla="*/ 1162307 h 2151618"/>
                      <a:gd name="connsiteX8-111" fmla="*/ 163239 w 539217"/>
                      <a:gd name="connsiteY8-112" fmla="*/ 98143 h 2151618"/>
                      <a:gd name="connsiteX0-113" fmla="*/ 163239 w 595457"/>
                      <a:gd name="connsiteY0-114" fmla="*/ 27667 h 2081142"/>
                      <a:gd name="connsiteX1-115" fmla="*/ 512380 w 595457"/>
                      <a:gd name="connsiteY1-116" fmla="*/ 17485 h 2081142"/>
                      <a:gd name="connsiteX2-117" fmla="*/ 515241 w 595457"/>
                      <a:gd name="connsiteY2-118" fmla="*/ 1083685 h 2081142"/>
                      <a:gd name="connsiteX3-119" fmla="*/ 516452 w 595457"/>
                      <a:gd name="connsiteY3-120" fmla="*/ 1823074 h 2081142"/>
                      <a:gd name="connsiteX4-121" fmla="*/ 258384 w 595457"/>
                      <a:gd name="connsiteY4-122" fmla="*/ 2081142 h 2081142"/>
                      <a:gd name="connsiteX5-123" fmla="*/ 258385 w 595457"/>
                      <a:gd name="connsiteY5-124" fmla="*/ 2081141 h 2081142"/>
                      <a:gd name="connsiteX6-125" fmla="*/ 317 w 595457"/>
                      <a:gd name="connsiteY6-126" fmla="*/ 1823073 h 2081142"/>
                      <a:gd name="connsiteX7-127" fmla="*/ 0 w 595457"/>
                      <a:gd name="connsiteY7-128" fmla="*/ 1091831 h 2081142"/>
                      <a:gd name="connsiteX8-129" fmla="*/ 163239 w 595457"/>
                      <a:gd name="connsiteY8-130" fmla="*/ 27667 h 2081142"/>
                      <a:gd name="connsiteX0-131" fmla="*/ 163239 w 595457"/>
                      <a:gd name="connsiteY0-132" fmla="*/ 11391 h 2064866"/>
                      <a:gd name="connsiteX1-133" fmla="*/ 512380 w 595457"/>
                      <a:gd name="connsiteY1-134" fmla="*/ 1209 h 2064866"/>
                      <a:gd name="connsiteX2-135" fmla="*/ 515241 w 595457"/>
                      <a:gd name="connsiteY2-136" fmla="*/ 1067409 h 2064866"/>
                      <a:gd name="connsiteX3-137" fmla="*/ 516452 w 595457"/>
                      <a:gd name="connsiteY3-138" fmla="*/ 1806798 h 2064866"/>
                      <a:gd name="connsiteX4-139" fmla="*/ 258384 w 595457"/>
                      <a:gd name="connsiteY4-140" fmla="*/ 2064866 h 2064866"/>
                      <a:gd name="connsiteX5-141" fmla="*/ 258385 w 595457"/>
                      <a:gd name="connsiteY5-142" fmla="*/ 2064865 h 2064866"/>
                      <a:gd name="connsiteX6-143" fmla="*/ 317 w 595457"/>
                      <a:gd name="connsiteY6-144" fmla="*/ 1806797 h 2064866"/>
                      <a:gd name="connsiteX7-145" fmla="*/ 0 w 595457"/>
                      <a:gd name="connsiteY7-146" fmla="*/ 1075555 h 2064866"/>
                      <a:gd name="connsiteX8-147" fmla="*/ 163239 w 595457"/>
                      <a:gd name="connsiteY8-148" fmla="*/ 11391 h 2064866"/>
                      <a:gd name="connsiteX0-149" fmla="*/ 163239 w 598468"/>
                      <a:gd name="connsiteY0-150" fmla="*/ 4508 h 2057983"/>
                      <a:gd name="connsiteX1-151" fmla="*/ 516453 w 598468"/>
                      <a:gd name="connsiteY1-152" fmla="*/ 2472 h 2057983"/>
                      <a:gd name="connsiteX2-153" fmla="*/ 515241 w 598468"/>
                      <a:gd name="connsiteY2-154" fmla="*/ 1060526 h 2057983"/>
                      <a:gd name="connsiteX3-155" fmla="*/ 516452 w 598468"/>
                      <a:gd name="connsiteY3-156" fmla="*/ 1799915 h 2057983"/>
                      <a:gd name="connsiteX4-157" fmla="*/ 258384 w 598468"/>
                      <a:gd name="connsiteY4-158" fmla="*/ 2057983 h 2057983"/>
                      <a:gd name="connsiteX5-159" fmla="*/ 258385 w 598468"/>
                      <a:gd name="connsiteY5-160" fmla="*/ 2057982 h 2057983"/>
                      <a:gd name="connsiteX6-161" fmla="*/ 317 w 598468"/>
                      <a:gd name="connsiteY6-162" fmla="*/ 1799914 h 2057983"/>
                      <a:gd name="connsiteX7-163" fmla="*/ 0 w 598468"/>
                      <a:gd name="connsiteY7-164" fmla="*/ 1068672 h 2057983"/>
                      <a:gd name="connsiteX8-165" fmla="*/ 163239 w 598468"/>
                      <a:gd name="connsiteY8-166" fmla="*/ 4508 h 2057983"/>
                      <a:gd name="connsiteX0-167" fmla="*/ 163239 w 598587"/>
                      <a:gd name="connsiteY0-168" fmla="*/ 2042 h 2055517"/>
                      <a:gd name="connsiteX1-169" fmla="*/ 516453 w 598587"/>
                      <a:gd name="connsiteY1-170" fmla="*/ 6 h 2055517"/>
                      <a:gd name="connsiteX2-171" fmla="*/ 515241 w 598587"/>
                      <a:gd name="connsiteY2-172" fmla="*/ 1058060 h 2055517"/>
                      <a:gd name="connsiteX3-173" fmla="*/ 516452 w 598587"/>
                      <a:gd name="connsiteY3-174" fmla="*/ 1797449 h 2055517"/>
                      <a:gd name="connsiteX4-175" fmla="*/ 258384 w 598587"/>
                      <a:gd name="connsiteY4-176" fmla="*/ 2055517 h 2055517"/>
                      <a:gd name="connsiteX5-177" fmla="*/ 258385 w 598587"/>
                      <a:gd name="connsiteY5-178" fmla="*/ 2055516 h 2055517"/>
                      <a:gd name="connsiteX6-179" fmla="*/ 317 w 598587"/>
                      <a:gd name="connsiteY6-180" fmla="*/ 1797448 h 2055517"/>
                      <a:gd name="connsiteX7-181" fmla="*/ 0 w 598587"/>
                      <a:gd name="connsiteY7-182" fmla="*/ 1066206 h 2055517"/>
                      <a:gd name="connsiteX8-183" fmla="*/ 163239 w 598587"/>
                      <a:gd name="connsiteY8-184" fmla="*/ 2042 h 2055517"/>
                      <a:gd name="connsiteX0-185" fmla="*/ 163239 w 535169"/>
                      <a:gd name="connsiteY0-186" fmla="*/ 9542 h 2063017"/>
                      <a:gd name="connsiteX1-187" fmla="*/ 516453 w 535169"/>
                      <a:gd name="connsiteY1-188" fmla="*/ 7506 h 2063017"/>
                      <a:gd name="connsiteX2-189" fmla="*/ 515241 w 535169"/>
                      <a:gd name="connsiteY2-190" fmla="*/ 1065560 h 2063017"/>
                      <a:gd name="connsiteX3-191" fmla="*/ 516452 w 535169"/>
                      <a:gd name="connsiteY3-192" fmla="*/ 1804949 h 2063017"/>
                      <a:gd name="connsiteX4-193" fmla="*/ 258384 w 535169"/>
                      <a:gd name="connsiteY4-194" fmla="*/ 2063017 h 2063017"/>
                      <a:gd name="connsiteX5-195" fmla="*/ 258385 w 535169"/>
                      <a:gd name="connsiteY5-196" fmla="*/ 2063016 h 2063017"/>
                      <a:gd name="connsiteX6-197" fmla="*/ 317 w 535169"/>
                      <a:gd name="connsiteY6-198" fmla="*/ 1804948 h 2063017"/>
                      <a:gd name="connsiteX7-199" fmla="*/ 0 w 535169"/>
                      <a:gd name="connsiteY7-200" fmla="*/ 1073706 h 2063017"/>
                      <a:gd name="connsiteX8-201" fmla="*/ 163239 w 535169"/>
                      <a:gd name="connsiteY8-202" fmla="*/ 9542 h 2063017"/>
                      <a:gd name="connsiteX0-203" fmla="*/ 163239 w 535169"/>
                      <a:gd name="connsiteY0-204" fmla="*/ 2037 h 2055512"/>
                      <a:gd name="connsiteX1-205" fmla="*/ 516453 w 535169"/>
                      <a:gd name="connsiteY1-206" fmla="*/ 1 h 2055512"/>
                      <a:gd name="connsiteX2-207" fmla="*/ 515241 w 535169"/>
                      <a:gd name="connsiteY2-208" fmla="*/ 1058055 h 2055512"/>
                      <a:gd name="connsiteX3-209" fmla="*/ 516452 w 535169"/>
                      <a:gd name="connsiteY3-210" fmla="*/ 1797444 h 2055512"/>
                      <a:gd name="connsiteX4-211" fmla="*/ 258384 w 535169"/>
                      <a:gd name="connsiteY4-212" fmla="*/ 2055512 h 2055512"/>
                      <a:gd name="connsiteX5-213" fmla="*/ 258385 w 535169"/>
                      <a:gd name="connsiteY5-214" fmla="*/ 2055511 h 2055512"/>
                      <a:gd name="connsiteX6-215" fmla="*/ 317 w 535169"/>
                      <a:gd name="connsiteY6-216" fmla="*/ 1797443 h 2055512"/>
                      <a:gd name="connsiteX7-217" fmla="*/ 0 w 535169"/>
                      <a:gd name="connsiteY7-218" fmla="*/ 1066201 h 2055512"/>
                      <a:gd name="connsiteX8-219" fmla="*/ 163239 w 535169"/>
                      <a:gd name="connsiteY8-220" fmla="*/ 2037 h 2055512"/>
                      <a:gd name="connsiteX0-221" fmla="*/ 163239 w 529133"/>
                      <a:gd name="connsiteY0-222" fmla="*/ 2037 h 2055512"/>
                      <a:gd name="connsiteX1-223" fmla="*/ 516453 w 529133"/>
                      <a:gd name="connsiteY1-224" fmla="*/ 1 h 2055512"/>
                      <a:gd name="connsiteX2-225" fmla="*/ 515241 w 529133"/>
                      <a:gd name="connsiteY2-226" fmla="*/ 1058055 h 2055512"/>
                      <a:gd name="connsiteX3-227" fmla="*/ 516452 w 529133"/>
                      <a:gd name="connsiteY3-228" fmla="*/ 1797444 h 2055512"/>
                      <a:gd name="connsiteX4-229" fmla="*/ 258384 w 529133"/>
                      <a:gd name="connsiteY4-230" fmla="*/ 2055512 h 2055512"/>
                      <a:gd name="connsiteX5-231" fmla="*/ 258385 w 529133"/>
                      <a:gd name="connsiteY5-232" fmla="*/ 2055511 h 2055512"/>
                      <a:gd name="connsiteX6-233" fmla="*/ 317 w 529133"/>
                      <a:gd name="connsiteY6-234" fmla="*/ 1797443 h 2055512"/>
                      <a:gd name="connsiteX7-235" fmla="*/ 0 w 529133"/>
                      <a:gd name="connsiteY7-236" fmla="*/ 1066201 h 2055512"/>
                      <a:gd name="connsiteX8-237" fmla="*/ 163239 w 529133"/>
                      <a:gd name="connsiteY8-238" fmla="*/ 2037 h 2055512"/>
                      <a:gd name="connsiteX0-239" fmla="*/ 164371 w 530265"/>
                      <a:gd name="connsiteY0-240" fmla="*/ 2037 h 2055512"/>
                      <a:gd name="connsiteX1-241" fmla="*/ 517585 w 530265"/>
                      <a:gd name="connsiteY1-242" fmla="*/ 1 h 2055512"/>
                      <a:gd name="connsiteX2-243" fmla="*/ 516373 w 530265"/>
                      <a:gd name="connsiteY2-244" fmla="*/ 1058055 h 2055512"/>
                      <a:gd name="connsiteX3-245" fmla="*/ 517584 w 530265"/>
                      <a:gd name="connsiteY3-246" fmla="*/ 1797444 h 2055512"/>
                      <a:gd name="connsiteX4-247" fmla="*/ 259516 w 530265"/>
                      <a:gd name="connsiteY4-248" fmla="*/ 2055512 h 2055512"/>
                      <a:gd name="connsiteX5-249" fmla="*/ 259517 w 530265"/>
                      <a:gd name="connsiteY5-250" fmla="*/ 2055511 h 2055512"/>
                      <a:gd name="connsiteX6-251" fmla="*/ 1449 w 530265"/>
                      <a:gd name="connsiteY6-252" fmla="*/ 1797443 h 2055512"/>
                      <a:gd name="connsiteX7-253" fmla="*/ 1132 w 530265"/>
                      <a:gd name="connsiteY7-254" fmla="*/ 1066201 h 2055512"/>
                      <a:gd name="connsiteX8-255" fmla="*/ 164371 w 530265"/>
                      <a:gd name="connsiteY8-256" fmla="*/ 2037 h 2055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5" name="Group 234"/>
                <p:cNvGrpSpPr/>
                <p:nvPr/>
              </p:nvGrpSpPr>
              <p:grpSpPr>
                <a:xfrm flipH="1">
                  <a:off x="3778215" y="996203"/>
                  <a:ext cx="1043666" cy="2064429"/>
                  <a:chOff x="2250661" y="981774"/>
                  <a:chExt cx="1043666" cy="2064429"/>
                </a:xfrm>
              </p:grpSpPr>
              <p:sp>
                <p:nvSpPr>
                  <p:cNvPr id="238" name="Rectangle: Rounded Corners 1"/>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Rectangle: Rounded Corners 17"/>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317 w 516453"/>
                      <a:gd name="connsiteY0-2" fmla="*/ 258068 h 1562101"/>
                      <a:gd name="connsiteX1-3" fmla="*/ 258385 w 516453"/>
                      <a:gd name="connsiteY1-4" fmla="*/ 0 h 1562101"/>
                      <a:gd name="connsiteX2-5" fmla="*/ 258385 w 516453"/>
                      <a:gd name="connsiteY2-6" fmla="*/ 0 h 1562101"/>
                      <a:gd name="connsiteX3-7" fmla="*/ 516453 w 516453"/>
                      <a:gd name="connsiteY3-8" fmla="*/ 258068 h 1562101"/>
                      <a:gd name="connsiteX4-9" fmla="*/ 516452 w 516453"/>
                      <a:gd name="connsiteY4-10" fmla="*/ 1304033 h 1562101"/>
                      <a:gd name="connsiteX5-11" fmla="*/ 258384 w 516453"/>
                      <a:gd name="connsiteY5-12" fmla="*/ 1562101 h 1562101"/>
                      <a:gd name="connsiteX6-13" fmla="*/ 258385 w 516453"/>
                      <a:gd name="connsiteY6-14" fmla="*/ 1562100 h 1562101"/>
                      <a:gd name="connsiteX7-15" fmla="*/ 317 w 516453"/>
                      <a:gd name="connsiteY7-16" fmla="*/ 1304032 h 1562101"/>
                      <a:gd name="connsiteX8-17" fmla="*/ 0 w 516453"/>
                      <a:gd name="connsiteY8-18" fmla="*/ 572790 h 1562101"/>
                      <a:gd name="connsiteX9" fmla="*/ 317 w 516453"/>
                      <a:gd name="connsiteY9" fmla="*/ 258068 h 1562101"/>
                      <a:gd name="connsiteX0-19" fmla="*/ 317 w 535170"/>
                      <a:gd name="connsiteY0-20" fmla="*/ 258068 h 1562101"/>
                      <a:gd name="connsiteX1-21" fmla="*/ 258385 w 535170"/>
                      <a:gd name="connsiteY1-22" fmla="*/ 0 h 1562101"/>
                      <a:gd name="connsiteX2-23" fmla="*/ 258385 w 535170"/>
                      <a:gd name="connsiteY2-24" fmla="*/ 0 h 1562101"/>
                      <a:gd name="connsiteX3-25" fmla="*/ 516453 w 535170"/>
                      <a:gd name="connsiteY3-26" fmla="*/ 258068 h 1562101"/>
                      <a:gd name="connsiteX4-27" fmla="*/ 515241 w 535170"/>
                      <a:gd name="connsiteY4-28" fmla="*/ 564644 h 1562101"/>
                      <a:gd name="connsiteX5-29" fmla="*/ 516452 w 535170"/>
                      <a:gd name="connsiteY5-30" fmla="*/ 1304033 h 1562101"/>
                      <a:gd name="connsiteX6-31" fmla="*/ 258384 w 535170"/>
                      <a:gd name="connsiteY6-32" fmla="*/ 1562101 h 1562101"/>
                      <a:gd name="connsiteX7-33" fmla="*/ 258385 w 535170"/>
                      <a:gd name="connsiteY7-34" fmla="*/ 1562100 h 1562101"/>
                      <a:gd name="connsiteX8-35" fmla="*/ 317 w 535170"/>
                      <a:gd name="connsiteY8-36" fmla="*/ 1304032 h 1562101"/>
                      <a:gd name="connsiteX9-37" fmla="*/ 0 w 535170"/>
                      <a:gd name="connsiteY9-38" fmla="*/ 572790 h 1562101"/>
                      <a:gd name="connsiteX10" fmla="*/ 317 w 535170"/>
                      <a:gd name="connsiteY10" fmla="*/ 258068 h 1562101"/>
                      <a:gd name="connsiteX0-39" fmla="*/ 317 w 535170"/>
                      <a:gd name="connsiteY0-40" fmla="*/ 258068 h 1562101"/>
                      <a:gd name="connsiteX1-41" fmla="*/ 258385 w 535170"/>
                      <a:gd name="connsiteY1-42" fmla="*/ 0 h 1562101"/>
                      <a:gd name="connsiteX2-43" fmla="*/ 516453 w 535170"/>
                      <a:gd name="connsiteY2-44" fmla="*/ 258068 h 1562101"/>
                      <a:gd name="connsiteX3-45" fmla="*/ 515241 w 535170"/>
                      <a:gd name="connsiteY3-46" fmla="*/ 564644 h 1562101"/>
                      <a:gd name="connsiteX4-47" fmla="*/ 516452 w 535170"/>
                      <a:gd name="connsiteY4-48" fmla="*/ 1304033 h 1562101"/>
                      <a:gd name="connsiteX5-49" fmla="*/ 258384 w 535170"/>
                      <a:gd name="connsiteY5-50" fmla="*/ 1562101 h 1562101"/>
                      <a:gd name="connsiteX6-51" fmla="*/ 258385 w 535170"/>
                      <a:gd name="connsiteY6-52" fmla="*/ 1562100 h 1562101"/>
                      <a:gd name="connsiteX7-53" fmla="*/ 317 w 535170"/>
                      <a:gd name="connsiteY7-54" fmla="*/ 1304032 h 1562101"/>
                      <a:gd name="connsiteX8-55" fmla="*/ 0 w 535170"/>
                      <a:gd name="connsiteY8-56" fmla="*/ 572790 h 1562101"/>
                      <a:gd name="connsiteX9-57" fmla="*/ 317 w 535170"/>
                      <a:gd name="connsiteY9-58" fmla="*/ 258068 h 1562101"/>
                      <a:gd name="connsiteX0-59" fmla="*/ 317 w 554283"/>
                      <a:gd name="connsiteY0-60" fmla="*/ 38833 h 1342866"/>
                      <a:gd name="connsiteX1-61" fmla="*/ 516453 w 554283"/>
                      <a:gd name="connsiteY1-62" fmla="*/ 38833 h 1342866"/>
                      <a:gd name="connsiteX2-63" fmla="*/ 515241 w 554283"/>
                      <a:gd name="connsiteY2-64" fmla="*/ 345409 h 1342866"/>
                      <a:gd name="connsiteX3-65" fmla="*/ 516452 w 554283"/>
                      <a:gd name="connsiteY3-66" fmla="*/ 1084798 h 1342866"/>
                      <a:gd name="connsiteX4-67" fmla="*/ 258384 w 554283"/>
                      <a:gd name="connsiteY4-68" fmla="*/ 1342866 h 1342866"/>
                      <a:gd name="connsiteX5-69" fmla="*/ 258385 w 554283"/>
                      <a:gd name="connsiteY5-70" fmla="*/ 1342865 h 1342866"/>
                      <a:gd name="connsiteX6-71" fmla="*/ 317 w 554283"/>
                      <a:gd name="connsiteY6-72" fmla="*/ 1084797 h 1342866"/>
                      <a:gd name="connsiteX7-73" fmla="*/ 0 w 554283"/>
                      <a:gd name="connsiteY7-74" fmla="*/ 353555 h 1342866"/>
                      <a:gd name="connsiteX8-75" fmla="*/ 317 w 554283"/>
                      <a:gd name="connsiteY8-76" fmla="*/ 38833 h 1342866"/>
                      <a:gd name="connsiteX0-77" fmla="*/ 163239 w 542216"/>
                      <a:gd name="connsiteY0-78" fmla="*/ 3110 h 2056585"/>
                      <a:gd name="connsiteX1-79" fmla="*/ 516453 w 542216"/>
                      <a:gd name="connsiteY1-80" fmla="*/ 752552 h 2056585"/>
                      <a:gd name="connsiteX2-81" fmla="*/ 515241 w 542216"/>
                      <a:gd name="connsiteY2-82" fmla="*/ 1059128 h 2056585"/>
                      <a:gd name="connsiteX3-83" fmla="*/ 516452 w 542216"/>
                      <a:gd name="connsiteY3-84" fmla="*/ 1798517 h 2056585"/>
                      <a:gd name="connsiteX4-85" fmla="*/ 258384 w 542216"/>
                      <a:gd name="connsiteY4-86" fmla="*/ 2056585 h 2056585"/>
                      <a:gd name="connsiteX5-87" fmla="*/ 258385 w 542216"/>
                      <a:gd name="connsiteY5-88" fmla="*/ 2056584 h 2056585"/>
                      <a:gd name="connsiteX6-89" fmla="*/ 317 w 542216"/>
                      <a:gd name="connsiteY6-90" fmla="*/ 1798516 h 2056585"/>
                      <a:gd name="connsiteX7-91" fmla="*/ 0 w 542216"/>
                      <a:gd name="connsiteY7-92" fmla="*/ 1067274 h 2056585"/>
                      <a:gd name="connsiteX8-93" fmla="*/ 163239 w 542216"/>
                      <a:gd name="connsiteY8-94" fmla="*/ 3110 h 2056585"/>
                      <a:gd name="connsiteX0-95" fmla="*/ 163239 w 539217"/>
                      <a:gd name="connsiteY0-96" fmla="*/ 98143 h 2151618"/>
                      <a:gd name="connsiteX1-97" fmla="*/ 512380 w 539217"/>
                      <a:gd name="connsiteY1-98" fmla="*/ 87961 h 2151618"/>
                      <a:gd name="connsiteX2-99" fmla="*/ 515241 w 539217"/>
                      <a:gd name="connsiteY2-100" fmla="*/ 1154161 h 2151618"/>
                      <a:gd name="connsiteX3-101" fmla="*/ 516452 w 539217"/>
                      <a:gd name="connsiteY3-102" fmla="*/ 1893550 h 2151618"/>
                      <a:gd name="connsiteX4-103" fmla="*/ 258384 w 539217"/>
                      <a:gd name="connsiteY4-104" fmla="*/ 2151618 h 2151618"/>
                      <a:gd name="connsiteX5-105" fmla="*/ 258385 w 539217"/>
                      <a:gd name="connsiteY5-106" fmla="*/ 2151617 h 2151618"/>
                      <a:gd name="connsiteX6-107" fmla="*/ 317 w 539217"/>
                      <a:gd name="connsiteY6-108" fmla="*/ 1893549 h 2151618"/>
                      <a:gd name="connsiteX7-109" fmla="*/ 0 w 539217"/>
                      <a:gd name="connsiteY7-110" fmla="*/ 1162307 h 2151618"/>
                      <a:gd name="connsiteX8-111" fmla="*/ 163239 w 539217"/>
                      <a:gd name="connsiteY8-112" fmla="*/ 98143 h 2151618"/>
                      <a:gd name="connsiteX0-113" fmla="*/ 163239 w 595457"/>
                      <a:gd name="connsiteY0-114" fmla="*/ 27667 h 2081142"/>
                      <a:gd name="connsiteX1-115" fmla="*/ 512380 w 595457"/>
                      <a:gd name="connsiteY1-116" fmla="*/ 17485 h 2081142"/>
                      <a:gd name="connsiteX2-117" fmla="*/ 515241 w 595457"/>
                      <a:gd name="connsiteY2-118" fmla="*/ 1083685 h 2081142"/>
                      <a:gd name="connsiteX3-119" fmla="*/ 516452 w 595457"/>
                      <a:gd name="connsiteY3-120" fmla="*/ 1823074 h 2081142"/>
                      <a:gd name="connsiteX4-121" fmla="*/ 258384 w 595457"/>
                      <a:gd name="connsiteY4-122" fmla="*/ 2081142 h 2081142"/>
                      <a:gd name="connsiteX5-123" fmla="*/ 258385 w 595457"/>
                      <a:gd name="connsiteY5-124" fmla="*/ 2081141 h 2081142"/>
                      <a:gd name="connsiteX6-125" fmla="*/ 317 w 595457"/>
                      <a:gd name="connsiteY6-126" fmla="*/ 1823073 h 2081142"/>
                      <a:gd name="connsiteX7-127" fmla="*/ 0 w 595457"/>
                      <a:gd name="connsiteY7-128" fmla="*/ 1091831 h 2081142"/>
                      <a:gd name="connsiteX8-129" fmla="*/ 163239 w 595457"/>
                      <a:gd name="connsiteY8-130" fmla="*/ 27667 h 2081142"/>
                      <a:gd name="connsiteX0-131" fmla="*/ 163239 w 595457"/>
                      <a:gd name="connsiteY0-132" fmla="*/ 11391 h 2064866"/>
                      <a:gd name="connsiteX1-133" fmla="*/ 512380 w 595457"/>
                      <a:gd name="connsiteY1-134" fmla="*/ 1209 h 2064866"/>
                      <a:gd name="connsiteX2-135" fmla="*/ 515241 w 595457"/>
                      <a:gd name="connsiteY2-136" fmla="*/ 1067409 h 2064866"/>
                      <a:gd name="connsiteX3-137" fmla="*/ 516452 w 595457"/>
                      <a:gd name="connsiteY3-138" fmla="*/ 1806798 h 2064866"/>
                      <a:gd name="connsiteX4-139" fmla="*/ 258384 w 595457"/>
                      <a:gd name="connsiteY4-140" fmla="*/ 2064866 h 2064866"/>
                      <a:gd name="connsiteX5-141" fmla="*/ 258385 w 595457"/>
                      <a:gd name="connsiteY5-142" fmla="*/ 2064865 h 2064866"/>
                      <a:gd name="connsiteX6-143" fmla="*/ 317 w 595457"/>
                      <a:gd name="connsiteY6-144" fmla="*/ 1806797 h 2064866"/>
                      <a:gd name="connsiteX7-145" fmla="*/ 0 w 595457"/>
                      <a:gd name="connsiteY7-146" fmla="*/ 1075555 h 2064866"/>
                      <a:gd name="connsiteX8-147" fmla="*/ 163239 w 595457"/>
                      <a:gd name="connsiteY8-148" fmla="*/ 11391 h 2064866"/>
                      <a:gd name="connsiteX0-149" fmla="*/ 163239 w 598468"/>
                      <a:gd name="connsiteY0-150" fmla="*/ 4508 h 2057983"/>
                      <a:gd name="connsiteX1-151" fmla="*/ 516453 w 598468"/>
                      <a:gd name="connsiteY1-152" fmla="*/ 2472 h 2057983"/>
                      <a:gd name="connsiteX2-153" fmla="*/ 515241 w 598468"/>
                      <a:gd name="connsiteY2-154" fmla="*/ 1060526 h 2057983"/>
                      <a:gd name="connsiteX3-155" fmla="*/ 516452 w 598468"/>
                      <a:gd name="connsiteY3-156" fmla="*/ 1799915 h 2057983"/>
                      <a:gd name="connsiteX4-157" fmla="*/ 258384 w 598468"/>
                      <a:gd name="connsiteY4-158" fmla="*/ 2057983 h 2057983"/>
                      <a:gd name="connsiteX5-159" fmla="*/ 258385 w 598468"/>
                      <a:gd name="connsiteY5-160" fmla="*/ 2057982 h 2057983"/>
                      <a:gd name="connsiteX6-161" fmla="*/ 317 w 598468"/>
                      <a:gd name="connsiteY6-162" fmla="*/ 1799914 h 2057983"/>
                      <a:gd name="connsiteX7-163" fmla="*/ 0 w 598468"/>
                      <a:gd name="connsiteY7-164" fmla="*/ 1068672 h 2057983"/>
                      <a:gd name="connsiteX8-165" fmla="*/ 163239 w 598468"/>
                      <a:gd name="connsiteY8-166" fmla="*/ 4508 h 2057983"/>
                      <a:gd name="connsiteX0-167" fmla="*/ 163239 w 598587"/>
                      <a:gd name="connsiteY0-168" fmla="*/ 2042 h 2055517"/>
                      <a:gd name="connsiteX1-169" fmla="*/ 516453 w 598587"/>
                      <a:gd name="connsiteY1-170" fmla="*/ 6 h 2055517"/>
                      <a:gd name="connsiteX2-171" fmla="*/ 515241 w 598587"/>
                      <a:gd name="connsiteY2-172" fmla="*/ 1058060 h 2055517"/>
                      <a:gd name="connsiteX3-173" fmla="*/ 516452 w 598587"/>
                      <a:gd name="connsiteY3-174" fmla="*/ 1797449 h 2055517"/>
                      <a:gd name="connsiteX4-175" fmla="*/ 258384 w 598587"/>
                      <a:gd name="connsiteY4-176" fmla="*/ 2055517 h 2055517"/>
                      <a:gd name="connsiteX5-177" fmla="*/ 258385 w 598587"/>
                      <a:gd name="connsiteY5-178" fmla="*/ 2055516 h 2055517"/>
                      <a:gd name="connsiteX6-179" fmla="*/ 317 w 598587"/>
                      <a:gd name="connsiteY6-180" fmla="*/ 1797448 h 2055517"/>
                      <a:gd name="connsiteX7-181" fmla="*/ 0 w 598587"/>
                      <a:gd name="connsiteY7-182" fmla="*/ 1066206 h 2055517"/>
                      <a:gd name="connsiteX8-183" fmla="*/ 163239 w 598587"/>
                      <a:gd name="connsiteY8-184" fmla="*/ 2042 h 2055517"/>
                      <a:gd name="connsiteX0-185" fmla="*/ 163239 w 535169"/>
                      <a:gd name="connsiteY0-186" fmla="*/ 9542 h 2063017"/>
                      <a:gd name="connsiteX1-187" fmla="*/ 516453 w 535169"/>
                      <a:gd name="connsiteY1-188" fmla="*/ 7506 h 2063017"/>
                      <a:gd name="connsiteX2-189" fmla="*/ 515241 w 535169"/>
                      <a:gd name="connsiteY2-190" fmla="*/ 1065560 h 2063017"/>
                      <a:gd name="connsiteX3-191" fmla="*/ 516452 w 535169"/>
                      <a:gd name="connsiteY3-192" fmla="*/ 1804949 h 2063017"/>
                      <a:gd name="connsiteX4-193" fmla="*/ 258384 w 535169"/>
                      <a:gd name="connsiteY4-194" fmla="*/ 2063017 h 2063017"/>
                      <a:gd name="connsiteX5-195" fmla="*/ 258385 w 535169"/>
                      <a:gd name="connsiteY5-196" fmla="*/ 2063016 h 2063017"/>
                      <a:gd name="connsiteX6-197" fmla="*/ 317 w 535169"/>
                      <a:gd name="connsiteY6-198" fmla="*/ 1804948 h 2063017"/>
                      <a:gd name="connsiteX7-199" fmla="*/ 0 w 535169"/>
                      <a:gd name="connsiteY7-200" fmla="*/ 1073706 h 2063017"/>
                      <a:gd name="connsiteX8-201" fmla="*/ 163239 w 535169"/>
                      <a:gd name="connsiteY8-202" fmla="*/ 9542 h 2063017"/>
                      <a:gd name="connsiteX0-203" fmla="*/ 163239 w 535169"/>
                      <a:gd name="connsiteY0-204" fmla="*/ 2037 h 2055512"/>
                      <a:gd name="connsiteX1-205" fmla="*/ 516453 w 535169"/>
                      <a:gd name="connsiteY1-206" fmla="*/ 1 h 2055512"/>
                      <a:gd name="connsiteX2-207" fmla="*/ 515241 w 535169"/>
                      <a:gd name="connsiteY2-208" fmla="*/ 1058055 h 2055512"/>
                      <a:gd name="connsiteX3-209" fmla="*/ 516452 w 535169"/>
                      <a:gd name="connsiteY3-210" fmla="*/ 1797444 h 2055512"/>
                      <a:gd name="connsiteX4-211" fmla="*/ 258384 w 535169"/>
                      <a:gd name="connsiteY4-212" fmla="*/ 2055512 h 2055512"/>
                      <a:gd name="connsiteX5-213" fmla="*/ 258385 w 535169"/>
                      <a:gd name="connsiteY5-214" fmla="*/ 2055511 h 2055512"/>
                      <a:gd name="connsiteX6-215" fmla="*/ 317 w 535169"/>
                      <a:gd name="connsiteY6-216" fmla="*/ 1797443 h 2055512"/>
                      <a:gd name="connsiteX7-217" fmla="*/ 0 w 535169"/>
                      <a:gd name="connsiteY7-218" fmla="*/ 1066201 h 2055512"/>
                      <a:gd name="connsiteX8-219" fmla="*/ 163239 w 535169"/>
                      <a:gd name="connsiteY8-220" fmla="*/ 2037 h 2055512"/>
                      <a:gd name="connsiteX0-221" fmla="*/ 163239 w 529133"/>
                      <a:gd name="connsiteY0-222" fmla="*/ 2037 h 2055512"/>
                      <a:gd name="connsiteX1-223" fmla="*/ 516453 w 529133"/>
                      <a:gd name="connsiteY1-224" fmla="*/ 1 h 2055512"/>
                      <a:gd name="connsiteX2-225" fmla="*/ 515241 w 529133"/>
                      <a:gd name="connsiteY2-226" fmla="*/ 1058055 h 2055512"/>
                      <a:gd name="connsiteX3-227" fmla="*/ 516452 w 529133"/>
                      <a:gd name="connsiteY3-228" fmla="*/ 1797444 h 2055512"/>
                      <a:gd name="connsiteX4-229" fmla="*/ 258384 w 529133"/>
                      <a:gd name="connsiteY4-230" fmla="*/ 2055512 h 2055512"/>
                      <a:gd name="connsiteX5-231" fmla="*/ 258385 w 529133"/>
                      <a:gd name="connsiteY5-232" fmla="*/ 2055511 h 2055512"/>
                      <a:gd name="connsiteX6-233" fmla="*/ 317 w 529133"/>
                      <a:gd name="connsiteY6-234" fmla="*/ 1797443 h 2055512"/>
                      <a:gd name="connsiteX7-235" fmla="*/ 0 w 529133"/>
                      <a:gd name="connsiteY7-236" fmla="*/ 1066201 h 2055512"/>
                      <a:gd name="connsiteX8-237" fmla="*/ 163239 w 529133"/>
                      <a:gd name="connsiteY8-238" fmla="*/ 2037 h 2055512"/>
                      <a:gd name="connsiteX0-239" fmla="*/ 164371 w 530265"/>
                      <a:gd name="connsiteY0-240" fmla="*/ 2037 h 2055512"/>
                      <a:gd name="connsiteX1-241" fmla="*/ 517585 w 530265"/>
                      <a:gd name="connsiteY1-242" fmla="*/ 1 h 2055512"/>
                      <a:gd name="connsiteX2-243" fmla="*/ 516373 w 530265"/>
                      <a:gd name="connsiteY2-244" fmla="*/ 1058055 h 2055512"/>
                      <a:gd name="connsiteX3-245" fmla="*/ 517584 w 530265"/>
                      <a:gd name="connsiteY3-246" fmla="*/ 1797444 h 2055512"/>
                      <a:gd name="connsiteX4-247" fmla="*/ 259516 w 530265"/>
                      <a:gd name="connsiteY4-248" fmla="*/ 2055512 h 2055512"/>
                      <a:gd name="connsiteX5-249" fmla="*/ 259517 w 530265"/>
                      <a:gd name="connsiteY5-250" fmla="*/ 2055511 h 2055512"/>
                      <a:gd name="connsiteX6-251" fmla="*/ 1449 w 530265"/>
                      <a:gd name="connsiteY6-252" fmla="*/ 1797443 h 2055512"/>
                      <a:gd name="connsiteX7-253" fmla="*/ 1132 w 530265"/>
                      <a:gd name="connsiteY7-254" fmla="*/ 1066201 h 2055512"/>
                      <a:gd name="connsiteX8-255" fmla="*/ 164371 w 530265"/>
                      <a:gd name="connsiteY8-256" fmla="*/ 2037 h 2055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6" name="Freeform: Shape 235"/>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Rectangle: Rounded Corners 236"/>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Rectangle: Rounded Corners 224"/>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Rectangle: Rounded Corners 225"/>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Rectangle: Rounded Corners 226"/>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Rectangle: Rounded Corners 227"/>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Rounded Corners 228"/>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Rectangle: Rounded Corners 229"/>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Rectangle: Rounded Corners 230"/>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 name="Group 5"/>
          <p:cNvGrpSpPr/>
          <p:nvPr/>
        </p:nvGrpSpPr>
        <p:grpSpPr>
          <a:xfrm>
            <a:off x="6534840" y="5210349"/>
            <a:ext cx="2186376" cy="1298944"/>
            <a:chOff x="6611043" y="5210349"/>
            <a:chExt cx="1904057" cy="539373"/>
          </a:xfrm>
        </p:grpSpPr>
        <p:grpSp>
          <p:nvGrpSpPr>
            <p:cNvPr id="242" name="Group 241"/>
            <p:cNvGrpSpPr/>
            <p:nvPr/>
          </p:nvGrpSpPr>
          <p:grpSpPr>
            <a:xfrm>
              <a:off x="6611043" y="5210349"/>
              <a:ext cx="1831551" cy="532522"/>
              <a:chOff x="1358050" y="5449369"/>
              <a:chExt cx="1831551" cy="532522"/>
            </a:xfrm>
          </p:grpSpPr>
          <p:sp>
            <p:nvSpPr>
              <p:cNvPr id="243" name="Rectangle: Rounded Corners 242"/>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4" name="Rectangle: Rounded Corners 243"/>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5" name="TextBox 244"/>
            <p:cNvSpPr txBox="1"/>
            <p:nvPr/>
          </p:nvSpPr>
          <p:spPr>
            <a:xfrm>
              <a:off x="6644160" y="5251298"/>
              <a:ext cx="1870940" cy="4984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Chín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246" name="Group 245"/>
          <p:cNvGrpSpPr/>
          <p:nvPr/>
        </p:nvGrpSpPr>
        <p:grpSpPr>
          <a:xfrm>
            <a:off x="9110351" y="1912056"/>
            <a:ext cx="2354306" cy="3093260"/>
            <a:chOff x="1226033" y="2051823"/>
            <a:chExt cx="2019088" cy="2652826"/>
          </a:xfrm>
        </p:grpSpPr>
        <p:sp>
          <p:nvSpPr>
            <p:cNvPr id="247" name="Rectangle: Rounded Corners 246"/>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8" name="Group 247"/>
            <p:cNvGrpSpPr/>
            <p:nvPr/>
          </p:nvGrpSpPr>
          <p:grpSpPr>
            <a:xfrm>
              <a:off x="1226033" y="2051823"/>
              <a:ext cx="2019088" cy="1008467"/>
              <a:chOff x="1226033" y="2051823"/>
              <a:chExt cx="2019088" cy="1008467"/>
            </a:xfrm>
          </p:grpSpPr>
          <p:grpSp>
            <p:nvGrpSpPr>
              <p:cNvPr id="249" name="Group 248"/>
              <p:cNvGrpSpPr/>
              <p:nvPr/>
            </p:nvGrpSpPr>
            <p:grpSpPr>
              <a:xfrm>
                <a:off x="1228248" y="2051823"/>
                <a:ext cx="2016757" cy="986505"/>
                <a:chOff x="1741204" y="769299"/>
                <a:chExt cx="3592129" cy="2291333"/>
              </a:xfrm>
            </p:grpSpPr>
            <p:sp>
              <p:nvSpPr>
                <p:cNvPr id="257" name="Rectangle: Rounded Corners 1"/>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 name="connsiteX0-405" fmla="*/ 267608 w 788233"/>
                    <a:gd name="connsiteY0-406" fmla="*/ 0 h 2064427"/>
                    <a:gd name="connsiteX1-407" fmla="*/ 784938 w 788233"/>
                    <a:gd name="connsiteY1-408" fmla="*/ 6056 h 2064427"/>
                    <a:gd name="connsiteX2-409" fmla="*/ 516835 w 788233"/>
                    <a:gd name="connsiteY2-410" fmla="*/ 1067895 h 2064427"/>
                    <a:gd name="connsiteX3-411" fmla="*/ 517294 w 788233"/>
                    <a:gd name="connsiteY3-412" fmla="*/ 1806359 h 2064427"/>
                    <a:gd name="connsiteX4-413" fmla="*/ 259226 w 788233"/>
                    <a:gd name="connsiteY4-414" fmla="*/ 2064427 h 2064427"/>
                    <a:gd name="connsiteX5-415" fmla="*/ 259227 w 788233"/>
                    <a:gd name="connsiteY5-416" fmla="*/ 2064426 h 2064427"/>
                    <a:gd name="connsiteX6-417" fmla="*/ 1159 w 788233"/>
                    <a:gd name="connsiteY6-418" fmla="*/ 1806358 h 2064427"/>
                    <a:gd name="connsiteX7-419" fmla="*/ 0 w 788233"/>
                    <a:gd name="connsiteY7-420" fmla="*/ 1072312 h 2064427"/>
                    <a:gd name="connsiteX8-421" fmla="*/ 267608 w 788233"/>
                    <a:gd name="connsiteY8-422" fmla="*/ 0 h 2064427"/>
                    <a:gd name="connsiteX0-423" fmla="*/ 267608 w 788334"/>
                    <a:gd name="connsiteY0-424" fmla="*/ 0 h 2064427"/>
                    <a:gd name="connsiteX1-425" fmla="*/ 784938 w 788334"/>
                    <a:gd name="connsiteY1-426" fmla="*/ 6056 h 2064427"/>
                    <a:gd name="connsiteX2-427" fmla="*/ 516835 w 788334"/>
                    <a:gd name="connsiteY2-428" fmla="*/ 1067895 h 2064427"/>
                    <a:gd name="connsiteX3-429" fmla="*/ 517294 w 788334"/>
                    <a:gd name="connsiteY3-430" fmla="*/ 1806359 h 2064427"/>
                    <a:gd name="connsiteX4-431" fmla="*/ 259226 w 788334"/>
                    <a:gd name="connsiteY4-432" fmla="*/ 2064427 h 2064427"/>
                    <a:gd name="connsiteX5-433" fmla="*/ 259227 w 788334"/>
                    <a:gd name="connsiteY5-434" fmla="*/ 2064426 h 2064427"/>
                    <a:gd name="connsiteX6-435" fmla="*/ 1159 w 788334"/>
                    <a:gd name="connsiteY6-436" fmla="*/ 1806358 h 2064427"/>
                    <a:gd name="connsiteX7-437" fmla="*/ 0 w 788334"/>
                    <a:gd name="connsiteY7-438" fmla="*/ 1072312 h 2064427"/>
                    <a:gd name="connsiteX8-439" fmla="*/ 267608 w 788334"/>
                    <a:gd name="connsiteY8-440" fmla="*/ 0 h 2064427"/>
                    <a:gd name="connsiteX0-441" fmla="*/ 267608 w 788308"/>
                    <a:gd name="connsiteY0-442" fmla="*/ 0 h 2064427"/>
                    <a:gd name="connsiteX1-443" fmla="*/ 784938 w 788308"/>
                    <a:gd name="connsiteY1-444" fmla="*/ 6056 h 2064427"/>
                    <a:gd name="connsiteX2-445" fmla="*/ 516835 w 788308"/>
                    <a:gd name="connsiteY2-446" fmla="*/ 1067895 h 2064427"/>
                    <a:gd name="connsiteX3-447" fmla="*/ 517294 w 788308"/>
                    <a:gd name="connsiteY3-448" fmla="*/ 1806359 h 2064427"/>
                    <a:gd name="connsiteX4-449" fmla="*/ 259226 w 788308"/>
                    <a:gd name="connsiteY4-450" fmla="*/ 2064427 h 2064427"/>
                    <a:gd name="connsiteX5-451" fmla="*/ 259227 w 788308"/>
                    <a:gd name="connsiteY5-452" fmla="*/ 2064426 h 2064427"/>
                    <a:gd name="connsiteX6-453" fmla="*/ 1159 w 788308"/>
                    <a:gd name="connsiteY6-454" fmla="*/ 1806358 h 2064427"/>
                    <a:gd name="connsiteX7-455" fmla="*/ 0 w 788308"/>
                    <a:gd name="connsiteY7-456" fmla="*/ 1072312 h 2064427"/>
                    <a:gd name="connsiteX8-457" fmla="*/ 267608 w 788308"/>
                    <a:gd name="connsiteY8-458" fmla="*/ 0 h 2064427"/>
                    <a:gd name="connsiteX0-459" fmla="*/ 323179 w 787421"/>
                    <a:gd name="connsiteY0-460" fmla="*/ 72332 h 2139285"/>
                    <a:gd name="connsiteX1-461" fmla="*/ 784938 w 787421"/>
                    <a:gd name="connsiteY1-462" fmla="*/ 80914 h 2139285"/>
                    <a:gd name="connsiteX2-463" fmla="*/ 516835 w 787421"/>
                    <a:gd name="connsiteY2-464" fmla="*/ 1142753 h 2139285"/>
                    <a:gd name="connsiteX3-465" fmla="*/ 517294 w 787421"/>
                    <a:gd name="connsiteY3-466" fmla="*/ 1881217 h 2139285"/>
                    <a:gd name="connsiteX4-467" fmla="*/ 259226 w 787421"/>
                    <a:gd name="connsiteY4-468" fmla="*/ 2139285 h 2139285"/>
                    <a:gd name="connsiteX5-469" fmla="*/ 259227 w 787421"/>
                    <a:gd name="connsiteY5-470" fmla="*/ 2139284 h 2139285"/>
                    <a:gd name="connsiteX6-471" fmla="*/ 1159 w 787421"/>
                    <a:gd name="connsiteY6-472" fmla="*/ 1881216 h 2139285"/>
                    <a:gd name="connsiteX7-473" fmla="*/ 0 w 787421"/>
                    <a:gd name="connsiteY7-474" fmla="*/ 1147170 h 2139285"/>
                    <a:gd name="connsiteX8-475" fmla="*/ 323179 w 787421"/>
                    <a:gd name="connsiteY8-476" fmla="*/ 72332 h 2139285"/>
                    <a:gd name="connsiteX0-477" fmla="*/ 323179 w 810872"/>
                    <a:gd name="connsiteY0-478" fmla="*/ 0 h 2066953"/>
                    <a:gd name="connsiteX1-479" fmla="*/ 784938 w 810872"/>
                    <a:gd name="connsiteY1-480" fmla="*/ 8582 h 2066953"/>
                    <a:gd name="connsiteX2-481" fmla="*/ 516835 w 810872"/>
                    <a:gd name="connsiteY2-482" fmla="*/ 1070421 h 2066953"/>
                    <a:gd name="connsiteX3-483" fmla="*/ 517294 w 810872"/>
                    <a:gd name="connsiteY3-484" fmla="*/ 1808885 h 2066953"/>
                    <a:gd name="connsiteX4-485" fmla="*/ 259226 w 810872"/>
                    <a:gd name="connsiteY4-486" fmla="*/ 2066953 h 2066953"/>
                    <a:gd name="connsiteX5-487" fmla="*/ 259227 w 810872"/>
                    <a:gd name="connsiteY5-488" fmla="*/ 2066952 h 2066953"/>
                    <a:gd name="connsiteX6-489" fmla="*/ 1159 w 810872"/>
                    <a:gd name="connsiteY6-490" fmla="*/ 1808884 h 2066953"/>
                    <a:gd name="connsiteX7-491" fmla="*/ 0 w 810872"/>
                    <a:gd name="connsiteY7-492" fmla="*/ 1074838 h 2066953"/>
                    <a:gd name="connsiteX8-493" fmla="*/ 323179 w 810872"/>
                    <a:gd name="connsiteY8-494" fmla="*/ 0 h 2066953"/>
                    <a:gd name="connsiteX0-495" fmla="*/ 323179 w 797169"/>
                    <a:gd name="connsiteY0-496" fmla="*/ 0 h 2066953"/>
                    <a:gd name="connsiteX1-497" fmla="*/ 784938 w 797169"/>
                    <a:gd name="connsiteY1-498" fmla="*/ 8582 h 2066953"/>
                    <a:gd name="connsiteX2-499" fmla="*/ 516835 w 797169"/>
                    <a:gd name="connsiteY2-500" fmla="*/ 1070421 h 2066953"/>
                    <a:gd name="connsiteX3-501" fmla="*/ 517294 w 797169"/>
                    <a:gd name="connsiteY3-502" fmla="*/ 1808885 h 2066953"/>
                    <a:gd name="connsiteX4-503" fmla="*/ 259226 w 797169"/>
                    <a:gd name="connsiteY4-504" fmla="*/ 2066953 h 2066953"/>
                    <a:gd name="connsiteX5-505" fmla="*/ 259227 w 797169"/>
                    <a:gd name="connsiteY5-506" fmla="*/ 2066952 h 2066953"/>
                    <a:gd name="connsiteX6-507" fmla="*/ 1159 w 797169"/>
                    <a:gd name="connsiteY6-508" fmla="*/ 1808884 h 2066953"/>
                    <a:gd name="connsiteX7-509" fmla="*/ 0 w 797169"/>
                    <a:gd name="connsiteY7-510" fmla="*/ 1074838 h 2066953"/>
                    <a:gd name="connsiteX8-511" fmla="*/ 323179 w 797169"/>
                    <a:gd name="connsiteY8-512" fmla="*/ 0 h 20669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8" name="Rectangle: Rounded Corners 1"/>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 name="connsiteX0-405" fmla="*/ 267608 w 788233"/>
                    <a:gd name="connsiteY0-406" fmla="*/ 0 h 2064427"/>
                    <a:gd name="connsiteX1-407" fmla="*/ 784938 w 788233"/>
                    <a:gd name="connsiteY1-408" fmla="*/ 6056 h 2064427"/>
                    <a:gd name="connsiteX2-409" fmla="*/ 516835 w 788233"/>
                    <a:gd name="connsiteY2-410" fmla="*/ 1067895 h 2064427"/>
                    <a:gd name="connsiteX3-411" fmla="*/ 517294 w 788233"/>
                    <a:gd name="connsiteY3-412" fmla="*/ 1806359 h 2064427"/>
                    <a:gd name="connsiteX4-413" fmla="*/ 259226 w 788233"/>
                    <a:gd name="connsiteY4-414" fmla="*/ 2064427 h 2064427"/>
                    <a:gd name="connsiteX5-415" fmla="*/ 259227 w 788233"/>
                    <a:gd name="connsiteY5-416" fmla="*/ 2064426 h 2064427"/>
                    <a:gd name="connsiteX6-417" fmla="*/ 1159 w 788233"/>
                    <a:gd name="connsiteY6-418" fmla="*/ 1806358 h 2064427"/>
                    <a:gd name="connsiteX7-419" fmla="*/ 0 w 788233"/>
                    <a:gd name="connsiteY7-420" fmla="*/ 1072312 h 2064427"/>
                    <a:gd name="connsiteX8-421" fmla="*/ 267608 w 788233"/>
                    <a:gd name="connsiteY8-422" fmla="*/ 0 h 2064427"/>
                    <a:gd name="connsiteX0-423" fmla="*/ 267608 w 788334"/>
                    <a:gd name="connsiteY0-424" fmla="*/ 0 h 2064427"/>
                    <a:gd name="connsiteX1-425" fmla="*/ 784938 w 788334"/>
                    <a:gd name="connsiteY1-426" fmla="*/ 6056 h 2064427"/>
                    <a:gd name="connsiteX2-427" fmla="*/ 516835 w 788334"/>
                    <a:gd name="connsiteY2-428" fmla="*/ 1067895 h 2064427"/>
                    <a:gd name="connsiteX3-429" fmla="*/ 517294 w 788334"/>
                    <a:gd name="connsiteY3-430" fmla="*/ 1806359 h 2064427"/>
                    <a:gd name="connsiteX4-431" fmla="*/ 259226 w 788334"/>
                    <a:gd name="connsiteY4-432" fmla="*/ 2064427 h 2064427"/>
                    <a:gd name="connsiteX5-433" fmla="*/ 259227 w 788334"/>
                    <a:gd name="connsiteY5-434" fmla="*/ 2064426 h 2064427"/>
                    <a:gd name="connsiteX6-435" fmla="*/ 1159 w 788334"/>
                    <a:gd name="connsiteY6-436" fmla="*/ 1806358 h 2064427"/>
                    <a:gd name="connsiteX7-437" fmla="*/ 0 w 788334"/>
                    <a:gd name="connsiteY7-438" fmla="*/ 1072312 h 2064427"/>
                    <a:gd name="connsiteX8-439" fmla="*/ 267608 w 788334"/>
                    <a:gd name="connsiteY8-440" fmla="*/ 0 h 2064427"/>
                    <a:gd name="connsiteX0-441" fmla="*/ 267608 w 788308"/>
                    <a:gd name="connsiteY0-442" fmla="*/ 0 h 2064427"/>
                    <a:gd name="connsiteX1-443" fmla="*/ 784938 w 788308"/>
                    <a:gd name="connsiteY1-444" fmla="*/ 6056 h 2064427"/>
                    <a:gd name="connsiteX2-445" fmla="*/ 516835 w 788308"/>
                    <a:gd name="connsiteY2-446" fmla="*/ 1067895 h 2064427"/>
                    <a:gd name="connsiteX3-447" fmla="*/ 517294 w 788308"/>
                    <a:gd name="connsiteY3-448" fmla="*/ 1806359 h 2064427"/>
                    <a:gd name="connsiteX4-449" fmla="*/ 259226 w 788308"/>
                    <a:gd name="connsiteY4-450" fmla="*/ 2064427 h 2064427"/>
                    <a:gd name="connsiteX5-451" fmla="*/ 259227 w 788308"/>
                    <a:gd name="connsiteY5-452" fmla="*/ 2064426 h 2064427"/>
                    <a:gd name="connsiteX6-453" fmla="*/ 1159 w 788308"/>
                    <a:gd name="connsiteY6-454" fmla="*/ 1806358 h 2064427"/>
                    <a:gd name="connsiteX7-455" fmla="*/ 0 w 788308"/>
                    <a:gd name="connsiteY7-456" fmla="*/ 1072312 h 2064427"/>
                    <a:gd name="connsiteX8-457" fmla="*/ 267608 w 788308"/>
                    <a:gd name="connsiteY8-458" fmla="*/ 0 h 2064427"/>
                    <a:gd name="connsiteX0-459" fmla="*/ 323179 w 787421"/>
                    <a:gd name="connsiteY0-460" fmla="*/ 72332 h 2139285"/>
                    <a:gd name="connsiteX1-461" fmla="*/ 784938 w 787421"/>
                    <a:gd name="connsiteY1-462" fmla="*/ 80914 h 2139285"/>
                    <a:gd name="connsiteX2-463" fmla="*/ 516835 w 787421"/>
                    <a:gd name="connsiteY2-464" fmla="*/ 1142753 h 2139285"/>
                    <a:gd name="connsiteX3-465" fmla="*/ 517294 w 787421"/>
                    <a:gd name="connsiteY3-466" fmla="*/ 1881217 h 2139285"/>
                    <a:gd name="connsiteX4-467" fmla="*/ 259226 w 787421"/>
                    <a:gd name="connsiteY4-468" fmla="*/ 2139285 h 2139285"/>
                    <a:gd name="connsiteX5-469" fmla="*/ 259227 w 787421"/>
                    <a:gd name="connsiteY5-470" fmla="*/ 2139284 h 2139285"/>
                    <a:gd name="connsiteX6-471" fmla="*/ 1159 w 787421"/>
                    <a:gd name="connsiteY6-472" fmla="*/ 1881216 h 2139285"/>
                    <a:gd name="connsiteX7-473" fmla="*/ 0 w 787421"/>
                    <a:gd name="connsiteY7-474" fmla="*/ 1147170 h 2139285"/>
                    <a:gd name="connsiteX8-475" fmla="*/ 323179 w 787421"/>
                    <a:gd name="connsiteY8-476" fmla="*/ 72332 h 2139285"/>
                    <a:gd name="connsiteX0-477" fmla="*/ 323179 w 810872"/>
                    <a:gd name="connsiteY0-478" fmla="*/ 0 h 2066953"/>
                    <a:gd name="connsiteX1-479" fmla="*/ 784938 w 810872"/>
                    <a:gd name="connsiteY1-480" fmla="*/ 8582 h 2066953"/>
                    <a:gd name="connsiteX2-481" fmla="*/ 516835 w 810872"/>
                    <a:gd name="connsiteY2-482" fmla="*/ 1070421 h 2066953"/>
                    <a:gd name="connsiteX3-483" fmla="*/ 517294 w 810872"/>
                    <a:gd name="connsiteY3-484" fmla="*/ 1808885 h 2066953"/>
                    <a:gd name="connsiteX4-485" fmla="*/ 259226 w 810872"/>
                    <a:gd name="connsiteY4-486" fmla="*/ 2066953 h 2066953"/>
                    <a:gd name="connsiteX5-487" fmla="*/ 259227 w 810872"/>
                    <a:gd name="connsiteY5-488" fmla="*/ 2066952 h 2066953"/>
                    <a:gd name="connsiteX6-489" fmla="*/ 1159 w 810872"/>
                    <a:gd name="connsiteY6-490" fmla="*/ 1808884 h 2066953"/>
                    <a:gd name="connsiteX7-491" fmla="*/ 0 w 810872"/>
                    <a:gd name="connsiteY7-492" fmla="*/ 1074838 h 2066953"/>
                    <a:gd name="connsiteX8-493" fmla="*/ 323179 w 810872"/>
                    <a:gd name="connsiteY8-494" fmla="*/ 0 h 2066953"/>
                    <a:gd name="connsiteX0-495" fmla="*/ 323179 w 797169"/>
                    <a:gd name="connsiteY0-496" fmla="*/ 0 h 2066953"/>
                    <a:gd name="connsiteX1-497" fmla="*/ 784938 w 797169"/>
                    <a:gd name="connsiteY1-498" fmla="*/ 8582 h 2066953"/>
                    <a:gd name="connsiteX2-499" fmla="*/ 516835 w 797169"/>
                    <a:gd name="connsiteY2-500" fmla="*/ 1070421 h 2066953"/>
                    <a:gd name="connsiteX3-501" fmla="*/ 517294 w 797169"/>
                    <a:gd name="connsiteY3-502" fmla="*/ 1808885 h 2066953"/>
                    <a:gd name="connsiteX4-503" fmla="*/ 259226 w 797169"/>
                    <a:gd name="connsiteY4-504" fmla="*/ 2066953 h 2066953"/>
                    <a:gd name="connsiteX5-505" fmla="*/ 259227 w 797169"/>
                    <a:gd name="connsiteY5-506" fmla="*/ 2066952 h 2066953"/>
                    <a:gd name="connsiteX6-507" fmla="*/ 1159 w 797169"/>
                    <a:gd name="connsiteY6-508" fmla="*/ 1808884 h 2066953"/>
                    <a:gd name="connsiteX7-509" fmla="*/ 0 w 797169"/>
                    <a:gd name="connsiteY7-510" fmla="*/ 1074838 h 2066953"/>
                    <a:gd name="connsiteX8-511" fmla="*/ 323179 w 797169"/>
                    <a:gd name="connsiteY8-512" fmla="*/ 0 h 20669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9" name="Group 258"/>
                <p:cNvGrpSpPr/>
                <p:nvPr/>
              </p:nvGrpSpPr>
              <p:grpSpPr>
                <a:xfrm>
                  <a:off x="2250661" y="981774"/>
                  <a:ext cx="1043666" cy="2064429"/>
                  <a:chOff x="2250661" y="981774"/>
                  <a:chExt cx="1043666" cy="2064429"/>
                </a:xfrm>
              </p:grpSpPr>
              <p:sp>
                <p:nvSpPr>
                  <p:cNvPr id="265" name="Rectangle: Rounded Corners 1"/>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Rectangle: Rounded Corners 17"/>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317 w 516453"/>
                      <a:gd name="connsiteY0-2" fmla="*/ 258068 h 1562101"/>
                      <a:gd name="connsiteX1-3" fmla="*/ 258385 w 516453"/>
                      <a:gd name="connsiteY1-4" fmla="*/ 0 h 1562101"/>
                      <a:gd name="connsiteX2-5" fmla="*/ 258385 w 516453"/>
                      <a:gd name="connsiteY2-6" fmla="*/ 0 h 1562101"/>
                      <a:gd name="connsiteX3-7" fmla="*/ 516453 w 516453"/>
                      <a:gd name="connsiteY3-8" fmla="*/ 258068 h 1562101"/>
                      <a:gd name="connsiteX4-9" fmla="*/ 516452 w 516453"/>
                      <a:gd name="connsiteY4-10" fmla="*/ 1304033 h 1562101"/>
                      <a:gd name="connsiteX5-11" fmla="*/ 258384 w 516453"/>
                      <a:gd name="connsiteY5-12" fmla="*/ 1562101 h 1562101"/>
                      <a:gd name="connsiteX6-13" fmla="*/ 258385 w 516453"/>
                      <a:gd name="connsiteY6-14" fmla="*/ 1562100 h 1562101"/>
                      <a:gd name="connsiteX7-15" fmla="*/ 317 w 516453"/>
                      <a:gd name="connsiteY7-16" fmla="*/ 1304032 h 1562101"/>
                      <a:gd name="connsiteX8-17" fmla="*/ 0 w 516453"/>
                      <a:gd name="connsiteY8-18" fmla="*/ 572790 h 1562101"/>
                      <a:gd name="connsiteX9" fmla="*/ 317 w 516453"/>
                      <a:gd name="connsiteY9" fmla="*/ 258068 h 1562101"/>
                      <a:gd name="connsiteX0-19" fmla="*/ 317 w 535170"/>
                      <a:gd name="connsiteY0-20" fmla="*/ 258068 h 1562101"/>
                      <a:gd name="connsiteX1-21" fmla="*/ 258385 w 535170"/>
                      <a:gd name="connsiteY1-22" fmla="*/ 0 h 1562101"/>
                      <a:gd name="connsiteX2-23" fmla="*/ 258385 w 535170"/>
                      <a:gd name="connsiteY2-24" fmla="*/ 0 h 1562101"/>
                      <a:gd name="connsiteX3-25" fmla="*/ 516453 w 535170"/>
                      <a:gd name="connsiteY3-26" fmla="*/ 258068 h 1562101"/>
                      <a:gd name="connsiteX4-27" fmla="*/ 515241 w 535170"/>
                      <a:gd name="connsiteY4-28" fmla="*/ 564644 h 1562101"/>
                      <a:gd name="connsiteX5-29" fmla="*/ 516452 w 535170"/>
                      <a:gd name="connsiteY5-30" fmla="*/ 1304033 h 1562101"/>
                      <a:gd name="connsiteX6-31" fmla="*/ 258384 w 535170"/>
                      <a:gd name="connsiteY6-32" fmla="*/ 1562101 h 1562101"/>
                      <a:gd name="connsiteX7-33" fmla="*/ 258385 w 535170"/>
                      <a:gd name="connsiteY7-34" fmla="*/ 1562100 h 1562101"/>
                      <a:gd name="connsiteX8-35" fmla="*/ 317 w 535170"/>
                      <a:gd name="connsiteY8-36" fmla="*/ 1304032 h 1562101"/>
                      <a:gd name="connsiteX9-37" fmla="*/ 0 w 535170"/>
                      <a:gd name="connsiteY9-38" fmla="*/ 572790 h 1562101"/>
                      <a:gd name="connsiteX10" fmla="*/ 317 w 535170"/>
                      <a:gd name="connsiteY10" fmla="*/ 258068 h 1562101"/>
                      <a:gd name="connsiteX0-39" fmla="*/ 317 w 535170"/>
                      <a:gd name="connsiteY0-40" fmla="*/ 258068 h 1562101"/>
                      <a:gd name="connsiteX1-41" fmla="*/ 258385 w 535170"/>
                      <a:gd name="connsiteY1-42" fmla="*/ 0 h 1562101"/>
                      <a:gd name="connsiteX2-43" fmla="*/ 516453 w 535170"/>
                      <a:gd name="connsiteY2-44" fmla="*/ 258068 h 1562101"/>
                      <a:gd name="connsiteX3-45" fmla="*/ 515241 w 535170"/>
                      <a:gd name="connsiteY3-46" fmla="*/ 564644 h 1562101"/>
                      <a:gd name="connsiteX4-47" fmla="*/ 516452 w 535170"/>
                      <a:gd name="connsiteY4-48" fmla="*/ 1304033 h 1562101"/>
                      <a:gd name="connsiteX5-49" fmla="*/ 258384 w 535170"/>
                      <a:gd name="connsiteY5-50" fmla="*/ 1562101 h 1562101"/>
                      <a:gd name="connsiteX6-51" fmla="*/ 258385 w 535170"/>
                      <a:gd name="connsiteY6-52" fmla="*/ 1562100 h 1562101"/>
                      <a:gd name="connsiteX7-53" fmla="*/ 317 w 535170"/>
                      <a:gd name="connsiteY7-54" fmla="*/ 1304032 h 1562101"/>
                      <a:gd name="connsiteX8-55" fmla="*/ 0 w 535170"/>
                      <a:gd name="connsiteY8-56" fmla="*/ 572790 h 1562101"/>
                      <a:gd name="connsiteX9-57" fmla="*/ 317 w 535170"/>
                      <a:gd name="connsiteY9-58" fmla="*/ 258068 h 1562101"/>
                      <a:gd name="connsiteX0-59" fmla="*/ 317 w 554283"/>
                      <a:gd name="connsiteY0-60" fmla="*/ 38833 h 1342866"/>
                      <a:gd name="connsiteX1-61" fmla="*/ 516453 w 554283"/>
                      <a:gd name="connsiteY1-62" fmla="*/ 38833 h 1342866"/>
                      <a:gd name="connsiteX2-63" fmla="*/ 515241 w 554283"/>
                      <a:gd name="connsiteY2-64" fmla="*/ 345409 h 1342866"/>
                      <a:gd name="connsiteX3-65" fmla="*/ 516452 w 554283"/>
                      <a:gd name="connsiteY3-66" fmla="*/ 1084798 h 1342866"/>
                      <a:gd name="connsiteX4-67" fmla="*/ 258384 w 554283"/>
                      <a:gd name="connsiteY4-68" fmla="*/ 1342866 h 1342866"/>
                      <a:gd name="connsiteX5-69" fmla="*/ 258385 w 554283"/>
                      <a:gd name="connsiteY5-70" fmla="*/ 1342865 h 1342866"/>
                      <a:gd name="connsiteX6-71" fmla="*/ 317 w 554283"/>
                      <a:gd name="connsiteY6-72" fmla="*/ 1084797 h 1342866"/>
                      <a:gd name="connsiteX7-73" fmla="*/ 0 w 554283"/>
                      <a:gd name="connsiteY7-74" fmla="*/ 353555 h 1342866"/>
                      <a:gd name="connsiteX8-75" fmla="*/ 317 w 554283"/>
                      <a:gd name="connsiteY8-76" fmla="*/ 38833 h 1342866"/>
                      <a:gd name="connsiteX0-77" fmla="*/ 163239 w 542216"/>
                      <a:gd name="connsiteY0-78" fmla="*/ 3110 h 2056585"/>
                      <a:gd name="connsiteX1-79" fmla="*/ 516453 w 542216"/>
                      <a:gd name="connsiteY1-80" fmla="*/ 752552 h 2056585"/>
                      <a:gd name="connsiteX2-81" fmla="*/ 515241 w 542216"/>
                      <a:gd name="connsiteY2-82" fmla="*/ 1059128 h 2056585"/>
                      <a:gd name="connsiteX3-83" fmla="*/ 516452 w 542216"/>
                      <a:gd name="connsiteY3-84" fmla="*/ 1798517 h 2056585"/>
                      <a:gd name="connsiteX4-85" fmla="*/ 258384 w 542216"/>
                      <a:gd name="connsiteY4-86" fmla="*/ 2056585 h 2056585"/>
                      <a:gd name="connsiteX5-87" fmla="*/ 258385 w 542216"/>
                      <a:gd name="connsiteY5-88" fmla="*/ 2056584 h 2056585"/>
                      <a:gd name="connsiteX6-89" fmla="*/ 317 w 542216"/>
                      <a:gd name="connsiteY6-90" fmla="*/ 1798516 h 2056585"/>
                      <a:gd name="connsiteX7-91" fmla="*/ 0 w 542216"/>
                      <a:gd name="connsiteY7-92" fmla="*/ 1067274 h 2056585"/>
                      <a:gd name="connsiteX8-93" fmla="*/ 163239 w 542216"/>
                      <a:gd name="connsiteY8-94" fmla="*/ 3110 h 2056585"/>
                      <a:gd name="connsiteX0-95" fmla="*/ 163239 w 539217"/>
                      <a:gd name="connsiteY0-96" fmla="*/ 98143 h 2151618"/>
                      <a:gd name="connsiteX1-97" fmla="*/ 512380 w 539217"/>
                      <a:gd name="connsiteY1-98" fmla="*/ 87961 h 2151618"/>
                      <a:gd name="connsiteX2-99" fmla="*/ 515241 w 539217"/>
                      <a:gd name="connsiteY2-100" fmla="*/ 1154161 h 2151618"/>
                      <a:gd name="connsiteX3-101" fmla="*/ 516452 w 539217"/>
                      <a:gd name="connsiteY3-102" fmla="*/ 1893550 h 2151618"/>
                      <a:gd name="connsiteX4-103" fmla="*/ 258384 w 539217"/>
                      <a:gd name="connsiteY4-104" fmla="*/ 2151618 h 2151618"/>
                      <a:gd name="connsiteX5-105" fmla="*/ 258385 w 539217"/>
                      <a:gd name="connsiteY5-106" fmla="*/ 2151617 h 2151618"/>
                      <a:gd name="connsiteX6-107" fmla="*/ 317 w 539217"/>
                      <a:gd name="connsiteY6-108" fmla="*/ 1893549 h 2151618"/>
                      <a:gd name="connsiteX7-109" fmla="*/ 0 w 539217"/>
                      <a:gd name="connsiteY7-110" fmla="*/ 1162307 h 2151618"/>
                      <a:gd name="connsiteX8-111" fmla="*/ 163239 w 539217"/>
                      <a:gd name="connsiteY8-112" fmla="*/ 98143 h 2151618"/>
                      <a:gd name="connsiteX0-113" fmla="*/ 163239 w 595457"/>
                      <a:gd name="connsiteY0-114" fmla="*/ 27667 h 2081142"/>
                      <a:gd name="connsiteX1-115" fmla="*/ 512380 w 595457"/>
                      <a:gd name="connsiteY1-116" fmla="*/ 17485 h 2081142"/>
                      <a:gd name="connsiteX2-117" fmla="*/ 515241 w 595457"/>
                      <a:gd name="connsiteY2-118" fmla="*/ 1083685 h 2081142"/>
                      <a:gd name="connsiteX3-119" fmla="*/ 516452 w 595457"/>
                      <a:gd name="connsiteY3-120" fmla="*/ 1823074 h 2081142"/>
                      <a:gd name="connsiteX4-121" fmla="*/ 258384 w 595457"/>
                      <a:gd name="connsiteY4-122" fmla="*/ 2081142 h 2081142"/>
                      <a:gd name="connsiteX5-123" fmla="*/ 258385 w 595457"/>
                      <a:gd name="connsiteY5-124" fmla="*/ 2081141 h 2081142"/>
                      <a:gd name="connsiteX6-125" fmla="*/ 317 w 595457"/>
                      <a:gd name="connsiteY6-126" fmla="*/ 1823073 h 2081142"/>
                      <a:gd name="connsiteX7-127" fmla="*/ 0 w 595457"/>
                      <a:gd name="connsiteY7-128" fmla="*/ 1091831 h 2081142"/>
                      <a:gd name="connsiteX8-129" fmla="*/ 163239 w 595457"/>
                      <a:gd name="connsiteY8-130" fmla="*/ 27667 h 2081142"/>
                      <a:gd name="connsiteX0-131" fmla="*/ 163239 w 595457"/>
                      <a:gd name="connsiteY0-132" fmla="*/ 11391 h 2064866"/>
                      <a:gd name="connsiteX1-133" fmla="*/ 512380 w 595457"/>
                      <a:gd name="connsiteY1-134" fmla="*/ 1209 h 2064866"/>
                      <a:gd name="connsiteX2-135" fmla="*/ 515241 w 595457"/>
                      <a:gd name="connsiteY2-136" fmla="*/ 1067409 h 2064866"/>
                      <a:gd name="connsiteX3-137" fmla="*/ 516452 w 595457"/>
                      <a:gd name="connsiteY3-138" fmla="*/ 1806798 h 2064866"/>
                      <a:gd name="connsiteX4-139" fmla="*/ 258384 w 595457"/>
                      <a:gd name="connsiteY4-140" fmla="*/ 2064866 h 2064866"/>
                      <a:gd name="connsiteX5-141" fmla="*/ 258385 w 595457"/>
                      <a:gd name="connsiteY5-142" fmla="*/ 2064865 h 2064866"/>
                      <a:gd name="connsiteX6-143" fmla="*/ 317 w 595457"/>
                      <a:gd name="connsiteY6-144" fmla="*/ 1806797 h 2064866"/>
                      <a:gd name="connsiteX7-145" fmla="*/ 0 w 595457"/>
                      <a:gd name="connsiteY7-146" fmla="*/ 1075555 h 2064866"/>
                      <a:gd name="connsiteX8-147" fmla="*/ 163239 w 595457"/>
                      <a:gd name="connsiteY8-148" fmla="*/ 11391 h 2064866"/>
                      <a:gd name="connsiteX0-149" fmla="*/ 163239 w 598468"/>
                      <a:gd name="connsiteY0-150" fmla="*/ 4508 h 2057983"/>
                      <a:gd name="connsiteX1-151" fmla="*/ 516453 w 598468"/>
                      <a:gd name="connsiteY1-152" fmla="*/ 2472 h 2057983"/>
                      <a:gd name="connsiteX2-153" fmla="*/ 515241 w 598468"/>
                      <a:gd name="connsiteY2-154" fmla="*/ 1060526 h 2057983"/>
                      <a:gd name="connsiteX3-155" fmla="*/ 516452 w 598468"/>
                      <a:gd name="connsiteY3-156" fmla="*/ 1799915 h 2057983"/>
                      <a:gd name="connsiteX4-157" fmla="*/ 258384 w 598468"/>
                      <a:gd name="connsiteY4-158" fmla="*/ 2057983 h 2057983"/>
                      <a:gd name="connsiteX5-159" fmla="*/ 258385 w 598468"/>
                      <a:gd name="connsiteY5-160" fmla="*/ 2057982 h 2057983"/>
                      <a:gd name="connsiteX6-161" fmla="*/ 317 w 598468"/>
                      <a:gd name="connsiteY6-162" fmla="*/ 1799914 h 2057983"/>
                      <a:gd name="connsiteX7-163" fmla="*/ 0 w 598468"/>
                      <a:gd name="connsiteY7-164" fmla="*/ 1068672 h 2057983"/>
                      <a:gd name="connsiteX8-165" fmla="*/ 163239 w 598468"/>
                      <a:gd name="connsiteY8-166" fmla="*/ 4508 h 2057983"/>
                      <a:gd name="connsiteX0-167" fmla="*/ 163239 w 598587"/>
                      <a:gd name="connsiteY0-168" fmla="*/ 2042 h 2055517"/>
                      <a:gd name="connsiteX1-169" fmla="*/ 516453 w 598587"/>
                      <a:gd name="connsiteY1-170" fmla="*/ 6 h 2055517"/>
                      <a:gd name="connsiteX2-171" fmla="*/ 515241 w 598587"/>
                      <a:gd name="connsiteY2-172" fmla="*/ 1058060 h 2055517"/>
                      <a:gd name="connsiteX3-173" fmla="*/ 516452 w 598587"/>
                      <a:gd name="connsiteY3-174" fmla="*/ 1797449 h 2055517"/>
                      <a:gd name="connsiteX4-175" fmla="*/ 258384 w 598587"/>
                      <a:gd name="connsiteY4-176" fmla="*/ 2055517 h 2055517"/>
                      <a:gd name="connsiteX5-177" fmla="*/ 258385 w 598587"/>
                      <a:gd name="connsiteY5-178" fmla="*/ 2055516 h 2055517"/>
                      <a:gd name="connsiteX6-179" fmla="*/ 317 w 598587"/>
                      <a:gd name="connsiteY6-180" fmla="*/ 1797448 h 2055517"/>
                      <a:gd name="connsiteX7-181" fmla="*/ 0 w 598587"/>
                      <a:gd name="connsiteY7-182" fmla="*/ 1066206 h 2055517"/>
                      <a:gd name="connsiteX8-183" fmla="*/ 163239 w 598587"/>
                      <a:gd name="connsiteY8-184" fmla="*/ 2042 h 2055517"/>
                      <a:gd name="connsiteX0-185" fmla="*/ 163239 w 535169"/>
                      <a:gd name="connsiteY0-186" fmla="*/ 9542 h 2063017"/>
                      <a:gd name="connsiteX1-187" fmla="*/ 516453 w 535169"/>
                      <a:gd name="connsiteY1-188" fmla="*/ 7506 h 2063017"/>
                      <a:gd name="connsiteX2-189" fmla="*/ 515241 w 535169"/>
                      <a:gd name="connsiteY2-190" fmla="*/ 1065560 h 2063017"/>
                      <a:gd name="connsiteX3-191" fmla="*/ 516452 w 535169"/>
                      <a:gd name="connsiteY3-192" fmla="*/ 1804949 h 2063017"/>
                      <a:gd name="connsiteX4-193" fmla="*/ 258384 w 535169"/>
                      <a:gd name="connsiteY4-194" fmla="*/ 2063017 h 2063017"/>
                      <a:gd name="connsiteX5-195" fmla="*/ 258385 w 535169"/>
                      <a:gd name="connsiteY5-196" fmla="*/ 2063016 h 2063017"/>
                      <a:gd name="connsiteX6-197" fmla="*/ 317 w 535169"/>
                      <a:gd name="connsiteY6-198" fmla="*/ 1804948 h 2063017"/>
                      <a:gd name="connsiteX7-199" fmla="*/ 0 w 535169"/>
                      <a:gd name="connsiteY7-200" fmla="*/ 1073706 h 2063017"/>
                      <a:gd name="connsiteX8-201" fmla="*/ 163239 w 535169"/>
                      <a:gd name="connsiteY8-202" fmla="*/ 9542 h 2063017"/>
                      <a:gd name="connsiteX0-203" fmla="*/ 163239 w 535169"/>
                      <a:gd name="connsiteY0-204" fmla="*/ 2037 h 2055512"/>
                      <a:gd name="connsiteX1-205" fmla="*/ 516453 w 535169"/>
                      <a:gd name="connsiteY1-206" fmla="*/ 1 h 2055512"/>
                      <a:gd name="connsiteX2-207" fmla="*/ 515241 w 535169"/>
                      <a:gd name="connsiteY2-208" fmla="*/ 1058055 h 2055512"/>
                      <a:gd name="connsiteX3-209" fmla="*/ 516452 w 535169"/>
                      <a:gd name="connsiteY3-210" fmla="*/ 1797444 h 2055512"/>
                      <a:gd name="connsiteX4-211" fmla="*/ 258384 w 535169"/>
                      <a:gd name="connsiteY4-212" fmla="*/ 2055512 h 2055512"/>
                      <a:gd name="connsiteX5-213" fmla="*/ 258385 w 535169"/>
                      <a:gd name="connsiteY5-214" fmla="*/ 2055511 h 2055512"/>
                      <a:gd name="connsiteX6-215" fmla="*/ 317 w 535169"/>
                      <a:gd name="connsiteY6-216" fmla="*/ 1797443 h 2055512"/>
                      <a:gd name="connsiteX7-217" fmla="*/ 0 w 535169"/>
                      <a:gd name="connsiteY7-218" fmla="*/ 1066201 h 2055512"/>
                      <a:gd name="connsiteX8-219" fmla="*/ 163239 w 535169"/>
                      <a:gd name="connsiteY8-220" fmla="*/ 2037 h 2055512"/>
                      <a:gd name="connsiteX0-221" fmla="*/ 163239 w 529133"/>
                      <a:gd name="connsiteY0-222" fmla="*/ 2037 h 2055512"/>
                      <a:gd name="connsiteX1-223" fmla="*/ 516453 w 529133"/>
                      <a:gd name="connsiteY1-224" fmla="*/ 1 h 2055512"/>
                      <a:gd name="connsiteX2-225" fmla="*/ 515241 w 529133"/>
                      <a:gd name="connsiteY2-226" fmla="*/ 1058055 h 2055512"/>
                      <a:gd name="connsiteX3-227" fmla="*/ 516452 w 529133"/>
                      <a:gd name="connsiteY3-228" fmla="*/ 1797444 h 2055512"/>
                      <a:gd name="connsiteX4-229" fmla="*/ 258384 w 529133"/>
                      <a:gd name="connsiteY4-230" fmla="*/ 2055512 h 2055512"/>
                      <a:gd name="connsiteX5-231" fmla="*/ 258385 w 529133"/>
                      <a:gd name="connsiteY5-232" fmla="*/ 2055511 h 2055512"/>
                      <a:gd name="connsiteX6-233" fmla="*/ 317 w 529133"/>
                      <a:gd name="connsiteY6-234" fmla="*/ 1797443 h 2055512"/>
                      <a:gd name="connsiteX7-235" fmla="*/ 0 w 529133"/>
                      <a:gd name="connsiteY7-236" fmla="*/ 1066201 h 2055512"/>
                      <a:gd name="connsiteX8-237" fmla="*/ 163239 w 529133"/>
                      <a:gd name="connsiteY8-238" fmla="*/ 2037 h 2055512"/>
                      <a:gd name="connsiteX0-239" fmla="*/ 164371 w 530265"/>
                      <a:gd name="connsiteY0-240" fmla="*/ 2037 h 2055512"/>
                      <a:gd name="connsiteX1-241" fmla="*/ 517585 w 530265"/>
                      <a:gd name="connsiteY1-242" fmla="*/ 1 h 2055512"/>
                      <a:gd name="connsiteX2-243" fmla="*/ 516373 w 530265"/>
                      <a:gd name="connsiteY2-244" fmla="*/ 1058055 h 2055512"/>
                      <a:gd name="connsiteX3-245" fmla="*/ 517584 w 530265"/>
                      <a:gd name="connsiteY3-246" fmla="*/ 1797444 h 2055512"/>
                      <a:gd name="connsiteX4-247" fmla="*/ 259516 w 530265"/>
                      <a:gd name="connsiteY4-248" fmla="*/ 2055512 h 2055512"/>
                      <a:gd name="connsiteX5-249" fmla="*/ 259517 w 530265"/>
                      <a:gd name="connsiteY5-250" fmla="*/ 2055511 h 2055512"/>
                      <a:gd name="connsiteX6-251" fmla="*/ 1449 w 530265"/>
                      <a:gd name="connsiteY6-252" fmla="*/ 1797443 h 2055512"/>
                      <a:gd name="connsiteX7-253" fmla="*/ 1132 w 530265"/>
                      <a:gd name="connsiteY7-254" fmla="*/ 1066201 h 2055512"/>
                      <a:gd name="connsiteX8-255" fmla="*/ 164371 w 530265"/>
                      <a:gd name="connsiteY8-256" fmla="*/ 2037 h 2055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0" name="Group 259"/>
                <p:cNvGrpSpPr/>
                <p:nvPr/>
              </p:nvGrpSpPr>
              <p:grpSpPr>
                <a:xfrm flipH="1">
                  <a:off x="3778215" y="996203"/>
                  <a:ext cx="1043666" cy="2064429"/>
                  <a:chOff x="2250661" y="981774"/>
                  <a:chExt cx="1043666" cy="2064429"/>
                </a:xfrm>
              </p:grpSpPr>
              <p:sp>
                <p:nvSpPr>
                  <p:cNvPr id="263" name="Rectangle: Rounded Corners 1"/>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0 w 535099"/>
                      <a:gd name="connsiteY0-2" fmla="*/ 258068 h 1562101"/>
                      <a:gd name="connsiteX1-3" fmla="*/ 258068 w 535099"/>
                      <a:gd name="connsiteY1-4" fmla="*/ 0 h 1562101"/>
                      <a:gd name="connsiteX2-5" fmla="*/ 258068 w 535099"/>
                      <a:gd name="connsiteY2-6" fmla="*/ 0 h 1562101"/>
                      <a:gd name="connsiteX3-7" fmla="*/ 516136 w 535099"/>
                      <a:gd name="connsiteY3-8" fmla="*/ 258068 h 1562101"/>
                      <a:gd name="connsiteX4-9" fmla="*/ 515676 w 535099"/>
                      <a:gd name="connsiteY4-10" fmla="*/ 565569 h 1562101"/>
                      <a:gd name="connsiteX5-11" fmla="*/ 516135 w 535099"/>
                      <a:gd name="connsiteY5-12" fmla="*/ 1304033 h 1562101"/>
                      <a:gd name="connsiteX6-13" fmla="*/ 258067 w 535099"/>
                      <a:gd name="connsiteY6-14" fmla="*/ 1562101 h 1562101"/>
                      <a:gd name="connsiteX7-15" fmla="*/ 258068 w 535099"/>
                      <a:gd name="connsiteY7-16" fmla="*/ 1562100 h 1562101"/>
                      <a:gd name="connsiteX8-17" fmla="*/ 0 w 535099"/>
                      <a:gd name="connsiteY8-18" fmla="*/ 1304032 h 1562101"/>
                      <a:gd name="connsiteX9" fmla="*/ 0 w 535099"/>
                      <a:gd name="connsiteY9" fmla="*/ 258068 h 1562101"/>
                      <a:gd name="connsiteX0-19" fmla="*/ 1159 w 536258"/>
                      <a:gd name="connsiteY0-20" fmla="*/ 258068 h 1562101"/>
                      <a:gd name="connsiteX1-21" fmla="*/ 259227 w 536258"/>
                      <a:gd name="connsiteY1-22" fmla="*/ 0 h 1562101"/>
                      <a:gd name="connsiteX2-23" fmla="*/ 259227 w 536258"/>
                      <a:gd name="connsiteY2-24" fmla="*/ 0 h 1562101"/>
                      <a:gd name="connsiteX3-25" fmla="*/ 517295 w 536258"/>
                      <a:gd name="connsiteY3-26" fmla="*/ 258068 h 1562101"/>
                      <a:gd name="connsiteX4-27" fmla="*/ 516835 w 536258"/>
                      <a:gd name="connsiteY4-28" fmla="*/ 565569 h 1562101"/>
                      <a:gd name="connsiteX5-29" fmla="*/ 517294 w 536258"/>
                      <a:gd name="connsiteY5-30" fmla="*/ 1304033 h 1562101"/>
                      <a:gd name="connsiteX6-31" fmla="*/ 259226 w 536258"/>
                      <a:gd name="connsiteY6-32" fmla="*/ 1562101 h 1562101"/>
                      <a:gd name="connsiteX7-33" fmla="*/ 259227 w 536258"/>
                      <a:gd name="connsiteY7-34" fmla="*/ 1562100 h 1562101"/>
                      <a:gd name="connsiteX8-35" fmla="*/ 1159 w 536258"/>
                      <a:gd name="connsiteY8-36" fmla="*/ 1304032 h 1562101"/>
                      <a:gd name="connsiteX9-37" fmla="*/ 0 w 536258"/>
                      <a:gd name="connsiteY9-38" fmla="*/ 569986 h 1562101"/>
                      <a:gd name="connsiteX10" fmla="*/ 1159 w 536258"/>
                      <a:gd name="connsiteY10" fmla="*/ 258068 h 1562101"/>
                      <a:gd name="connsiteX0-39" fmla="*/ 1159 w 536258"/>
                      <a:gd name="connsiteY0-40" fmla="*/ 258068 h 1562101"/>
                      <a:gd name="connsiteX1-41" fmla="*/ 259227 w 536258"/>
                      <a:gd name="connsiteY1-42" fmla="*/ 0 h 1562101"/>
                      <a:gd name="connsiteX2-43" fmla="*/ 259227 w 536258"/>
                      <a:gd name="connsiteY2-44" fmla="*/ 0 h 1562101"/>
                      <a:gd name="connsiteX3-45" fmla="*/ 517295 w 536258"/>
                      <a:gd name="connsiteY3-46" fmla="*/ 258068 h 1562101"/>
                      <a:gd name="connsiteX4-47" fmla="*/ 516835 w 536258"/>
                      <a:gd name="connsiteY4-48" fmla="*/ 565569 h 1562101"/>
                      <a:gd name="connsiteX5-49" fmla="*/ 517294 w 536258"/>
                      <a:gd name="connsiteY5-50" fmla="*/ 1304033 h 1562101"/>
                      <a:gd name="connsiteX6-51" fmla="*/ 259226 w 536258"/>
                      <a:gd name="connsiteY6-52" fmla="*/ 1562101 h 1562101"/>
                      <a:gd name="connsiteX7-53" fmla="*/ 259227 w 536258"/>
                      <a:gd name="connsiteY7-54" fmla="*/ 1562100 h 1562101"/>
                      <a:gd name="connsiteX8-55" fmla="*/ 1159 w 536258"/>
                      <a:gd name="connsiteY8-56" fmla="*/ 1304032 h 1562101"/>
                      <a:gd name="connsiteX9-57" fmla="*/ 0 w 536258"/>
                      <a:gd name="connsiteY9-58" fmla="*/ 569986 h 1562101"/>
                      <a:gd name="connsiteX10-59" fmla="*/ 1159 w 536258"/>
                      <a:gd name="connsiteY10-60" fmla="*/ 258068 h 1562101"/>
                      <a:gd name="connsiteX0-61" fmla="*/ 1159 w 536258"/>
                      <a:gd name="connsiteY0-62" fmla="*/ 258068 h 1562101"/>
                      <a:gd name="connsiteX1-63" fmla="*/ 259227 w 536258"/>
                      <a:gd name="connsiteY1-64" fmla="*/ 0 h 1562101"/>
                      <a:gd name="connsiteX2-65" fmla="*/ 517295 w 536258"/>
                      <a:gd name="connsiteY2-66" fmla="*/ 258068 h 1562101"/>
                      <a:gd name="connsiteX3-67" fmla="*/ 516835 w 536258"/>
                      <a:gd name="connsiteY3-68" fmla="*/ 565569 h 1562101"/>
                      <a:gd name="connsiteX4-69" fmla="*/ 517294 w 536258"/>
                      <a:gd name="connsiteY4-70" fmla="*/ 1304033 h 1562101"/>
                      <a:gd name="connsiteX5-71" fmla="*/ 259226 w 536258"/>
                      <a:gd name="connsiteY5-72" fmla="*/ 1562101 h 1562101"/>
                      <a:gd name="connsiteX6-73" fmla="*/ 259227 w 536258"/>
                      <a:gd name="connsiteY6-74" fmla="*/ 1562100 h 1562101"/>
                      <a:gd name="connsiteX7-75" fmla="*/ 1159 w 536258"/>
                      <a:gd name="connsiteY7-76" fmla="*/ 1304032 h 1562101"/>
                      <a:gd name="connsiteX8-77" fmla="*/ 0 w 536258"/>
                      <a:gd name="connsiteY8-78" fmla="*/ 569986 h 1562101"/>
                      <a:gd name="connsiteX9-79" fmla="*/ 1159 w 536258"/>
                      <a:gd name="connsiteY9-80" fmla="*/ 258068 h 1562101"/>
                      <a:gd name="connsiteX0-81" fmla="*/ 1159 w 555374"/>
                      <a:gd name="connsiteY0-82" fmla="*/ 38714 h 1342747"/>
                      <a:gd name="connsiteX1-83" fmla="*/ 517295 w 555374"/>
                      <a:gd name="connsiteY1-84" fmla="*/ 38714 h 1342747"/>
                      <a:gd name="connsiteX2-85" fmla="*/ 516835 w 555374"/>
                      <a:gd name="connsiteY2-86" fmla="*/ 346215 h 1342747"/>
                      <a:gd name="connsiteX3-87" fmla="*/ 517294 w 555374"/>
                      <a:gd name="connsiteY3-88" fmla="*/ 1084679 h 1342747"/>
                      <a:gd name="connsiteX4-89" fmla="*/ 259226 w 555374"/>
                      <a:gd name="connsiteY4-90" fmla="*/ 1342747 h 1342747"/>
                      <a:gd name="connsiteX5-91" fmla="*/ 259227 w 555374"/>
                      <a:gd name="connsiteY5-92" fmla="*/ 1342746 h 1342747"/>
                      <a:gd name="connsiteX6-93" fmla="*/ 1159 w 555374"/>
                      <a:gd name="connsiteY6-94" fmla="*/ 1084678 h 1342747"/>
                      <a:gd name="connsiteX7-95" fmla="*/ 0 w 555374"/>
                      <a:gd name="connsiteY7-96" fmla="*/ 350632 h 1342747"/>
                      <a:gd name="connsiteX8-97" fmla="*/ 1159 w 555374"/>
                      <a:gd name="connsiteY8-98" fmla="*/ 38714 h 1342747"/>
                      <a:gd name="connsiteX0-99" fmla="*/ 263994 w 535905"/>
                      <a:gd name="connsiteY0-100" fmla="*/ 3045 h 2060243"/>
                      <a:gd name="connsiteX1-101" fmla="*/ 517295 w 535905"/>
                      <a:gd name="connsiteY1-102" fmla="*/ 756210 h 2060243"/>
                      <a:gd name="connsiteX2-103" fmla="*/ 516835 w 535905"/>
                      <a:gd name="connsiteY2-104" fmla="*/ 1063711 h 2060243"/>
                      <a:gd name="connsiteX3-105" fmla="*/ 517294 w 535905"/>
                      <a:gd name="connsiteY3-106" fmla="*/ 1802175 h 2060243"/>
                      <a:gd name="connsiteX4-107" fmla="*/ 259226 w 535905"/>
                      <a:gd name="connsiteY4-108" fmla="*/ 2060243 h 2060243"/>
                      <a:gd name="connsiteX5-109" fmla="*/ 259227 w 535905"/>
                      <a:gd name="connsiteY5-110" fmla="*/ 2060242 h 2060243"/>
                      <a:gd name="connsiteX6-111" fmla="*/ 1159 w 535905"/>
                      <a:gd name="connsiteY6-112" fmla="*/ 1802174 h 2060243"/>
                      <a:gd name="connsiteX7-113" fmla="*/ 0 w 535905"/>
                      <a:gd name="connsiteY7-114" fmla="*/ 1068128 h 2060243"/>
                      <a:gd name="connsiteX8-115" fmla="*/ 263994 w 535905"/>
                      <a:gd name="connsiteY8-116" fmla="*/ 3045 h 2060243"/>
                      <a:gd name="connsiteX0-117" fmla="*/ 263994 w 664925"/>
                      <a:gd name="connsiteY0-118" fmla="*/ 87056 h 2144254"/>
                      <a:gd name="connsiteX1-119" fmla="*/ 658652 w 664925"/>
                      <a:gd name="connsiteY1-120" fmla="*/ 93682 h 2144254"/>
                      <a:gd name="connsiteX2-121" fmla="*/ 516835 w 664925"/>
                      <a:gd name="connsiteY2-122" fmla="*/ 1147722 h 2144254"/>
                      <a:gd name="connsiteX3-123" fmla="*/ 517294 w 664925"/>
                      <a:gd name="connsiteY3-124" fmla="*/ 1886186 h 2144254"/>
                      <a:gd name="connsiteX4-125" fmla="*/ 259226 w 664925"/>
                      <a:gd name="connsiteY4-126" fmla="*/ 2144254 h 2144254"/>
                      <a:gd name="connsiteX5-127" fmla="*/ 259227 w 664925"/>
                      <a:gd name="connsiteY5-128" fmla="*/ 2144253 h 2144254"/>
                      <a:gd name="connsiteX6-129" fmla="*/ 1159 w 664925"/>
                      <a:gd name="connsiteY6-130" fmla="*/ 1886185 h 2144254"/>
                      <a:gd name="connsiteX7-131" fmla="*/ 0 w 664925"/>
                      <a:gd name="connsiteY7-132" fmla="*/ 1152139 h 2144254"/>
                      <a:gd name="connsiteX8-133" fmla="*/ 263994 w 664925"/>
                      <a:gd name="connsiteY8-134" fmla="*/ 87056 h 2144254"/>
                      <a:gd name="connsiteX0-135" fmla="*/ 263994 w 710801"/>
                      <a:gd name="connsiteY0-136" fmla="*/ 28420 h 2085618"/>
                      <a:gd name="connsiteX1-137" fmla="*/ 658652 w 710801"/>
                      <a:gd name="connsiteY1-138" fmla="*/ 35046 h 2085618"/>
                      <a:gd name="connsiteX2-139" fmla="*/ 516835 w 710801"/>
                      <a:gd name="connsiteY2-140" fmla="*/ 1089086 h 2085618"/>
                      <a:gd name="connsiteX3-141" fmla="*/ 517294 w 710801"/>
                      <a:gd name="connsiteY3-142" fmla="*/ 1827550 h 2085618"/>
                      <a:gd name="connsiteX4-143" fmla="*/ 259226 w 710801"/>
                      <a:gd name="connsiteY4-144" fmla="*/ 2085618 h 2085618"/>
                      <a:gd name="connsiteX5-145" fmla="*/ 259227 w 710801"/>
                      <a:gd name="connsiteY5-146" fmla="*/ 2085617 h 2085618"/>
                      <a:gd name="connsiteX6-147" fmla="*/ 1159 w 710801"/>
                      <a:gd name="connsiteY6-148" fmla="*/ 1827549 h 2085618"/>
                      <a:gd name="connsiteX7-149" fmla="*/ 0 w 710801"/>
                      <a:gd name="connsiteY7-150" fmla="*/ 1093503 h 2085618"/>
                      <a:gd name="connsiteX8-151" fmla="*/ 263994 w 710801"/>
                      <a:gd name="connsiteY8-152" fmla="*/ 28420 h 2085618"/>
                      <a:gd name="connsiteX0-153" fmla="*/ 263994 w 710801"/>
                      <a:gd name="connsiteY0-154" fmla="*/ 7864 h 2065062"/>
                      <a:gd name="connsiteX1-155" fmla="*/ 658652 w 710801"/>
                      <a:gd name="connsiteY1-156" fmla="*/ 14490 h 2065062"/>
                      <a:gd name="connsiteX2-157" fmla="*/ 516835 w 710801"/>
                      <a:gd name="connsiteY2-158" fmla="*/ 1068530 h 2065062"/>
                      <a:gd name="connsiteX3-159" fmla="*/ 517294 w 710801"/>
                      <a:gd name="connsiteY3-160" fmla="*/ 1806994 h 2065062"/>
                      <a:gd name="connsiteX4-161" fmla="*/ 259226 w 710801"/>
                      <a:gd name="connsiteY4-162" fmla="*/ 2065062 h 2065062"/>
                      <a:gd name="connsiteX5-163" fmla="*/ 259227 w 710801"/>
                      <a:gd name="connsiteY5-164" fmla="*/ 2065061 h 2065062"/>
                      <a:gd name="connsiteX6-165" fmla="*/ 1159 w 710801"/>
                      <a:gd name="connsiteY6-166" fmla="*/ 1806993 h 2065062"/>
                      <a:gd name="connsiteX7-167" fmla="*/ 0 w 710801"/>
                      <a:gd name="connsiteY7-168" fmla="*/ 1072947 h 2065062"/>
                      <a:gd name="connsiteX8-169" fmla="*/ 263994 w 710801"/>
                      <a:gd name="connsiteY8-170" fmla="*/ 7864 h 2065062"/>
                      <a:gd name="connsiteX0-171" fmla="*/ 263994 w 713316"/>
                      <a:gd name="connsiteY0-172" fmla="*/ 0 h 2057198"/>
                      <a:gd name="connsiteX1-173" fmla="*/ 658652 w 713316"/>
                      <a:gd name="connsiteY1-174" fmla="*/ 6626 h 2057198"/>
                      <a:gd name="connsiteX2-175" fmla="*/ 516835 w 713316"/>
                      <a:gd name="connsiteY2-176" fmla="*/ 1060666 h 2057198"/>
                      <a:gd name="connsiteX3-177" fmla="*/ 517294 w 713316"/>
                      <a:gd name="connsiteY3-178" fmla="*/ 1799130 h 2057198"/>
                      <a:gd name="connsiteX4-179" fmla="*/ 259226 w 713316"/>
                      <a:gd name="connsiteY4-180" fmla="*/ 2057198 h 2057198"/>
                      <a:gd name="connsiteX5-181" fmla="*/ 259227 w 713316"/>
                      <a:gd name="connsiteY5-182" fmla="*/ 2057197 h 2057198"/>
                      <a:gd name="connsiteX6-183" fmla="*/ 1159 w 713316"/>
                      <a:gd name="connsiteY6-184" fmla="*/ 1799129 h 2057198"/>
                      <a:gd name="connsiteX7-185" fmla="*/ 0 w 713316"/>
                      <a:gd name="connsiteY7-186" fmla="*/ 1065083 h 2057198"/>
                      <a:gd name="connsiteX8-187" fmla="*/ 263994 w 713316"/>
                      <a:gd name="connsiteY8-188" fmla="*/ 0 h 2057198"/>
                      <a:gd name="connsiteX0-189" fmla="*/ 263994 w 663537"/>
                      <a:gd name="connsiteY0-190" fmla="*/ 33591 h 2090789"/>
                      <a:gd name="connsiteX1-191" fmla="*/ 658652 w 663537"/>
                      <a:gd name="connsiteY1-192" fmla="*/ 40217 h 2090789"/>
                      <a:gd name="connsiteX2-193" fmla="*/ 516835 w 663537"/>
                      <a:gd name="connsiteY2-194" fmla="*/ 1094257 h 2090789"/>
                      <a:gd name="connsiteX3-195" fmla="*/ 517294 w 663537"/>
                      <a:gd name="connsiteY3-196" fmla="*/ 1832721 h 2090789"/>
                      <a:gd name="connsiteX4-197" fmla="*/ 259226 w 663537"/>
                      <a:gd name="connsiteY4-198" fmla="*/ 2090789 h 2090789"/>
                      <a:gd name="connsiteX5-199" fmla="*/ 259227 w 663537"/>
                      <a:gd name="connsiteY5-200" fmla="*/ 2090788 h 2090789"/>
                      <a:gd name="connsiteX6-201" fmla="*/ 1159 w 663537"/>
                      <a:gd name="connsiteY6-202" fmla="*/ 1832720 h 2090789"/>
                      <a:gd name="connsiteX7-203" fmla="*/ 0 w 663537"/>
                      <a:gd name="connsiteY7-204" fmla="*/ 1098674 h 2090789"/>
                      <a:gd name="connsiteX8-205" fmla="*/ 263994 w 663537"/>
                      <a:gd name="connsiteY8-206" fmla="*/ 33591 h 2090789"/>
                      <a:gd name="connsiteX0-207" fmla="*/ 263994 w 666512"/>
                      <a:gd name="connsiteY0-208" fmla="*/ 0 h 2057198"/>
                      <a:gd name="connsiteX1-209" fmla="*/ 658652 w 666512"/>
                      <a:gd name="connsiteY1-210" fmla="*/ 6626 h 2057198"/>
                      <a:gd name="connsiteX2-211" fmla="*/ 516835 w 666512"/>
                      <a:gd name="connsiteY2-212" fmla="*/ 1060666 h 2057198"/>
                      <a:gd name="connsiteX3-213" fmla="*/ 517294 w 666512"/>
                      <a:gd name="connsiteY3-214" fmla="*/ 1799130 h 2057198"/>
                      <a:gd name="connsiteX4-215" fmla="*/ 259226 w 666512"/>
                      <a:gd name="connsiteY4-216" fmla="*/ 2057198 h 2057198"/>
                      <a:gd name="connsiteX5-217" fmla="*/ 259227 w 666512"/>
                      <a:gd name="connsiteY5-218" fmla="*/ 2057197 h 2057198"/>
                      <a:gd name="connsiteX6-219" fmla="*/ 1159 w 666512"/>
                      <a:gd name="connsiteY6-220" fmla="*/ 1799129 h 2057198"/>
                      <a:gd name="connsiteX7-221" fmla="*/ 0 w 666512"/>
                      <a:gd name="connsiteY7-222" fmla="*/ 1065083 h 2057198"/>
                      <a:gd name="connsiteX8-223" fmla="*/ 263994 w 666512"/>
                      <a:gd name="connsiteY8-224" fmla="*/ 0 h 2057198"/>
                      <a:gd name="connsiteX0-225" fmla="*/ 263994 w 661028"/>
                      <a:gd name="connsiteY0-226" fmla="*/ 9281 h 2066479"/>
                      <a:gd name="connsiteX1-227" fmla="*/ 658652 w 661028"/>
                      <a:gd name="connsiteY1-228" fmla="*/ 15907 h 2066479"/>
                      <a:gd name="connsiteX2-229" fmla="*/ 516835 w 661028"/>
                      <a:gd name="connsiteY2-230" fmla="*/ 1069947 h 2066479"/>
                      <a:gd name="connsiteX3-231" fmla="*/ 517294 w 661028"/>
                      <a:gd name="connsiteY3-232" fmla="*/ 1808411 h 2066479"/>
                      <a:gd name="connsiteX4-233" fmla="*/ 259226 w 661028"/>
                      <a:gd name="connsiteY4-234" fmla="*/ 2066479 h 2066479"/>
                      <a:gd name="connsiteX5-235" fmla="*/ 259227 w 661028"/>
                      <a:gd name="connsiteY5-236" fmla="*/ 2066478 h 2066479"/>
                      <a:gd name="connsiteX6-237" fmla="*/ 1159 w 661028"/>
                      <a:gd name="connsiteY6-238" fmla="*/ 1808410 h 2066479"/>
                      <a:gd name="connsiteX7-239" fmla="*/ 0 w 661028"/>
                      <a:gd name="connsiteY7-240" fmla="*/ 1074364 h 2066479"/>
                      <a:gd name="connsiteX8-241" fmla="*/ 263994 w 661028"/>
                      <a:gd name="connsiteY8-242" fmla="*/ 9281 h 2066479"/>
                      <a:gd name="connsiteX0-243" fmla="*/ 263994 w 661136"/>
                      <a:gd name="connsiteY0-244" fmla="*/ 1620 h 2058818"/>
                      <a:gd name="connsiteX1-245" fmla="*/ 658652 w 661136"/>
                      <a:gd name="connsiteY1-246" fmla="*/ 8246 h 2058818"/>
                      <a:gd name="connsiteX2-247" fmla="*/ 516835 w 661136"/>
                      <a:gd name="connsiteY2-248" fmla="*/ 1062286 h 2058818"/>
                      <a:gd name="connsiteX3-249" fmla="*/ 517294 w 661136"/>
                      <a:gd name="connsiteY3-250" fmla="*/ 1800750 h 2058818"/>
                      <a:gd name="connsiteX4-251" fmla="*/ 259226 w 661136"/>
                      <a:gd name="connsiteY4-252" fmla="*/ 2058818 h 2058818"/>
                      <a:gd name="connsiteX5-253" fmla="*/ 259227 w 661136"/>
                      <a:gd name="connsiteY5-254" fmla="*/ 2058817 h 2058818"/>
                      <a:gd name="connsiteX6-255" fmla="*/ 1159 w 661136"/>
                      <a:gd name="connsiteY6-256" fmla="*/ 1800749 h 2058818"/>
                      <a:gd name="connsiteX7-257" fmla="*/ 0 w 661136"/>
                      <a:gd name="connsiteY7-258" fmla="*/ 1066703 h 2058818"/>
                      <a:gd name="connsiteX8-259" fmla="*/ 263994 w 661136"/>
                      <a:gd name="connsiteY8-260" fmla="*/ 1620 h 2058818"/>
                      <a:gd name="connsiteX0-261" fmla="*/ 263994 w 658957"/>
                      <a:gd name="connsiteY0-262" fmla="*/ 9787 h 2066985"/>
                      <a:gd name="connsiteX1-263" fmla="*/ 656443 w 658957"/>
                      <a:gd name="connsiteY1-264" fmla="*/ 5370 h 2066985"/>
                      <a:gd name="connsiteX2-265" fmla="*/ 516835 w 658957"/>
                      <a:gd name="connsiteY2-266" fmla="*/ 1070453 h 2066985"/>
                      <a:gd name="connsiteX3-267" fmla="*/ 517294 w 658957"/>
                      <a:gd name="connsiteY3-268" fmla="*/ 1808917 h 2066985"/>
                      <a:gd name="connsiteX4-269" fmla="*/ 259226 w 658957"/>
                      <a:gd name="connsiteY4-270" fmla="*/ 2066985 h 2066985"/>
                      <a:gd name="connsiteX5-271" fmla="*/ 259227 w 658957"/>
                      <a:gd name="connsiteY5-272" fmla="*/ 2066984 h 2066985"/>
                      <a:gd name="connsiteX6-273" fmla="*/ 1159 w 658957"/>
                      <a:gd name="connsiteY6-274" fmla="*/ 1808916 h 2066985"/>
                      <a:gd name="connsiteX7-275" fmla="*/ 0 w 658957"/>
                      <a:gd name="connsiteY7-276" fmla="*/ 1074870 h 2066985"/>
                      <a:gd name="connsiteX8-277" fmla="*/ 263994 w 658957"/>
                      <a:gd name="connsiteY8-278" fmla="*/ 9787 h 2066985"/>
                      <a:gd name="connsiteX0-279" fmla="*/ 263994 w 658983"/>
                      <a:gd name="connsiteY0-280" fmla="*/ 6145 h 2063343"/>
                      <a:gd name="connsiteX1-281" fmla="*/ 656443 w 658983"/>
                      <a:gd name="connsiteY1-282" fmla="*/ 1728 h 2063343"/>
                      <a:gd name="connsiteX2-283" fmla="*/ 516835 w 658983"/>
                      <a:gd name="connsiteY2-284" fmla="*/ 1066811 h 2063343"/>
                      <a:gd name="connsiteX3-285" fmla="*/ 517294 w 658983"/>
                      <a:gd name="connsiteY3-286" fmla="*/ 1805275 h 2063343"/>
                      <a:gd name="connsiteX4-287" fmla="*/ 259226 w 658983"/>
                      <a:gd name="connsiteY4-288" fmla="*/ 2063343 h 2063343"/>
                      <a:gd name="connsiteX5-289" fmla="*/ 259227 w 658983"/>
                      <a:gd name="connsiteY5-290" fmla="*/ 2063342 h 2063343"/>
                      <a:gd name="connsiteX6-291" fmla="*/ 1159 w 658983"/>
                      <a:gd name="connsiteY6-292" fmla="*/ 1805274 h 2063343"/>
                      <a:gd name="connsiteX7-293" fmla="*/ 0 w 658983"/>
                      <a:gd name="connsiteY7-294" fmla="*/ 1071228 h 2063343"/>
                      <a:gd name="connsiteX8-295" fmla="*/ 263994 w 658983"/>
                      <a:gd name="connsiteY8-296" fmla="*/ 6145 h 2063343"/>
                      <a:gd name="connsiteX0-297" fmla="*/ 263994 w 678609"/>
                      <a:gd name="connsiteY0-298" fmla="*/ 7785 h 2064983"/>
                      <a:gd name="connsiteX1-299" fmla="*/ 676321 w 678609"/>
                      <a:gd name="connsiteY1-300" fmla="*/ 1560 h 2064983"/>
                      <a:gd name="connsiteX2-301" fmla="*/ 516835 w 678609"/>
                      <a:gd name="connsiteY2-302" fmla="*/ 1068451 h 2064983"/>
                      <a:gd name="connsiteX3-303" fmla="*/ 517294 w 678609"/>
                      <a:gd name="connsiteY3-304" fmla="*/ 1806915 h 2064983"/>
                      <a:gd name="connsiteX4-305" fmla="*/ 259226 w 678609"/>
                      <a:gd name="connsiteY4-306" fmla="*/ 2064983 h 2064983"/>
                      <a:gd name="connsiteX5-307" fmla="*/ 259227 w 678609"/>
                      <a:gd name="connsiteY5-308" fmla="*/ 2064982 h 2064983"/>
                      <a:gd name="connsiteX6-309" fmla="*/ 1159 w 678609"/>
                      <a:gd name="connsiteY6-310" fmla="*/ 1806914 h 2064983"/>
                      <a:gd name="connsiteX7-311" fmla="*/ 0 w 678609"/>
                      <a:gd name="connsiteY7-312" fmla="*/ 1072868 h 2064983"/>
                      <a:gd name="connsiteX8-313" fmla="*/ 263994 w 678609"/>
                      <a:gd name="connsiteY8-314" fmla="*/ 7785 h 2064983"/>
                      <a:gd name="connsiteX0-315" fmla="*/ 263994 w 676632"/>
                      <a:gd name="connsiteY0-316" fmla="*/ 31105 h 2088303"/>
                      <a:gd name="connsiteX1-317" fmla="*/ 676321 w 676632"/>
                      <a:gd name="connsiteY1-318" fmla="*/ 24880 h 2088303"/>
                      <a:gd name="connsiteX2-319" fmla="*/ 516835 w 676632"/>
                      <a:gd name="connsiteY2-320" fmla="*/ 1091771 h 2088303"/>
                      <a:gd name="connsiteX3-321" fmla="*/ 517294 w 676632"/>
                      <a:gd name="connsiteY3-322" fmla="*/ 1830235 h 2088303"/>
                      <a:gd name="connsiteX4-323" fmla="*/ 259226 w 676632"/>
                      <a:gd name="connsiteY4-324" fmla="*/ 2088303 h 2088303"/>
                      <a:gd name="connsiteX5-325" fmla="*/ 259227 w 676632"/>
                      <a:gd name="connsiteY5-326" fmla="*/ 2088302 h 2088303"/>
                      <a:gd name="connsiteX6-327" fmla="*/ 1159 w 676632"/>
                      <a:gd name="connsiteY6-328" fmla="*/ 1830234 h 2088303"/>
                      <a:gd name="connsiteX7-329" fmla="*/ 0 w 676632"/>
                      <a:gd name="connsiteY7-330" fmla="*/ 1096188 h 2088303"/>
                      <a:gd name="connsiteX8-331" fmla="*/ 263994 w 676632"/>
                      <a:gd name="connsiteY8-332" fmla="*/ 31105 h 2088303"/>
                      <a:gd name="connsiteX0-333" fmla="*/ 263994 w 676730"/>
                      <a:gd name="connsiteY0-334" fmla="*/ 6225 h 2063423"/>
                      <a:gd name="connsiteX1-335" fmla="*/ 676321 w 676730"/>
                      <a:gd name="connsiteY1-336" fmla="*/ 0 h 2063423"/>
                      <a:gd name="connsiteX2-337" fmla="*/ 516835 w 676730"/>
                      <a:gd name="connsiteY2-338" fmla="*/ 1066891 h 2063423"/>
                      <a:gd name="connsiteX3-339" fmla="*/ 517294 w 676730"/>
                      <a:gd name="connsiteY3-340" fmla="*/ 1805355 h 2063423"/>
                      <a:gd name="connsiteX4-341" fmla="*/ 259226 w 676730"/>
                      <a:gd name="connsiteY4-342" fmla="*/ 2063423 h 2063423"/>
                      <a:gd name="connsiteX5-343" fmla="*/ 259227 w 676730"/>
                      <a:gd name="connsiteY5-344" fmla="*/ 2063422 h 2063423"/>
                      <a:gd name="connsiteX6-345" fmla="*/ 1159 w 676730"/>
                      <a:gd name="connsiteY6-346" fmla="*/ 1805354 h 2063423"/>
                      <a:gd name="connsiteX7-347" fmla="*/ 0 w 676730"/>
                      <a:gd name="connsiteY7-348" fmla="*/ 1071308 h 2063423"/>
                      <a:gd name="connsiteX8-349" fmla="*/ 263994 w 676730"/>
                      <a:gd name="connsiteY8-350" fmla="*/ 6225 h 2063423"/>
                      <a:gd name="connsiteX0-351" fmla="*/ 267608 w 681973"/>
                      <a:gd name="connsiteY0-352" fmla="*/ 78285 h 2142712"/>
                      <a:gd name="connsiteX1-353" fmla="*/ 676321 w 681973"/>
                      <a:gd name="connsiteY1-354" fmla="*/ 79289 h 2142712"/>
                      <a:gd name="connsiteX2-355" fmla="*/ 516835 w 681973"/>
                      <a:gd name="connsiteY2-356" fmla="*/ 1146180 h 2142712"/>
                      <a:gd name="connsiteX3-357" fmla="*/ 517294 w 681973"/>
                      <a:gd name="connsiteY3-358" fmla="*/ 1884644 h 2142712"/>
                      <a:gd name="connsiteX4-359" fmla="*/ 259226 w 681973"/>
                      <a:gd name="connsiteY4-360" fmla="*/ 2142712 h 2142712"/>
                      <a:gd name="connsiteX5-361" fmla="*/ 259227 w 681973"/>
                      <a:gd name="connsiteY5-362" fmla="*/ 2142711 h 2142712"/>
                      <a:gd name="connsiteX6-363" fmla="*/ 1159 w 681973"/>
                      <a:gd name="connsiteY6-364" fmla="*/ 1884643 h 2142712"/>
                      <a:gd name="connsiteX7-365" fmla="*/ 0 w 681973"/>
                      <a:gd name="connsiteY7-366" fmla="*/ 1150597 h 2142712"/>
                      <a:gd name="connsiteX8-367" fmla="*/ 267608 w 681973"/>
                      <a:gd name="connsiteY8-368" fmla="*/ 78285 h 2142712"/>
                      <a:gd name="connsiteX0-369" fmla="*/ 267608 w 730032"/>
                      <a:gd name="connsiteY0-370" fmla="*/ 0 h 2064427"/>
                      <a:gd name="connsiteX1-371" fmla="*/ 676321 w 730032"/>
                      <a:gd name="connsiteY1-372" fmla="*/ 1004 h 2064427"/>
                      <a:gd name="connsiteX2-373" fmla="*/ 516835 w 730032"/>
                      <a:gd name="connsiteY2-374" fmla="*/ 1067895 h 2064427"/>
                      <a:gd name="connsiteX3-375" fmla="*/ 517294 w 730032"/>
                      <a:gd name="connsiteY3-376" fmla="*/ 1806359 h 2064427"/>
                      <a:gd name="connsiteX4-377" fmla="*/ 259226 w 730032"/>
                      <a:gd name="connsiteY4-378" fmla="*/ 2064427 h 2064427"/>
                      <a:gd name="connsiteX5-379" fmla="*/ 259227 w 730032"/>
                      <a:gd name="connsiteY5-380" fmla="*/ 2064426 h 2064427"/>
                      <a:gd name="connsiteX6-381" fmla="*/ 1159 w 730032"/>
                      <a:gd name="connsiteY6-382" fmla="*/ 1806358 h 2064427"/>
                      <a:gd name="connsiteX7-383" fmla="*/ 0 w 730032"/>
                      <a:gd name="connsiteY7-384" fmla="*/ 1072312 h 2064427"/>
                      <a:gd name="connsiteX8-385" fmla="*/ 267608 w 730032"/>
                      <a:gd name="connsiteY8-386" fmla="*/ 0 h 2064427"/>
                      <a:gd name="connsiteX0-387" fmla="*/ 267608 w 681218"/>
                      <a:gd name="connsiteY0-388" fmla="*/ 0 h 2064427"/>
                      <a:gd name="connsiteX1-389" fmla="*/ 676321 w 681218"/>
                      <a:gd name="connsiteY1-390" fmla="*/ 1004 h 2064427"/>
                      <a:gd name="connsiteX2-391" fmla="*/ 516835 w 681218"/>
                      <a:gd name="connsiteY2-392" fmla="*/ 1067895 h 2064427"/>
                      <a:gd name="connsiteX3-393" fmla="*/ 517294 w 681218"/>
                      <a:gd name="connsiteY3-394" fmla="*/ 1806359 h 2064427"/>
                      <a:gd name="connsiteX4-395" fmla="*/ 259226 w 681218"/>
                      <a:gd name="connsiteY4-396" fmla="*/ 2064427 h 2064427"/>
                      <a:gd name="connsiteX5-397" fmla="*/ 259227 w 681218"/>
                      <a:gd name="connsiteY5-398" fmla="*/ 2064426 h 2064427"/>
                      <a:gd name="connsiteX6-399" fmla="*/ 1159 w 681218"/>
                      <a:gd name="connsiteY6-400" fmla="*/ 1806358 h 2064427"/>
                      <a:gd name="connsiteX7-401" fmla="*/ 0 w 681218"/>
                      <a:gd name="connsiteY7-402" fmla="*/ 1072312 h 2064427"/>
                      <a:gd name="connsiteX8-403" fmla="*/ 267608 w 681218"/>
                      <a:gd name="connsiteY8-404" fmla="*/ 0 h 20644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4" name="Rectangle: Rounded Corners 17"/>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1" fmla="*/ 317 w 516453"/>
                      <a:gd name="connsiteY0-2" fmla="*/ 258068 h 1562101"/>
                      <a:gd name="connsiteX1-3" fmla="*/ 258385 w 516453"/>
                      <a:gd name="connsiteY1-4" fmla="*/ 0 h 1562101"/>
                      <a:gd name="connsiteX2-5" fmla="*/ 258385 w 516453"/>
                      <a:gd name="connsiteY2-6" fmla="*/ 0 h 1562101"/>
                      <a:gd name="connsiteX3-7" fmla="*/ 516453 w 516453"/>
                      <a:gd name="connsiteY3-8" fmla="*/ 258068 h 1562101"/>
                      <a:gd name="connsiteX4-9" fmla="*/ 516452 w 516453"/>
                      <a:gd name="connsiteY4-10" fmla="*/ 1304033 h 1562101"/>
                      <a:gd name="connsiteX5-11" fmla="*/ 258384 w 516453"/>
                      <a:gd name="connsiteY5-12" fmla="*/ 1562101 h 1562101"/>
                      <a:gd name="connsiteX6-13" fmla="*/ 258385 w 516453"/>
                      <a:gd name="connsiteY6-14" fmla="*/ 1562100 h 1562101"/>
                      <a:gd name="connsiteX7-15" fmla="*/ 317 w 516453"/>
                      <a:gd name="connsiteY7-16" fmla="*/ 1304032 h 1562101"/>
                      <a:gd name="connsiteX8-17" fmla="*/ 0 w 516453"/>
                      <a:gd name="connsiteY8-18" fmla="*/ 572790 h 1562101"/>
                      <a:gd name="connsiteX9" fmla="*/ 317 w 516453"/>
                      <a:gd name="connsiteY9" fmla="*/ 258068 h 1562101"/>
                      <a:gd name="connsiteX0-19" fmla="*/ 317 w 535170"/>
                      <a:gd name="connsiteY0-20" fmla="*/ 258068 h 1562101"/>
                      <a:gd name="connsiteX1-21" fmla="*/ 258385 w 535170"/>
                      <a:gd name="connsiteY1-22" fmla="*/ 0 h 1562101"/>
                      <a:gd name="connsiteX2-23" fmla="*/ 258385 w 535170"/>
                      <a:gd name="connsiteY2-24" fmla="*/ 0 h 1562101"/>
                      <a:gd name="connsiteX3-25" fmla="*/ 516453 w 535170"/>
                      <a:gd name="connsiteY3-26" fmla="*/ 258068 h 1562101"/>
                      <a:gd name="connsiteX4-27" fmla="*/ 515241 w 535170"/>
                      <a:gd name="connsiteY4-28" fmla="*/ 564644 h 1562101"/>
                      <a:gd name="connsiteX5-29" fmla="*/ 516452 w 535170"/>
                      <a:gd name="connsiteY5-30" fmla="*/ 1304033 h 1562101"/>
                      <a:gd name="connsiteX6-31" fmla="*/ 258384 w 535170"/>
                      <a:gd name="connsiteY6-32" fmla="*/ 1562101 h 1562101"/>
                      <a:gd name="connsiteX7-33" fmla="*/ 258385 w 535170"/>
                      <a:gd name="connsiteY7-34" fmla="*/ 1562100 h 1562101"/>
                      <a:gd name="connsiteX8-35" fmla="*/ 317 w 535170"/>
                      <a:gd name="connsiteY8-36" fmla="*/ 1304032 h 1562101"/>
                      <a:gd name="connsiteX9-37" fmla="*/ 0 w 535170"/>
                      <a:gd name="connsiteY9-38" fmla="*/ 572790 h 1562101"/>
                      <a:gd name="connsiteX10" fmla="*/ 317 w 535170"/>
                      <a:gd name="connsiteY10" fmla="*/ 258068 h 1562101"/>
                      <a:gd name="connsiteX0-39" fmla="*/ 317 w 535170"/>
                      <a:gd name="connsiteY0-40" fmla="*/ 258068 h 1562101"/>
                      <a:gd name="connsiteX1-41" fmla="*/ 258385 w 535170"/>
                      <a:gd name="connsiteY1-42" fmla="*/ 0 h 1562101"/>
                      <a:gd name="connsiteX2-43" fmla="*/ 516453 w 535170"/>
                      <a:gd name="connsiteY2-44" fmla="*/ 258068 h 1562101"/>
                      <a:gd name="connsiteX3-45" fmla="*/ 515241 w 535170"/>
                      <a:gd name="connsiteY3-46" fmla="*/ 564644 h 1562101"/>
                      <a:gd name="connsiteX4-47" fmla="*/ 516452 w 535170"/>
                      <a:gd name="connsiteY4-48" fmla="*/ 1304033 h 1562101"/>
                      <a:gd name="connsiteX5-49" fmla="*/ 258384 w 535170"/>
                      <a:gd name="connsiteY5-50" fmla="*/ 1562101 h 1562101"/>
                      <a:gd name="connsiteX6-51" fmla="*/ 258385 w 535170"/>
                      <a:gd name="connsiteY6-52" fmla="*/ 1562100 h 1562101"/>
                      <a:gd name="connsiteX7-53" fmla="*/ 317 w 535170"/>
                      <a:gd name="connsiteY7-54" fmla="*/ 1304032 h 1562101"/>
                      <a:gd name="connsiteX8-55" fmla="*/ 0 w 535170"/>
                      <a:gd name="connsiteY8-56" fmla="*/ 572790 h 1562101"/>
                      <a:gd name="connsiteX9-57" fmla="*/ 317 w 535170"/>
                      <a:gd name="connsiteY9-58" fmla="*/ 258068 h 1562101"/>
                      <a:gd name="connsiteX0-59" fmla="*/ 317 w 554283"/>
                      <a:gd name="connsiteY0-60" fmla="*/ 38833 h 1342866"/>
                      <a:gd name="connsiteX1-61" fmla="*/ 516453 w 554283"/>
                      <a:gd name="connsiteY1-62" fmla="*/ 38833 h 1342866"/>
                      <a:gd name="connsiteX2-63" fmla="*/ 515241 w 554283"/>
                      <a:gd name="connsiteY2-64" fmla="*/ 345409 h 1342866"/>
                      <a:gd name="connsiteX3-65" fmla="*/ 516452 w 554283"/>
                      <a:gd name="connsiteY3-66" fmla="*/ 1084798 h 1342866"/>
                      <a:gd name="connsiteX4-67" fmla="*/ 258384 w 554283"/>
                      <a:gd name="connsiteY4-68" fmla="*/ 1342866 h 1342866"/>
                      <a:gd name="connsiteX5-69" fmla="*/ 258385 w 554283"/>
                      <a:gd name="connsiteY5-70" fmla="*/ 1342865 h 1342866"/>
                      <a:gd name="connsiteX6-71" fmla="*/ 317 w 554283"/>
                      <a:gd name="connsiteY6-72" fmla="*/ 1084797 h 1342866"/>
                      <a:gd name="connsiteX7-73" fmla="*/ 0 w 554283"/>
                      <a:gd name="connsiteY7-74" fmla="*/ 353555 h 1342866"/>
                      <a:gd name="connsiteX8-75" fmla="*/ 317 w 554283"/>
                      <a:gd name="connsiteY8-76" fmla="*/ 38833 h 1342866"/>
                      <a:gd name="connsiteX0-77" fmla="*/ 163239 w 542216"/>
                      <a:gd name="connsiteY0-78" fmla="*/ 3110 h 2056585"/>
                      <a:gd name="connsiteX1-79" fmla="*/ 516453 w 542216"/>
                      <a:gd name="connsiteY1-80" fmla="*/ 752552 h 2056585"/>
                      <a:gd name="connsiteX2-81" fmla="*/ 515241 w 542216"/>
                      <a:gd name="connsiteY2-82" fmla="*/ 1059128 h 2056585"/>
                      <a:gd name="connsiteX3-83" fmla="*/ 516452 w 542216"/>
                      <a:gd name="connsiteY3-84" fmla="*/ 1798517 h 2056585"/>
                      <a:gd name="connsiteX4-85" fmla="*/ 258384 w 542216"/>
                      <a:gd name="connsiteY4-86" fmla="*/ 2056585 h 2056585"/>
                      <a:gd name="connsiteX5-87" fmla="*/ 258385 w 542216"/>
                      <a:gd name="connsiteY5-88" fmla="*/ 2056584 h 2056585"/>
                      <a:gd name="connsiteX6-89" fmla="*/ 317 w 542216"/>
                      <a:gd name="connsiteY6-90" fmla="*/ 1798516 h 2056585"/>
                      <a:gd name="connsiteX7-91" fmla="*/ 0 w 542216"/>
                      <a:gd name="connsiteY7-92" fmla="*/ 1067274 h 2056585"/>
                      <a:gd name="connsiteX8-93" fmla="*/ 163239 w 542216"/>
                      <a:gd name="connsiteY8-94" fmla="*/ 3110 h 2056585"/>
                      <a:gd name="connsiteX0-95" fmla="*/ 163239 w 539217"/>
                      <a:gd name="connsiteY0-96" fmla="*/ 98143 h 2151618"/>
                      <a:gd name="connsiteX1-97" fmla="*/ 512380 w 539217"/>
                      <a:gd name="connsiteY1-98" fmla="*/ 87961 h 2151618"/>
                      <a:gd name="connsiteX2-99" fmla="*/ 515241 w 539217"/>
                      <a:gd name="connsiteY2-100" fmla="*/ 1154161 h 2151618"/>
                      <a:gd name="connsiteX3-101" fmla="*/ 516452 w 539217"/>
                      <a:gd name="connsiteY3-102" fmla="*/ 1893550 h 2151618"/>
                      <a:gd name="connsiteX4-103" fmla="*/ 258384 w 539217"/>
                      <a:gd name="connsiteY4-104" fmla="*/ 2151618 h 2151618"/>
                      <a:gd name="connsiteX5-105" fmla="*/ 258385 w 539217"/>
                      <a:gd name="connsiteY5-106" fmla="*/ 2151617 h 2151618"/>
                      <a:gd name="connsiteX6-107" fmla="*/ 317 w 539217"/>
                      <a:gd name="connsiteY6-108" fmla="*/ 1893549 h 2151618"/>
                      <a:gd name="connsiteX7-109" fmla="*/ 0 w 539217"/>
                      <a:gd name="connsiteY7-110" fmla="*/ 1162307 h 2151618"/>
                      <a:gd name="connsiteX8-111" fmla="*/ 163239 w 539217"/>
                      <a:gd name="connsiteY8-112" fmla="*/ 98143 h 2151618"/>
                      <a:gd name="connsiteX0-113" fmla="*/ 163239 w 595457"/>
                      <a:gd name="connsiteY0-114" fmla="*/ 27667 h 2081142"/>
                      <a:gd name="connsiteX1-115" fmla="*/ 512380 w 595457"/>
                      <a:gd name="connsiteY1-116" fmla="*/ 17485 h 2081142"/>
                      <a:gd name="connsiteX2-117" fmla="*/ 515241 w 595457"/>
                      <a:gd name="connsiteY2-118" fmla="*/ 1083685 h 2081142"/>
                      <a:gd name="connsiteX3-119" fmla="*/ 516452 w 595457"/>
                      <a:gd name="connsiteY3-120" fmla="*/ 1823074 h 2081142"/>
                      <a:gd name="connsiteX4-121" fmla="*/ 258384 w 595457"/>
                      <a:gd name="connsiteY4-122" fmla="*/ 2081142 h 2081142"/>
                      <a:gd name="connsiteX5-123" fmla="*/ 258385 w 595457"/>
                      <a:gd name="connsiteY5-124" fmla="*/ 2081141 h 2081142"/>
                      <a:gd name="connsiteX6-125" fmla="*/ 317 w 595457"/>
                      <a:gd name="connsiteY6-126" fmla="*/ 1823073 h 2081142"/>
                      <a:gd name="connsiteX7-127" fmla="*/ 0 w 595457"/>
                      <a:gd name="connsiteY7-128" fmla="*/ 1091831 h 2081142"/>
                      <a:gd name="connsiteX8-129" fmla="*/ 163239 w 595457"/>
                      <a:gd name="connsiteY8-130" fmla="*/ 27667 h 2081142"/>
                      <a:gd name="connsiteX0-131" fmla="*/ 163239 w 595457"/>
                      <a:gd name="connsiteY0-132" fmla="*/ 11391 h 2064866"/>
                      <a:gd name="connsiteX1-133" fmla="*/ 512380 w 595457"/>
                      <a:gd name="connsiteY1-134" fmla="*/ 1209 h 2064866"/>
                      <a:gd name="connsiteX2-135" fmla="*/ 515241 w 595457"/>
                      <a:gd name="connsiteY2-136" fmla="*/ 1067409 h 2064866"/>
                      <a:gd name="connsiteX3-137" fmla="*/ 516452 w 595457"/>
                      <a:gd name="connsiteY3-138" fmla="*/ 1806798 h 2064866"/>
                      <a:gd name="connsiteX4-139" fmla="*/ 258384 w 595457"/>
                      <a:gd name="connsiteY4-140" fmla="*/ 2064866 h 2064866"/>
                      <a:gd name="connsiteX5-141" fmla="*/ 258385 w 595457"/>
                      <a:gd name="connsiteY5-142" fmla="*/ 2064865 h 2064866"/>
                      <a:gd name="connsiteX6-143" fmla="*/ 317 w 595457"/>
                      <a:gd name="connsiteY6-144" fmla="*/ 1806797 h 2064866"/>
                      <a:gd name="connsiteX7-145" fmla="*/ 0 w 595457"/>
                      <a:gd name="connsiteY7-146" fmla="*/ 1075555 h 2064866"/>
                      <a:gd name="connsiteX8-147" fmla="*/ 163239 w 595457"/>
                      <a:gd name="connsiteY8-148" fmla="*/ 11391 h 2064866"/>
                      <a:gd name="connsiteX0-149" fmla="*/ 163239 w 598468"/>
                      <a:gd name="connsiteY0-150" fmla="*/ 4508 h 2057983"/>
                      <a:gd name="connsiteX1-151" fmla="*/ 516453 w 598468"/>
                      <a:gd name="connsiteY1-152" fmla="*/ 2472 h 2057983"/>
                      <a:gd name="connsiteX2-153" fmla="*/ 515241 w 598468"/>
                      <a:gd name="connsiteY2-154" fmla="*/ 1060526 h 2057983"/>
                      <a:gd name="connsiteX3-155" fmla="*/ 516452 w 598468"/>
                      <a:gd name="connsiteY3-156" fmla="*/ 1799915 h 2057983"/>
                      <a:gd name="connsiteX4-157" fmla="*/ 258384 w 598468"/>
                      <a:gd name="connsiteY4-158" fmla="*/ 2057983 h 2057983"/>
                      <a:gd name="connsiteX5-159" fmla="*/ 258385 w 598468"/>
                      <a:gd name="connsiteY5-160" fmla="*/ 2057982 h 2057983"/>
                      <a:gd name="connsiteX6-161" fmla="*/ 317 w 598468"/>
                      <a:gd name="connsiteY6-162" fmla="*/ 1799914 h 2057983"/>
                      <a:gd name="connsiteX7-163" fmla="*/ 0 w 598468"/>
                      <a:gd name="connsiteY7-164" fmla="*/ 1068672 h 2057983"/>
                      <a:gd name="connsiteX8-165" fmla="*/ 163239 w 598468"/>
                      <a:gd name="connsiteY8-166" fmla="*/ 4508 h 2057983"/>
                      <a:gd name="connsiteX0-167" fmla="*/ 163239 w 598587"/>
                      <a:gd name="connsiteY0-168" fmla="*/ 2042 h 2055517"/>
                      <a:gd name="connsiteX1-169" fmla="*/ 516453 w 598587"/>
                      <a:gd name="connsiteY1-170" fmla="*/ 6 h 2055517"/>
                      <a:gd name="connsiteX2-171" fmla="*/ 515241 w 598587"/>
                      <a:gd name="connsiteY2-172" fmla="*/ 1058060 h 2055517"/>
                      <a:gd name="connsiteX3-173" fmla="*/ 516452 w 598587"/>
                      <a:gd name="connsiteY3-174" fmla="*/ 1797449 h 2055517"/>
                      <a:gd name="connsiteX4-175" fmla="*/ 258384 w 598587"/>
                      <a:gd name="connsiteY4-176" fmla="*/ 2055517 h 2055517"/>
                      <a:gd name="connsiteX5-177" fmla="*/ 258385 w 598587"/>
                      <a:gd name="connsiteY5-178" fmla="*/ 2055516 h 2055517"/>
                      <a:gd name="connsiteX6-179" fmla="*/ 317 w 598587"/>
                      <a:gd name="connsiteY6-180" fmla="*/ 1797448 h 2055517"/>
                      <a:gd name="connsiteX7-181" fmla="*/ 0 w 598587"/>
                      <a:gd name="connsiteY7-182" fmla="*/ 1066206 h 2055517"/>
                      <a:gd name="connsiteX8-183" fmla="*/ 163239 w 598587"/>
                      <a:gd name="connsiteY8-184" fmla="*/ 2042 h 2055517"/>
                      <a:gd name="connsiteX0-185" fmla="*/ 163239 w 535169"/>
                      <a:gd name="connsiteY0-186" fmla="*/ 9542 h 2063017"/>
                      <a:gd name="connsiteX1-187" fmla="*/ 516453 w 535169"/>
                      <a:gd name="connsiteY1-188" fmla="*/ 7506 h 2063017"/>
                      <a:gd name="connsiteX2-189" fmla="*/ 515241 w 535169"/>
                      <a:gd name="connsiteY2-190" fmla="*/ 1065560 h 2063017"/>
                      <a:gd name="connsiteX3-191" fmla="*/ 516452 w 535169"/>
                      <a:gd name="connsiteY3-192" fmla="*/ 1804949 h 2063017"/>
                      <a:gd name="connsiteX4-193" fmla="*/ 258384 w 535169"/>
                      <a:gd name="connsiteY4-194" fmla="*/ 2063017 h 2063017"/>
                      <a:gd name="connsiteX5-195" fmla="*/ 258385 w 535169"/>
                      <a:gd name="connsiteY5-196" fmla="*/ 2063016 h 2063017"/>
                      <a:gd name="connsiteX6-197" fmla="*/ 317 w 535169"/>
                      <a:gd name="connsiteY6-198" fmla="*/ 1804948 h 2063017"/>
                      <a:gd name="connsiteX7-199" fmla="*/ 0 w 535169"/>
                      <a:gd name="connsiteY7-200" fmla="*/ 1073706 h 2063017"/>
                      <a:gd name="connsiteX8-201" fmla="*/ 163239 w 535169"/>
                      <a:gd name="connsiteY8-202" fmla="*/ 9542 h 2063017"/>
                      <a:gd name="connsiteX0-203" fmla="*/ 163239 w 535169"/>
                      <a:gd name="connsiteY0-204" fmla="*/ 2037 h 2055512"/>
                      <a:gd name="connsiteX1-205" fmla="*/ 516453 w 535169"/>
                      <a:gd name="connsiteY1-206" fmla="*/ 1 h 2055512"/>
                      <a:gd name="connsiteX2-207" fmla="*/ 515241 w 535169"/>
                      <a:gd name="connsiteY2-208" fmla="*/ 1058055 h 2055512"/>
                      <a:gd name="connsiteX3-209" fmla="*/ 516452 w 535169"/>
                      <a:gd name="connsiteY3-210" fmla="*/ 1797444 h 2055512"/>
                      <a:gd name="connsiteX4-211" fmla="*/ 258384 w 535169"/>
                      <a:gd name="connsiteY4-212" fmla="*/ 2055512 h 2055512"/>
                      <a:gd name="connsiteX5-213" fmla="*/ 258385 w 535169"/>
                      <a:gd name="connsiteY5-214" fmla="*/ 2055511 h 2055512"/>
                      <a:gd name="connsiteX6-215" fmla="*/ 317 w 535169"/>
                      <a:gd name="connsiteY6-216" fmla="*/ 1797443 h 2055512"/>
                      <a:gd name="connsiteX7-217" fmla="*/ 0 w 535169"/>
                      <a:gd name="connsiteY7-218" fmla="*/ 1066201 h 2055512"/>
                      <a:gd name="connsiteX8-219" fmla="*/ 163239 w 535169"/>
                      <a:gd name="connsiteY8-220" fmla="*/ 2037 h 2055512"/>
                      <a:gd name="connsiteX0-221" fmla="*/ 163239 w 529133"/>
                      <a:gd name="connsiteY0-222" fmla="*/ 2037 h 2055512"/>
                      <a:gd name="connsiteX1-223" fmla="*/ 516453 w 529133"/>
                      <a:gd name="connsiteY1-224" fmla="*/ 1 h 2055512"/>
                      <a:gd name="connsiteX2-225" fmla="*/ 515241 w 529133"/>
                      <a:gd name="connsiteY2-226" fmla="*/ 1058055 h 2055512"/>
                      <a:gd name="connsiteX3-227" fmla="*/ 516452 w 529133"/>
                      <a:gd name="connsiteY3-228" fmla="*/ 1797444 h 2055512"/>
                      <a:gd name="connsiteX4-229" fmla="*/ 258384 w 529133"/>
                      <a:gd name="connsiteY4-230" fmla="*/ 2055512 h 2055512"/>
                      <a:gd name="connsiteX5-231" fmla="*/ 258385 w 529133"/>
                      <a:gd name="connsiteY5-232" fmla="*/ 2055511 h 2055512"/>
                      <a:gd name="connsiteX6-233" fmla="*/ 317 w 529133"/>
                      <a:gd name="connsiteY6-234" fmla="*/ 1797443 h 2055512"/>
                      <a:gd name="connsiteX7-235" fmla="*/ 0 w 529133"/>
                      <a:gd name="connsiteY7-236" fmla="*/ 1066201 h 2055512"/>
                      <a:gd name="connsiteX8-237" fmla="*/ 163239 w 529133"/>
                      <a:gd name="connsiteY8-238" fmla="*/ 2037 h 2055512"/>
                      <a:gd name="connsiteX0-239" fmla="*/ 164371 w 530265"/>
                      <a:gd name="connsiteY0-240" fmla="*/ 2037 h 2055512"/>
                      <a:gd name="connsiteX1-241" fmla="*/ 517585 w 530265"/>
                      <a:gd name="connsiteY1-242" fmla="*/ 1 h 2055512"/>
                      <a:gd name="connsiteX2-243" fmla="*/ 516373 w 530265"/>
                      <a:gd name="connsiteY2-244" fmla="*/ 1058055 h 2055512"/>
                      <a:gd name="connsiteX3-245" fmla="*/ 517584 w 530265"/>
                      <a:gd name="connsiteY3-246" fmla="*/ 1797444 h 2055512"/>
                      <a:gd name="connsiteX4-247" fmla="*/ 259516 w 530265"/>
                      <a:gd name="connsiteY4-248" fmla="*/ 2055512 h 2055512"/>
                      <a:gd name="connsiteX5-249" fmla="*/ 259517 w 530265"/>
                      <a:gd name="connsiteY5-250" fmla="*/ 2055511 h 2055512"/>
                      <a:gd name="connsiteX6-251" fmla="*/ 1449 w 530265"/>
                      <a:gd name="connsiteY6-252" fmla="*/ 1797443 h 2055512"/>
                      <a:gd name="connsiteX7-253" fmla="*/ 1132 w 530265"/>
                      <a:gd name="connsiteY7-254" fmla="*/ 1066201 h 2055512"/>
                      <a:gd name="connsiteX8-255" fmla="*/ 164371 w 530265"/>
                      <a:gd name="connsiteY8-256" fmla="*/ 2037 h 2055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1" name="Freeform: Shape 260"/>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2" name="Rectangle: Rounded Corners 261"/>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0" name="Rectangle: Rounded Corners 249"/>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Rectangle: Rounded Corners 250"/>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Rectangle: Rounded Corners 251"/>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Rectangle: Rounded Corners 252"/>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4" name="Rectangle: Rounded Corners 253"/>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Rectangle: Rounded Corners 254"/>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 name="Rectangle: Rounded Corners 255"/>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 name="Group 6"/>
          <p:cNvGrpSpPr/>
          <p:nvPr/>
        </p:nvGrpSpPr>
        <p:grpSpPr>
          <a:xfrm>
            <a:off x="9268912" y="5210351"/>
            <a:ext cx="2342991" cy="1443314"/>
            <a:chOff x="9345108" y="5210349"/>
            <a:chExt cx="1831551" cy="538827"/>
          </a:xfrm>
        </p:grpSpPr>
        <p:grpSp>
          <p:nvGrpSpPr>
            <p:cNvPr id="267" name="Group 266"/>
            <p:cNvGrpSpPr/>
            <p:nvPr/>
          </p:nvGrpSpPr>
          <p:grpSpPr>
            <a:xfrm>
              <a:off x="9345108" y="5210349"/>
              <a:ext cx="1831551" cy="532522"/>
              <a:chOff x="1358050" y="5449369"/>
              <a:chExt cx="1831551" cy="532522"/>
            </a:xfrm>
          </p:grpSpPr>
          <p:sp>
            <p:nvSpPr>
              <p:cNvPr id="268" name="Rectangle: Rounded Corners 267"/>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9" name="Rectangle: Rounded Corners 268"/>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0" name="TextBox 269"/>
            <p:cNvSpPr txBox="1"/>
            <p:nvPr/>
          </p:nvSpPr>
          <p:spPr>
            <a:xfrm>
              <a:off x="9448309" y="5232121"/>
              <a:ext cx="1582309" cy="517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lăm</a:t>
              </a: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pic>
        <p:nvPicPr>
          <p:cNvPr id="465" name="Picture 46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258" y="1540115"/>
            <a:ext cx="1011255" cy="2790432"/>
          </a:xfrm>
          <a:prstGeom prst="rect">
            <a:avLst/>
          </a:prstGeom>
        </p:spPr>
      </p:pic>
      <p:pic>
        <p:nvPicPr>
          <p:cNvPr id="473" name="Picture 4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7196" y="1425102"/>
            <a:ext cx="1036260" cy="2114888"/>
          </a:xfrm>
          <a:prstGeom prst="rect">
            <a:avLst/>
          </a:prstGeom>
        </p:spPr>
      </p:pic>
      <p:sp>
        <p:nvSpPr>
          <p:cNvPr id="276" name="Rectangle 275"/>
          <p:cNvSpPr/>
          <p:nvPr/>
        </p:nvSpPr>
        <p:spPr>
          <a:xfrm>
            <a:off x="-161468" y="1413075"/>
            <a:ext cx="12514935" cy="235311"/>
          </a:xfrm>
          <a:prstGeom prst="rect">
            <a:avLst/>
          </a:prstGeom>
          <a:solidFill>
            <a:srgbClr val="C22062"/>
          </a:solidFill>
          <a:ln>
            <a:noFill/>
          </a:ln>
          <a:scene3d>
            <a:camera prst="orthographicFront"/>
            <a:lightRig rig="brightRoom" dir="t"/>
          </a:scene3d>
          <a:sp3d>
            <a:bevelT w="209550" h="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3" name="Picture 442"/>
          <p:cNvPicPr>
            <a:picLocks noChangeAspect="1"/>
          </p:cNvPicPr>
          <p:nvPr/>
        </p:nvPicPr>
        <p:blipFill>
          <a:blip r:embed="rId3" cstate="print">
            <a:extLst>
              <a:ext uri="{BEBA8EAE-BF5A-486C-A8C5-ECC9F3942E4B}">
                <a14:imgProps xmlns:a14="http://schemas.microsoft.com/office/drawing/2010/main">
                  <a14:imgLayer r:embed="rId4">
                    <a14:imgEffect>
                      <a14:backgroundRemoval t="8611" b="90000" l="10000" r="90000">
                        <a14:foregroundMark x1="69722" y1="58333" x2="66111" y2="81667"/>
                        <a14:foregroundMark x1="65833" y1="89167" x2="40278" y2="89722"/>
                        <a14:foregroundMark x1="43056" y1="8611" x2="42500" y2="10000"/>
                      </a14:backgroundRemoval>
                    </a14:imgEffect>
                  </a14:imgLayer>
                </a14:imgProps>
              </a:ext>
              <a:ext uri="{28A0092B-C50C-407E-A947-70E740481C1C}">
                <a14:useLocalDpi xmlns:a14="http://schemas.microsoft.com/office/drawing/2010/main" val="0"/>
              </a:ext>
            </a:extLst>
          </a:blip>
          <a:srcRect/>
          <a:stretch>
            <a:fillRect/>
          </a:stretch>
        </p:blipFill>
        <p:spPr>
          <a:xfrm rot="1391330" flipH="1">
            <a:off x="3328191" y="-4708"/>
            <a:ext cx="1449751" cy="1449751"/>
          </a:xfrm>
          <a:prstGeom prst="rect">
            <a:avLst/>
          </a:prstGeom>
          <a:effectLst>
            <a:outerShdw blurRad="50800" dist="38100" dir="13500000" algn="br" rotWithShape="0">
              <a:prstClr val="black">
                <a:alpha val="40000"/>
              </a:prstClr>
            </a:outerShdw>
          </a:effectLst>
        </p:spPr>
      </p:pic>
      <p:grpSp>
        <p:nvGrpSpPr>
          <p:cNvPr id="450" name="Group 449"/>
          <p:cNvGrpSpPr/>
          <p:nvPr/>
        </p:nvGrpSpPr>
        <p:grpSpPr>
          <a:xfrm>
            <a:off x="9690914" y="350022"/>
            <a:ext cx="1781171" cy="841609"/>
            <a:chOff x="9690914" y="350022"/>
            <a:chExt cx="1781171" cy="841609"/>
          </a:xfrm>
        </p:grpSpPr>
        <p:sp>
          <p:nvSpPr>
            <p:cNvPr id="447" name="Rectangle 446"/>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8" name="Rectangle 447"/>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9" name="Rectangle 448"/>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3" name="Group 462"/>
          <p:cNvGrpSpPr/>
          <p:nvPr/>
        </p:nvGrpSpPr>
        <p:grpSpPr>
          <a:xfrm>
            <a:off x="256389" y="366370"/>
            <a:ext cx="2327637" cy="835997"/>
            <a:chOff x="256389" y="366370"/>
            <a:chExt cx="2327637" cy="835997"/>
          </a:xfrm>
        </p:grpSpPr>
        <p:grpSp>
          <p:nvGrpSpPr>
            <p:cNvPr id="451" name="Group 450"/>
            <p:cNvGrpSpPr/>
            <p:nvPr/>
          </p:nvGrpSpPr>
          <p:grpSpPr>
            <a:xfrm flipV="1">
              <a:off x="256389" y="676294"/>
              <a:ext cx="1113375" cy="526073"/>
              <a:chOff x="9690914" y="350022"/>
              <a:chExt cx="1781171" cy="841609"/>
            </a:xfrm>
          </p:grpSpPr>
          <p:sp>
            <p:nvSpPr>
              <p:cNvPr id="452" name="Rectangle 451"/>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3" name="Rectangle 452"/>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 name="Rectangle 453"/>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5" name="Group 454"/>
            <p:cNvGrpSpPr/>
            <p:nvPr/>
          </p:nvGrpSpPr>
          <p:grpSpPr>
            <a:xfrm>
              <a:off x="858441" y="366370"/>
              <a:ext cx="1113375" cy="526073"/>
              <a:chOff x="9690914" y="350022"/>
              <a:chExt cx="1781171" cy="841609"/>
            </a:xfrm>
          </p:grpSpPr>
          <p:sp>
            <p:nvSpPr>
              <p:cNvPr id="456" name="Rectangle 455"/>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 name="Rectangle 456"/>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 name="Rectangle 457"/>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9" name="Group 458"/>
            <p:cNvGrpSpPr/>
            <p:nvPr/>
          </p:nvGrpSpPr>
          <p:grpSpPr>
            <a:xfrm flipV="1">
              <a:off x="1470651" y="663617"/>
              <a:ext cx="1113375" cy="526073"/>
              <a:chOff x="9690914" y="350022"/>
              <a:chExt cx="1781171" cy="841609"/>
            </a:xfrm>
          </p:grpSpPr>
          <p:sp>
            <p:nvSpPr>
              <p:cNvPr id="460" name="Rectangle 459"/>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 name="Rectangle 460"/>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2" name="Rectangle 461"/>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441" name="Picture 44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0463801">
            <a:off x="2447361" y="78013"/>
            <a:ext cx="1302510" cy="1302510"/>
          </a:xfrm>
          <a:prstGeom prst="rect">
            <a:avLst/>
          </a:prstGeom>
          <a:effectLst>
            <a:outerShdw blurRad="50800" dist="38100" dir="13500000" algn="br" rotWithShape="0">
              <a:prstClr val="black">
                <a:alpha val="40000"/>
              </a:prstClr>
            </a:outerShdw>
          </a:effectLst>
        </p:spPr>
      </p:pic>
      <p:sp>
        <p:nvSpPr>
          <p:cNvPr id="277" name="TextBox 276"/>
          <p:cNvSpPr txBox="1"/>
          <p:nvPr/>
        </p:nvSpPr>
        <p:spPr>
          <a:xfrm>
            <a:off x="1639132" y="1430276"/>
            <a:ext cx="8913736" cy="707886"/>
          </a:xfrm>
          <a:prstGeom prst="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coolSlan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phân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01" name="TextBox 300"/>
              <p:cNvSpPr txBox="1"/>
              <p:nvPr/>
            </p:nvSpPr>
            <p:spPr>
              <a:xfrm>
                <a:off x="1756226" y="3159829"/>
                <a:ext cx="692817" cy="16264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4</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5</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p:sp>
            <p:nvSpPr>
              <p:cNvPr id="301" name="TextBox 300"/>
              <p:cNvSpPr txBox="1">
                <a:spLocks noRot="1" noChangeAspect="1" noMove="1" noResize="1" noEditPoints="1" noAdjustHandles="1" noChangeArrowheads="1" noChangeShapeType="1" noTextEdit="1"/>
              </p:cNvSpPr>
              <p:nvPr/>
            </p:nvSpPr>
            <p:spPr>
              <a:xfrm>
                <a:off x="1756226" y="3159829"/>
                <a:ext cx="692817" cy="1626407"/>
              </a:xfrm>
              <a:prstGeom prst="rect">
                <a:avLst/>
              </a:prstGeom>
              <a:blipFill rotWithShape="1">
                <a:blip r:embed="rId6"/>
                <a:stretch>
                  <a:fillRect l="-65" t="-4" r="70" b="1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05" name="TextBox 304"/>
              <p:cNvSpPr txBox="1"/>
              <p:nvPr/>
            </p:nvSpPr>
            <p:spPr>
              <a:xfrm>
                <a:off x="4557300" y="3121675"/>
                <a:ext cx="692817" cy="162448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5</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8</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p:sp>
            <p:nvSpPr>
              <p:cNvPr id="305" name="TextBox 304"/>
              <p:cNvSpPr txBox="1">
                <a:spLocks noRot="1" noChangeAspect="1" noMove="1" noResize="1" noEditPoints="1" noAdjustHandles="1" noChangeArrowheads="1" noChangeShapeType="1" noTextEdit="1"/>
              </p:cNvSpPr>
              <p:nvPr/>
            </p:nvSpPr>
            <p:spPr>
              <a:xfrm>
                <a:off x="4557300" y="3121675"/>
                <a:ext cx="692817" cy="1624484"/>
              </a:xfrm>
              <a:prstGeom prst="rect">
                <a:avLst/>
              </a:prstGeom>
              <a:blipFill rotWithShape="1">
                <a:blip r:embed="rId7"/>
                <a:stretch>
                  <a:fillRect l="-78" t="-1" r="83" b="1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15" name="TextBox 314"/>
              <p:cNvSpPr txBox="1"/>
              <p:nvPr/>
            </p:nvSpPr>
            <p:spPr>
              <a:xfrm>
                <a:off x="7125265" y="3159548"/>
                <a:ext cx="1043876" cy="163153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9</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10</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p:sp>
            <p:nvSpPr>
              <p:cNvPr id="315" name="TextBox 314"/>
              <p:cNvSpPr txBox="1">
                <a:spLocks noRot="1" noChangeAspect="1" noMove="1" noResize="1" noEditPoints="1" noAdjustHandles="1" noChangeArrowheads="1" noChangeShapeType="1" noTextEdit="1"/>
              </p:cNvSpPr>
              <p:nvPr/>
            </p:nvSpPr>
            <p:spPr>
              <a:xfrm>
                <a:off x="7125265" y="3159548"/>
                <a:ext cx="1043876" cy="1631537"/>
              </a:xfrm>
              <a:prstGeom prst="rect">
                <a:avLst/>
              </a:prstGeom>
              <a:blipFill rotWithShape="1">
                <a:blip r:embed="rId8"/>
                <a:stretch>
                  <a:fillRect l="-54" t="-26" r="48" b="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16" name="TextBox 315"/>
              <p:cNvSpPr txBox="1"/>
              <p:nvPr/>
            </p:nvSpPr>
            <p:spPr>
              <a:xfrm>
                <a:off x="9657966" y="3197421"/>
                <a:ext cx="1043876" cy="16301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13</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15</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p:sp>
            <p:nvSpPr>
              <p:cNvPr id="316" name="TextBox 315"/>
              <p:cNvSpPr txBox="1">
                <a:spLocks noRot="1" noChangeAspect="1" noMove="1" noResize="1" noEditPoints="1" noAdjustHandles="1" noChangeArrowheads="1" noChangeShapeType="1" noTextEdit="1"/>
              </p:cNvSpPr>
              <p:nvPr/>
            </p:nvSpPr>
            <p:spPr>
              <a:xfrm>
                <a:off x="9657966" y="3197421"/>
                <a:ext cx="1043876" cy="1630126"/>
              </a:xfrm>
              <a:prstGeom prst="rect">
                <a:avLst/>
              </a:prstGeom>
              <a:blipFill rotWithShape="1">
                <a:blip r:embed="rId9"/>
                <a:stretch>
                  <a:fillRect l="-24" t="-12" r="18" b="17"/>
                </a:stretch>
              </a:blipFill>
            </p:spPr>
            <p:txBody>
              <a:bodyPr/>
              <a:lstStyle/>
              <a:p>
                <a:r>
                  <a:rPr lang="en-US" altLang="en-US">
                    <a:noFill/>
                  </a:rPr>
                  <a:t> </a:t>
                </a:r>
              </a:p>
            </p:txBody>
          </p:sp>
        </mc:Fallback>
      </mc:AlternateContent>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7823" t="36884" r="71776" b="40775"/>
          <a:stretch>
            <a:fillRect/>
          </a:stretch>
        </p:blipFill>
        <p:spPr>
          <a:xfrm rot="1354469">
            <a:off x="2188727" y="3956376"/>
            <a:ext cx="1243531" cy="1470717"/>
          </a:xfrm>
          <a:prstGeom prst="rect">
            <a:avLst/>
          </a:prstGeom>
          <a:effectLst>
            <a:outerShdw blurRad="76200" dir="18900000" sy="23000" kx="-1200000" algn="bl" rotWithShape="0">
              <a:prstClr val="black">
                <a:alpha val="20000"/>
              </a:prstClr>
            </a:outerShdw>
          </a:effectLst>
        </p:spPr>
      </p:pic>
      <p:pic>
        <p:nvPicPr>
          <p:cNvPr id="329" name="Picture 328"/>
          <p:cNvPicPr>
            <a:picLocks noChangeAspect="1"/>
          </p:cNvPicPr>
          <p:nvPr/>
        </p:nvPicPr>
        <p:blipFill rotWithShape="1">
          <a:blip r:embed="rId10">
            <a:extLst>
              <a:ext uri="{28A0092B-C50C-407E-A947-70E740481C1C}">
                <a14:useLocalDpi xmlns:a14="http://schemas.microsoft.com/office/drawing/2010/main" val="0"/>
              </a:ext>
            </a:extLst>
          </a:blip>
          <a:srcRect l="73383" t="27582" r="6216" b="50077"/>
          <a:stretch>
            <a:fillRect/>
          </a:stretch>
        </p:blipFill>
        <p:spPr>
          <a:xfrm rot="1354469">
            <a:off x="4929620" y="4126345"/>
            <a:ext cx="1243531" cy="1470717"/>
          </a:xfrm>
          <a:prstGeom prst="rect">
            <a:avLst/>
          </a:prstGeom>
          <a:effectLst>
            <a:outerShdw blurRad="76200" dir="18900000" sy="23000" kx="-1200000" algn="bl" rotWithShape="0">
              <a:prstClr val="black">
                <a:alpha val="20000"/>
              </a:prstClr>
            </a:outerShdw>
          </a:effectLst>
        </p:spPr>
      </p:pic>
      <p:pic>
        <p:nvPicPr>
          <p:cNvPr id="330" name="Picture 329"/>
          <p:cNvPicPr>
            <a:picLocks noChangeAspect="1"/>
          </p:cNvPicPr>
          <p:nvPr/>
        </p:nvPicPr>
        <p:blipFill rotWithShape="1">
          <a:blip r:embed="rId10">
            <a:extLst>
              <a:ext uri="{28A0092B-C50C-407E-A947-70E740481C1C}">
                <a14:useLocalDpi xmlns:a14="http://schemas.microsoft.com/office/drawing/2010/main" val="0"/>
              </a:ext>
            </a:extLst>
          </a:blip>
          <a:srcRect l="74606" t="53738" r="4993" b="23921"/>
          <a:stretch>
            <a:fillRect/>
          </a:stretch>
        </p:blipFill>
        <p:spPr>
          <a:xfrm rot="1354469">
            <a:off x="7864444" y="4030608"/>
            <a:ext cx="1243531" cy="1470717"/>
          </a:xfrm>
          <a:prstGeom prst="rect">
            <a:avLst/>
          </a:prstGeom>
          <a:effectLst>
            <a:outerShdw blurRad="76200" dir="18900000" sy="23000" kx="-1200000" algn="bl" rotWithShape="0">
              <a:prstClr val="black">
                <a:alpha val="20000"/>
              </a:prstClr>
            </a:outerShdw>
          </a:effectLst>
        </p:spPr>
      </p:pic>
      <p:pic>
        <p:nvPicPr>
          <p:cNvPr id="331" name="Picture 330"/>
          <p:cNvPicPr>
            <a:picLocks noChangeAspect="1"/>
          </p:cNvPicPr>
          <p:nvPr/>
        </p:nvPicPr>
        <p:blipFill rotWithShape="1">
          <a:blip r:embed="rId10">
            <a:extLst>
              <a:ext uri="{28A0092B-C50C-407E-A947-70E740481C1C}">
                <a14:useLocalDpi xmlns:a14="http://schemas.microsoft.com/office/drawing/2010/main" val="0"/>
              </a:ext>
            </a:extLst>
          </a:blip>
          <a:srcRect l="5042" t="61410" r="70018" b="16249"/>
          <a:stretch>
            <a:fillRect/>
          </a:stretch>
        </p:blipFill>
        <p:spPr>
          <a:xfrm rot="1354469">
            <a:off x="10470993" y="3956375"/>
            <a:ext cx="1520263" cy="1470717"/>
          </a:xfrm>
          <a:prstGeom prst="rect">
            <a:avLst/>
          </a:prstGeom>
          <a:effectLst>
            <a:outerShdw blurRad="76200" dir="18900000" sy="23000" kx="-1200000" algn="bl" rotWithShape="0">
              <a:prstClr val="black">
                <a:alpha val="20000"/>
              </a:prst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000"/>
                                      </p:stCondLst>
                                      <p:childTnLst>
                                        <p:set>
                                          <p:cBhvr>
                                            <p:cTn id="6" dur="1" fill="hold">
                                              <p:stCondLst>
                                                <p:cond delay="0"/>
                                              </p:stCondLst>
                                            </p:cTn>
                                            <p:tgtEl>
                                              <p:spTgt spid="443"/>
                                            </p:tgtEl>
                                            <p:attrNameLst>
                                              <p:attrName>style.visibility</p:attrName>
                                            </p:attrNameLst>
                                          </p:cBhvr>
                                          <p:to>
                                            <p:strVal val="visible"/>
                                          </p:to>
                                        </p:set>
                                      </p:childTnLst>
                                    </p:cTn>
                                  </p:par>
                                  <p:par>
                                    <p:cTn id="7" presetID="1" presetClass="entr" presetSubtype="0" fill="hold" nodeType="withEffect">
                                      <p:stCondLst>
                                        <p:cond delay="3250"/>
                                      </p:stCondLst>
                                      <p:childTnLst>
                                        <p:set>
                                          <p:cBhvr>
                                            <p:cTn id="8" dur="1" fill="hold">
                                              <p:stCondLst>
                                                <p:cond delay="0"/>
                                              </p:stCondLst>
                                            </p:cTn>
                                            <p:tgtEl>
                                              <p:spTgt spid="441"/>
                                            </p:tgtEl>
                                            <p:attrNameLst>
                                              <p:attrName>style.visibility</p:attrName>
                                            </p:attrNameLst>
                                          </p:cBhvr>
                                          <p:to>
                                            <p:strVal val="visible"/>
                                          </p:to>
                                        </p:set>
                                      </p:childTnLst>
                                    </p:cTn>
                                  </p:par>
                                  <p:par>
                                    <p:cTn id="9" presetID="32" presetClass="emph" presetSubtype="0" repeatCount="indefinite" fill="hold" nodeType="withEffect">
                                      <p:stCondLst>
                                        <p:cond delay="3250"/>
                                      </p:stCondLst>
                                      <p:childTnLst>
                                        <p:animRot by="120000">
                                          <p:cBhvr>
                                            <p:cTn id="10" dur="100" fill="hold">
                                              <p:stCondLst>
                                                <p:cond delay="0"/>
                                              </p:stCondLst>
                                            </p:cTn>
                                            <p:tgtEl>
                                              <p:spTgt spid="443"/>
                                            </p:tgtEl>
                                            <p:attrNameLst>
                                              <p:attrName>r</p:attrName>
                                            </p:attrNameLst>
                                          </p:cBhvr>
                                        </p:animRot>
                                        <p:animRot by="-240000">
                                          <p:cBhvr>
                                            <p:cTn id="11" dur="200" fill="hold">
                                              <p:stCondLst>
                                                <p:cond delay="200"/>
                                              </p:stCondLst>
                                            </p:cTn>
                                            <p:tgtEl>
                                              <p:spTgt spid="443"/>
                                            </p:tgtEl>
                                            <p:attrNameLst>
                                              <p:attrName>r</p:attrName>
                                            </p:attrNameLst>
                                          </p:cBhvr>
                                        </p:animRot>
                                        <p:animRot by="240000">
                                          <p:cBhvr>
                                            <p:cTn id="12" dur="200" fill="hold">
                                              <p:stCondLst>
                                                <p:cond delay="400"/>
                                              </p:stCondLst>
                                            </p:cTn>
                                            <p:tgtEl>
                                              <p:spTgt spid="443"/>
                                            </p:tgtEl>
                                            <p:attrNameLst>
                                              <p:attrName>r</p:attrName>
                                            </p:attrNameLst>
                                          </p:cBhvr>
                                        </p:animRot>
                                        <p:animRot by="-240000">
                                          <p:cBhvr>
                                            <p:cTn id="13" dur="200" fill="hold">
                                              <p:stCondLst>
                                                <p:cond delay="600"/>
                                              </p:stCondLst>
                                            </p:cTn>
                                            <p:tgtEl>
                                              <p:spTgt spid="443"/>
                                            </p:tgtEl>
                                            <p:attrNameLst>
                                              <p:attrName>r</p:attrName>
                                            </p:attrNameLst>
                                          </p:cBhvr>
                                        </p:animRot>
                                        <p:animRot by="120000">
                                          <p:cBhvr>
                                            <p:cTn id="14" dur="200" fill="hold">
                                              <p:stCondLst>
                                                <p:cond delay="800"/>
                                              </p:stCondLst>
                                            </p:cTn>
                                            <p:tgtEl>
                                              <p:spTgt spid="443"/>
                                            </p:tgtEl>
                                            <p:attrNameLst>
                                              <p:attrName>r</p:attrName>
                                            </p:attrNameLst>
                                          </p:cBhvr>
                                        </p:animRot>
                                      </p:childTnLst>
                                    </p:cTn>
                                  </p:par>
                                  <p:par>
                                    <p:cTn id="15" presetID="32" presetClass="emph" presetSubtype="0" repeatCount="indefinite" fill="hold" nodeType="withEffect">
                                      <p:stCondLst>
                                        <p:cond delay="3250"/>
                                      </p:stCondLst>
                                      <p:childTnLst>
                                        <p:animRot by="120000">
                                          <p:cBhvr>
                                            <p:cTn id="16" dur="100" fill="hold">
                                              <p:stCondLst>
                                                <p:cond delay="0"/>
                                              </p:stCondLst>
                                            </p:cTn>
                                            <p:tgtEl>
                                              <p:spTgt spid="441"/>
                                            </p:tgtEl>
                                            <p:attrNameLst>
                                              <p:attrName>r</p:attrName>
                                            </p:attrNameLst>
                                          </p:cBhvr>
                                        </p:animRot>
                                        <p:animRot by="-240000">
                                          <p:cBhvr>
                                            <p:cTn id="17" dur="200" fill="hold">
                                              <p:stCondLst>
                                                <p:cond delay="200"/>
                                              </p:stCondLst>
                                            </p:cTn>
                                            <p:tgtEl>
                                              <p:spTgt spid="441"/>
                                            </p:tgtEl>
                                            <p:attrNameLst>
                                              <p:attrName>r</p:attrName>
                                            </p:attrNameLst>
                                          </p:cBhvr>
                                        </p:animRot>
                                        <p:animRot by="240000">
                                          <p:cBhvr>
                                            <p:cTn id="18" dur="200" fill="hold">
                                              <p:stCondLst>
                                                <p:cond delay="400"/>
                                              </p:stCondLst>
                                            </p:cTn>
                                            <p:tgtEl>
                                              <p:spTgt spid="441"/>
                                            </p:tgtEl>
                                            <p:attrNameLst>
                                              <p:attrName>r</p:attrName>
                                            </p:attrNameLst>
                                          </p:cBhvr>
                                        </p:animRot>
                                        <p:animRot by="-240000">
                                          <p:cBhvr>
                                            <p:cTn id="19" dur="200" fill="hold">
                                              <p:stCondLst>
                                                <p:cond delay="600"/>
                                              </p:stCondLst>
                                            </p:cTn>
                                            <p:tgtEl>
                                              <p:spTgt spid="441"/>
                                            </p:tgtEl>
                                            <p:attrNameLst>
                                              <p:attrName>r</p:attrName>
                                            </p:attrNameLst>
                                          </p:cBhvr>
                                        </p:animRot>
                                        <p:animRot by="120000">
                                          <p:cBhvr>
                                            <p:cTn id="20" dur="200" fill="hold">
                                              <p:stCondLst>
                                                <p:cond delay="800"/>
                                              </p:stCondLst>
                                            </p:cTn>
                                            <p:tgtEl>
                                              <p:spTgt spid="441"/>
                                            </p:tgtEl>
                                            <p:attrNameLst>
                                              <p:attrName>r</p:attrName>
                                            </p:attrNameLst>
                                          </p:cBhvr>
                                        </p:animRot>
                                      </p:childTnLst>
                                    </p:cTn>
                                  </p:par>
                                  <p:par>
                                    <p:cTn id="21" presetID="47" presetClass="entr" presetSubtype="0" fill="hold" nodeType="withEffect">
                                      <p:stCondLst>
                                        <p:cond delay="375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1000"/>
                                            <p:tgtEl>
                                              <p:spTgt spid="107"/>
                                            </p:tgtEl>
                                          </p:cBhvr>
                                        </p:animEffect>
                                        <p:anim calcmode="lin" valueType="num">
                                          <p:cBhvr>
                                            <p:cTn id="24" dur="1000" fill="hold"/>
                                            <p:tgtEl>
                                              <p:spTgt spid="107"/>
                                            </p:tgtEl>
                                            <p:attrNameLst>
                                              <p:attrName>ppt_x</p:attrName>
                                            </p:attrNameLst>
                                          </p:cBhvr>
                                          <p:tavLst>
                                            <p:tav tm="0">
                                              <p:val>
                                                <p:strVal val="#ppt_x"/>
                                              </p:val>
                                            </p:tav>
                                            <p:tav tm="100000">
                                              <p:val>
                                                <p:strVal val="#ppt_x"/>
                                              </p:val>
                                            </p:tav>
                                          </p:tavLst>
                                        </p:anim>
                                        <p:anim calcmode="lin" valueType="num">
                                          <p:cBhvr>
                                            <p:cTn id="25" dur="1000" fill="hold"/>
                                            <p:tgtEl>
                                              <p:spTgt spid="10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4250"/>
                                      </p:stCondLst>
                                      <p:childTnLst>
                                        <p:set>
                                          <p:cBhvr>
                                            <p:cTn id="27" dur="1" fill="hold">
                                              <p:stCondLst>
                                                <p:cond delay="0"/>
                                              </p:stCondLst>
                                            </p:cTn>
                                            <p:tgtEl>
                                              <p:spTgt spid="196"/>
                                            </p:tgtEl>
                                            <p:attrNameLst>
                                              <p:attrName>style.visibility</p:attrName>
                                            </p:attrNameLst>
                                          </p:cBhvr>
                                          <p:to>
                                            <p:strVal val="visible"/>
                                          </p:to>
                                        </p:set>
                                        <p:animEffect transition="in" filter="fade">
                                          <p:cBhvr>
                                            <p:cTn id="28" dur="1000"/>
                                            <p:tgtEl>
                                              <p:spTgt spid="196"/>
                                            </p:tgtEl>
                                          </p:cBhvr>
                                        </p:animEffect>
                                        <p:anim calcmode="lin" valueType="num">
                                          <p:cBhvr>
                                            <p:cTn id="29" dur="1000" fill="hold"/>
                                            <p:tgtEl>
                                              <p:spTgt spid="196"/>
                                            </p:tgtEl>
                                            <p:attrNameLst>
                                              <p:attrName>ppt_x</p:attrName>
                                            </p:attrNameLst>
                                          </p:cBhvr>
                                          <p:tavLst>
                                            <p:tav tm="0">
                                              <p:val>
                                                <p:strVal val="#ppt_x"/>
                                              </p:val>
                                            </p:tav>
                                            <p:tav tm="100000">
                                              <p:val>
                                                <p:strVal val="#ppt_x"/>
                                              </p:val>
                                            </p:tav>
                                          </p:tavLst>
                                        </p:anim>
                                        <p:anim calcmode="lin" valueType="num">
                                          <p:cBhvr>
                                            <p:cTn id="30" dur="1000" fill="hold"/>
                                            <p:tgtEl>
                                              <p:spTgt spid="19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475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1000"/>
                                            <p:tgtEl>
                                              <p:spTgt spid="221"/>
                                            </p:tgtEl>
                                          </p:cBhvr>
                                        </p:animEffect>
                                        <p:anim calcmode="lin" valueType="num">
                                          <p:cBhvr>
                                            <p:cTn id="34" dur="1000" fill="hold"/>
                                            <p:tgtEl>
                                              <p:spTgt spid="221"/>
                                            </p:tgtEl>
                                            <p:attrNameLst>
                                              <p:attrName>ppt_x</p:attrName>
                                            </p:attrNameLst>
                                          </p:cBhvr>
                                          <p:tavLst>
                                            <p:tav tm="0">
                                              <p:val>
                                                <p:strVal val="#ppt_x"/>
                                              </p:val>
                                            </p:tav>
                                            <p:tav tm="100000">
                                              <p:val>
                                                <p:strVal val="#ppt_x"/>
                                              </p:val>
                                            </p:tav>
                                          </p:tavLst>
                                        </p:anim>
                                        <p:anim calcmode="lin" valueType="num">
                                          <p:cBhvr>
                                            <p:cTn id="35" dur="1000" fill="hold"/>
                                            <p:tgtEl>
                                              <p:spTgt spid="22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5250"/>
                                      </p:stCondLst>
                                      <p:childTnLst>
                                        <p:set>
                                          <p:cBhvr>
                                            <p:cTn id="37" dur="1" fill="hold">
                                              <p:stCondLst>
                                                <p:cond delay="0"/>
                                              </p:stCondLst>
                                            </p:cTn>
                                            <p:tgtEl>
                                              <p:spTgt spid="246"/>
                                            </p:tgtEl>
                                            <p:attrNameLst>
                                              <p:attrName>style.visibility</p:attrName>
                                            </p:attrNameLst>
                                          </p:cBhvr>
                                          <p:to>
                                            <p:strVal val="visible"/>
                                          </p:to>
                                        </p:set>
                                        <p:animEffect transition="in" filter="fade">
                                          <p:cBhvr>
                                            <p:cTn id="38" dur="1000"/>
                                            <p:tgtEl>
                                              <p:spTgt spid="246"/>
                                            </p:tgtEl>
                                          </p:cBhvr>
                                        </p:animEffect>
                                        <p:anim calcmode="lin" valueType="num">
                                          <p:cBhvr>
                                            <p:cTn id="39" dur="1000" fill="hold"/>
                                            <p:tgtEl>
                                              <p:spTgt spid="246"/>
                                            </p:tgtEl>
                                            <p:attrNameLst>
                                              <p:attrName>ppt_x</p:attrName>
                                            </p:attrNameLst>
                                          </p:cBhvr>
                                          <p:tavLst>
                                            <p:tav tm="0">
                                              <p:val>
                                                <p:strVal val="#ppt_x"/>
                                              </p:val>
                                            </p:tav>
                                            <p:tav tm="100000">
                                              <p:val>
                                                <p:strVal val="#ppt_x"/>
                                              </p:val>
                                            </p:tav>
                                          </p:tavLst>
                                        </p:anim>
                                        <p:anim calcmode="lin" valueType="num">
                                          <p:cBhvr>
                                            <p:cTn id="40" dur="1000" fill="hold"/>
                                            <p:tgtEl>
                                              <p:spTgt spid="246"/>
                                            </p:tgtEl>
                                            <p:attrNameLst>
                                              <p:attrName>ppt_y</p:attrName>
                                            </p:attrNameLst>
                                          </p:cBhvr>
                                          <p:tavLst>
                                            <p:tav tm="0">
                                              <p:val>
                                                <p:strVal val="#ppt_y-.1"/>
                                              </p:val>
                                            </p:tav>
                                            <p:tav tm="100000">
                                              <p:val>
                                                <p:strVal val="#ppt_y"/>
                                              </p:val>
                                            </p:tav>
                                          </p:tavLst>
                                        </p:anim>
                                      </p:childTnLst>
                                    </p:cTn>
                                  </p:par>
                                  <p:par>
                                    <p:cTn id="41" presetID="22" presetClass="entr" presetSubtype="1" fill="hold" nodeType="withEffect">
                                      <p:stCondLst>
                                        <p:cond delay="3500"/>
                                      </p:stCondLst>
                                      <p:childTnLst>
                                        <p:set>
                                          <p:cBhvr>
                                            <p:cTn id="42" dur="1" fill="hold">
                                              <p:stCondLst>
                                                <p:cond delay="0"/>
                                              </p:stCondLst>
                                            </p:cTn>
                                            <p:tgtEl>
                                              <p:spTgt spid="465"/>
                                            </p:tgtEl>
                                            <p:attrNameLst>
                                              <p:attrName>style.visibility</p:attrName>
                                            </p:attrNameLst>
                                          </p:cBhvr>
                                          <p:to>
                                            <p:strVal val="visible"/>
                                          </p:to>
                                        </p:set>
                                        <p:animEffect transition="in" filter="wipe(up)">
                                          <p:cBhvr>
                                            <p:cTn id="43" dur="500"/>
                                            <p:tgtEl>
                                              <p:spTgt spid="465"/>
                                            </p:tgtEl>
                                          </p:cBhvr>
                                        </p:animEffect>
                                      </p:childTnLst>
                                    </p:cTn>
                                  </p:par>
                                  <p:par>
                                    <p:cTn id="44" presetID="22" presetClass="entr" presetSubtype="1" fill="hold" nodeType="withEffect">
                                      <p:stCondLst>
                                        <p:cond delay="3500"/>
                                      </p:stCondLst>
                                      <p:childTnLst>
                                        <p:set>
                                          <p:cBhvr>
                                            <p:cTn id="45" dur="1" fill="hold">
                                              <p:stCondLst>
                                                <p:cond delay="0"/>
                                              </p:stCondLst>
                                            </p:cTn>
                                            <p:tgtEl>
                                              <p:spTgt spid="473"/>
                                            </p:tgtEl>
                                            <p:attrNameLst>
                                              <p:attrName>style.visibility</p:attrName>
                                            </p:attrNameLst>
                                          </p:cBhvr>
                                          <p:to>
                                            <p:strVal val="visible"/>
                                          </p:to>
                                        </p:set>
                                        <p:animEffect transition="in" filter="wipe(up)">
                                          <p:cBhvr>
                                            <p:cTn id="46" dur="500"/>
                                            <p:tgtEl>
                                              <p:spTgt spid="473"/>
                                            </p:tgtEl>
                                          </p:cBhvr>
                                        </p:animEffect>
                                      </p:childTnLst>
                                    </p:cTn>
                                  </p:par>
                                  <p:par>
                                    <p:cTn id="47" presetID="32" presetClass="emph" presetSubtype="0" repeatCount="indefinite" fill="hold" nodeType="withEffect">
                                      <p:stCondLst>
                                        <p:cond delay="3500"/>
                                      </p:stCondLst>
                                      <p:childTnLst>
                                        <p:animRot by="120000">
                                          <p:cBhvr>
                                            <p:cTn id="48" dur="200" fill="hold">
                                              <p:stCondLst>
                                                <p:cond delay="0"/>
                                              </p:stCondLst>
                                            </p:cTn>
                                            <p:tgtEl>
                                              <p:spTgt spid="465"/>
                                            </p:tgtEl>
                                            <p:attrNameLst>
                                              <p:attrName>r</p:attrName>
                                            </p:attrNameLst>
                                          </p:cBhvr>
                                        </p:animRot>
                                        <p:animRot by="-240000">
                                          <p:cBhvr>
                                            <p:cTn id="49" dur="400" fill="hold">
                                              <p:stCondLst>
                                                <p:cond delay="400"/>
                                              </p:stCondLst>
                                            </p:cTn>
                                            <p:tgtEl>
                                              <p:spTgt spid="465"/>
                                            </p:tgtEl>
                                            <p:attrNameLst>
                                              <p:attrName>r</p:attrName>
                                            </p:attrNameLst>
                                          </p:cBhvr>
                                        </p:animRot>
                                        <p:animRot by="240000">
                                          <p:cBhvr>
                                            <p:cTn id="50" dur="400" fill="hold">
                                              <p:stCondLst>
                                                <p:cond delay="800"/>
                                              </p:stCondLst>
                                            </p:cTn>
                                            <p:tgtEl>
                                              <p:spTgt spid="465"/>
                                            </p:tgtEl>
                                            <p:attrNameLst>
                                              <p:attrName>r</p:attrName>
                                            </p:attrNameLst>
                                          </p:cBhvr>
                                        </p:animRot>
                                        <p:animRot by="-240000">
                                          <p:cBhvr>
                                            <p:cTn id="51" dur="400" fill="hold">
                                              <p:stCondLst>
                                                <p:cond delay="1200"/>
                                              </p:stCondLst>
                                            </p:cTn>
                                            <p:tgtEl>
                                              <p:spTgt spid="465"/>
                                            </p:tgtEl>
                                            <p:attrNameLst>
                                              <p:attrName>r</p:attrName>
                                            </p:attrNameLst>
                                          </p:cBhvr>
                                        </p:animRot>
                                        <p:animRot by="120000">
                                          <p:cBhvr>
                                            <p:cTn id="52" dur="400" fill="hold">
                                              <p:stCondLst>
                                                <p:cond delay="1600"/>
                                              </p:stCondLst>
                                            </p:cTn>
                                            <p:tgtEl>
                                              <p:spTgt spid="465"/>
                                            </p:tgtEl>
                                            <p:attrNameLst>
                                              <p:attrName>r</p:attrName>
                                            </p:attrNameLst>
                                          </p:cBhvr>
                                        </p:animRot>
                                      </p:childTnLst>
                                    </p:cTn>
                                  </p:par>
                                  <p:par>
                                    <p:cTn id="53" presetID="32" presetClass="emph" presetSubtype="0" repeatCount="indefinite" fill="hold" nodeType="withEffect">
                                      <p:stCondLst>
                                        <p:cond delay="3500"/>
                                      </p:stCondLst>
                                      <p:childTnLst>
                                        <p:animRot by="120000">
                                          <p:cBhvr>
                                            <p:cTn id="54" dur="200" fill="hold">
                                              <p:stCondLst>
                                                <p:cond delay="0"/>
                                              </p:stCondLst>
                                            </p:cTn>
                                            <p:tgtEl>
                                              <p:spTgt spid="473"/>
                                            </p:tgtEl>
                                            <p:attrNameLst>
                                              <p:attrName>r</p:attrName>
                                            </p:attrNameLst>
                                          </p:cBhvr>
                                        </p:animRot>
                                        <p:animRot by="-240000">
                                          <p:cBhvr>
                                            <p:cTn id="55" dur="400" fill="hold">
                                              <p:stCondLst>
                                                <p:cond delay="400"/>
                                              </p:stCondLst>
                                            </p:cTn>
                                            <p:tgtEl>
                                              <p:spTgt spid="473"/>
                                            </p:tgtEl>
                                            <p:attrNameLst>
                                              <p:attrName>r</p:attrName>
                                            </p:attrNameLst>
                                          </p:cBhvr>
                                        </p:animRot>
                                        <p:animRot by="240000">
                                          <p:cBhvr>
                                            <p:cTn id="56" dur="400" fill="hold">
                                              <p:stCondLst>
                                                <p:cond delay="800"/>
                                              </p:stCondLst>
                                            </p:cTn>
                                            <p:tgtEl>
                                              <p:spTgt spid="473"/>
                                            </p:tgtEl>
                                            <p:attrNameLst>
                                              <p:attrName>r</p:attrName>
                                            </p:attrNameLst>
                                          </p:cBhvr>
                                        </p:animRot>
                                        <p:animRot by="-240000">
                                          <p:cBhvr>
                                            <p:cTn id="57" dur="400" fill="hold">
                                              <p:stCondLst>
                                                <p:cond delay="1200"/>
                                              </p:stCondLst>
                                            </p:cTn>
                                            <p:tgtEl>
                                              <p:spTgt spid="473"/>
                                            </p:tgtEl>
                                            <p:attrNameLst>
                                              <p:attrName>r</p:attrName>
                                            </p:attrNameLst>
                                          </p:cBhvr>
                                        </p:animRot>
                                        <p:animRot by="120000">
                                          <p:cBhvr>
                                            <p:cTn id="58" dur="400" fill="hold">
                                              <p:stCondLst>
                                                <p:cond delay="1600"/>
                                              </p:stCondLst>
                                            </p:cTn>
                                            <p:tgtEl>
                                              <p:spTgt spid="473"/>
                                            </p:tgtEl>
                                            <p:attrNameLst>
                                              <p:attrName>r</p:attrName>
                                            </p:attrNameLst>
                                          </p:cBhvr>
                                        </p:animRot>
                                      </p:childTnLst>
                                    </p:cTn>
                                  </p:par>
                                  <p:par>
                                    <p:cTn id="59" presetID="47" presetClass="entr" presetSubtype="0" fill="hold" grpId="0" nodeType="withEffect">
                                      <p:stCondLst>
                                        <p:cond delay="470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1000"/>
                                            <p:tgtEl>
                                              <p:spTgt spid="277"/>
                                            </p:tgtEl>
                                          </p:cBhvr>
                                        </p:animEffect>
                                        <p:anim calcmode="lin" valueType="num">
                                          <p:cBhvr>
                                            <p:cTn id="62" dur="1000" fill="hold"/>
                                            <p:tgtEl>
                                              <p:spTgt spid="277"/>
                                            </p:tgtEl>
                                            <p:attrNameLst>
                                              <p:attrName>ppt_x</p:attrName>
                                            </p:attrNameLst>
                                          </p:cBhvr>
                                          <p:tavLst>
                                            <p:tav tm="0">
                                              <p:val>
                                                <p:strVal val="#ppt_x"/>
                                              </p:val>
                                            </p:tav>
                                            <p:tav tm="100000">
                                              <p:val>
                                                <p:strVal val="#ppt_x"/>
                                              </p:val>
                                            </p:tav>
                                          </p:tavLst>
                                        </p:anim>
                                        <p:anim calcmode="lin" valueType="num">
                                          <p:cBhvr>
                                            <p:cTn id="63"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14:presetBounceEnd="40000">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14:bounceEnd="40000">
                                          <p:cBhvr additive="base">
                                            <p:cTn id="68" dur="10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69" dur="1000" fill="hold"/>
                                            <p:tgtEl>
                                              <p:spTgt spid="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14:presetBounceEnd="40000">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14:bounceEnd="40000">
                                          <p:cBhvr additive="base">
                                            <p:cTn id="72" dur="10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73" dur="1000" fill="hold"/>
                                            <p:tgtEl>
                                              <p:spTgt spid="4"/>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14:presetBounceEnd="40000">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14:bounceEnd="40000">
                                          <p:cBhvr additive="base">
                                            <p:cTn id="76"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77" dur="1000" fill="hold"/>
                                            <p:tgtEl>
                                              <p:spTgt spid="6"/>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14:presetBounceEnd="40000">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14:bounceEnd="40000">
                                          <p:cBhvr additive="base">
                                            <p:cTn id="80" dur="10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8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01"/>
                                            </p:tgtEl>
                                            <p:attrNameLst>
                                              <p:attrName>style.visibility</p:attrName>
                                            </p:attrNameLst>
                                          </p:cBhvr>
                                          <p:to>
                                            <p:strVal val="visible"/>
                                          </p:to>
                                        </p:set>
                                        <p:animEffect transition="in" filter="fade">
                                          <p:cBhvr>
                                            <p:cTn id="86" dur="500"/>
                                            <p:tgtEl>
                                              <p:spTgt spid="301"/>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subTnLst>
                                        <p:audio>
                                          <p:cMediaNode>
                                            <p:cTn display="0" masterRel="sameClick">
                                              <p:stCondLst>
                                                <p:cond evt="begin" delay="0">
                                                  <p:tn val="88"/>
                                                </p:cond>
                                              </p:stCondLst>
                                              <p:endCondLst>
                                                <p:cond evt="onStopAudio" delay="0">
                                                  <p:tgtEl>
                                                    <p:sldTgt/>
                                                  </p:tgtEl>
                                                </p:cond>
                                              </p:endCondLst>
                                            </p:cTn>
                                            <p:tgtEl>
                                              <p:sndTgt r:embed="rId11" name="chimes.wav"/>
                                            </p:tgtEl>
                                          </p:cMediaNode>
                                        </p:audio>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5"/>
                                            </p:tgtEl>
                                            <p:attrNameLst>
                                              <p:attrName>style.visibility</p:attrName>
                                            </p:attrNameLst>
                                          </p:cBhvr>
                                          <p:to>
                                            <p:strVal val="visible"/>
                                          </p:to>
                                        </p:set>
                                        <p:animEffect transition="in" filter="fade">
                                          <p:cBhvr>
                                            <p:cTn id="97" dur="500"/>
                                            <p:tgtEl>
                                              <p:spTgt spid="305"/>
                                            </p:tgtEl>
                                          </p:cBhvr>
                                        </p:animEffect>
                                      </p:childTnLst>
                                    </p:cTn>
                                  </p:par>
                                </p:childTnLst>
                              </p:cTn>
                            </p:par>
                            <p:par>
                              <p:cTn id="98" fill="hold">
                                <p:stCondLst>
                                  <p:cond delay="500"/>
                                </p:stCondLst>
                                <p:childTnLst>
                                  <p:par>
                                    <p:cTn id="99" presetID="53" presetClass="entr" presetSubtype="16" fill="hold" nodeType="afterEffect">
                                      <p:stCondLst>
                                        <p:cond delay="0"/>
                                      </p:stCondLst>
                                      <p:childTnLst>
                                        <p:set>
                                          <p:cBhvr>
                                            <p:cTn id="100" dur="1" fill="hold">
                                              <p:stCondLst>
                                                <p:cond delay="0"/>
                                              </p:stCondLst>
                                            </p:cTn>
                                            <p:tgtEl>
                                              <p:spTgt spid="329"/>
                                            </p:tgtEl>
                                            <p:attrNameLst>
                                              <p:attrName>style.visibility</p:attrName>
                                            </p:attrNameLst>
                                          </p:cBhvr>
                                          <p:to>
                                            <p:strVal val="visible"/>
                                          </p:to>
                                        </p:set>
                                        <p:anim calcmode="lin" valueType="num">
                                          <p:cBhvr>
                                            <p:cTn id="101" dur="500" fill="hold"/>
                                            <p:tgtEl>
                                              <p:spTgt spid="329"/>
                                            </p:tgtEl>
                                            <p:attrNameLst>
                                              <p:attrName>ppt_w</p:attrName>
                                            </p:attrNameLst>
                                          </p:cBhvr>
                                          <p:tavLst>
                                            <p:tav tm="0">
                                              <p:val>
                                                <p:fltVal val="0"/>
                                              </p:val>
                                            </p:tav>
                                            <p:tav tm="100000">
                                              <p:val>
                                                <p:strVal val="#ppt_w"/>
                                              </p:val>
                                            </p:tav>
                                          </p:tavLst>
                                        </p:anim>
                                        <p:anim calcmode="lin" valueType="num">
                                          <p:cBhvr>
                                            <p:cTn id="102" dur="500" fill="hold"/>
                                            <p:tgtEl>
                                              <p:spTgt spid="329"/>
                                            </p:tgtEl>
                                            <p:attrNameLst>
                                              <p:attrName>ppt_h</p:attrName>
                                            </p:attrNameLst>
                                          </p:cBhvr>
                                          <p:tavLst>
                                            <p:tav tm="0">
                                              <p:val>
                                                <p:fltVal val="0"/>
                                              </p:val>
                                            </p:tav>
                                            <p:tav tm="100000">
                                              <p:val>
                                                <p:strVal val="#ppt_h"/>
                                              </p:val>
                                            </p:tav>
                                          </p:tavLst>
                                        </p:anim>
                                        <p:animEffect transition="in" filter="fade">
                                          <p:cBhvr>
                                            <p:cTn id="103" dur="500"/>
                                            <p:tgtEl>
                                              <p:spTgt spid="329"/>
                                            </p:tgtEl>
                                          </p:cBhvr>
                                        </p:animEffect>
                                      </p:childTnLst>
                                      <p:subTnLst>
                                        <p:audio>
                                          <p:cMediaNode>
                                            <p:cTn display="0" masterRel="sameClick">
                                              <p:stCondLst>
                                                <p:cond evt="begin" delay="0">
                                                  <p:tn val="99"/>
                                                </p:cond>
                                              </p:stCondLst>
                                              <p:endCondLst>
                                                <p:cond evt="onStopAudio" delay="0">
                                                  <p:tgtEl>
                                                    <p:sldTgt/>
                                                  </p:tgtEl>
                                                </p:cond>
                                              </p:endCondLst>
                                            </p:cTn>
                                            <p:tgtEl>
                                              <p:sndTgt r:embed="rId11"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15"/>
                                            </p:tgtEl>
                                            <p:attrNameLst>
                                              <p:attrName>style.visibility</p:attrName>
                                            </p:attrNameLst>
                                          </p:cBhvr>
                                          <p:to>
                                            <p:strVal val="visible"/>
                                          </p:to>
                                        </p:set>
                                        <p:animEffect transition="in" filter="fade">
                                          <p:cBhvr>
                                            <p:cTn id="108" dur="500"/>
                                            <p:tgtEl>
                                              <p:spTgt spid="315"/>
                                            </p:tgtEl>
                                          </p:cBhvr>
                                        </p:animEffect>
                                      </p:childTnLst>
                                    </p:cTn>
                                  </p:par>
                                </p:childTnLst>
                              </p:cTn>
                            </p:par>
                            <p:par>
                              <p:cTn id="109" fill="hold">
                                <p:stCondLst>
                                  <p:cond delay="500"/>
                                </p:stCondLst>
                                <p:childTnLst>
                                  <p:par>
                                    <p:cTn id="110" presetID="53" presetClass="entr" presetSubtype="16" fill="hold" nodeType="afterEffect">
                                      <p:stCondLst>
                                        <p:cond delay="0"/>
                                      </p:stCondLst>
                                      <p:childTnLst>
                                        <p:set>
                                          <p:cBhvr>
                                            <p:cTn id="111" dur="1" fill="hold">
                                              <p:stCondLst>
                                                <p:cond delay="0"/>
                                              </p:stCondLst>
                                            </p:cTn>
                                            <p:tgtEl>
                                              <p:spTgt spid="330"/>
                                            </p:tgtEl>
                                            <p:attrNameLst>
                                              <p:attrName>style.visibility</p:attrName>
                                            </p:attrNameLst>
                                          </p:cBhvr>
                                          <p:to>
                                            <p:strVal val="visible"/>
                                          </p:to>
                                        </p:set>
                                        <p:anim calcmode="lin" valueType="num">
                                          <p:cBhvr>
                                            <p:cTn id="112" dur="500" fill="hold"/>
                                            <p:tgtEl>
                                              <p:spTgt spid="330"/>
                                            </p:tgtEl>
                                            <p:attrNameLst>
                                              <p:attrName>ppt_w</p:attrName>
                                            </p:attrNameLst>
                                          </p:cBhvr>
                                          <p:tavLst>
                                            <p:tav tm="0">
                                              <p:val>
                                                <p:fltVal val="0"/>
                                              </p:val>
                                            </p:tav>
                                            <p:tav tm="100000">
                                              <p:val>
                                                <p:strVal val="#ppt_w"/>
                                              </p:val>
                                            </p:tav>
                                          </p:tavLst>
                                        </p:anim>
                                        <p:anim calcmode="lin" valueType="num">
                                          <p:cBhvr>
                                            <p:cTn id="113" dur="500" fill="hold"/>
                                            <p:tgtEl>
                                              <p:spTgt spid="330"/>
                                            </p:tgtEl>
                                            <p:attrNameLst>
                                              <p:attrName>ppt_h</p:attrName>
                                            </p:attrNameLst>
                                          </p:cBhvr>
                                          <p:tavLst>
                                            <p:tav tm="0">
                                              <p:val>
                                                <p:fltVal val="0"/>
                                              </p:val>
                                            </p:tav>
                                            <p:tav tm="100000">
                                              <p:val>
                                                <p:strVal val="#ppt_h"/>
                                              </p:val>
                                            </p:tav>
                                          </p:tavLst>
                                        </p:anim>
                                        <p:animEffect transition="in" filter="fade">
                                          <p:cBhvr>
                                            <p:cTn id="114" dur="500"/>
                                            <p:tgtEl>
                                              <p:spTgt spid="330"/>
                                            </p:tgtEl>
                                          </p:cBhvr>
                                        </p:animEffect>
                                      </p:childTnLst>
                                      <p:subTnLst>
                                        <p:audio>
                                          <p:cMediaNode>
                                            <p:cTn display="0" masterRel="sameClick">
                                              <p:stCondLst>
                                                <p:cond evt="begin" delay="0">
                                                  <p:tn val="110"/>
                                                </p:cond>
                                              </p:stCondLst>
                                              <p:endCondLst>
                                                <p:cond evt="onStopAudio" delay="0">
                                                  <p:tgtEl>
                                                    <p:sldTgt/>
                                                  </p:tgtEl>
                                                </p:cond>
                                              </p:endCondLst>
                                            </p:cTn>
                                            <p:tgtEl>
                                              <p:sndTgt r:embed="rId11" name="chimes.wav"/>
                                            </p:tgtEl>
                                          </p:cMediaNode>
                                        </p:audio>
                                      </p:sub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16"/>
                                            </p:tgtEl>
                                            <p:attrNameLst>
                                              <p:attrName>style.visibility</p:attrName>
                                            </p:attrNameLst>
                                          </p:cBhvr>
                                          <p:to>
                                            <p:strVal val="visible"/>
                                          </p:to>
                                        </p:set>
                                        <p:animEffect transition="in" filter="fade">
                                          <p:cBhvr>
                                            <p:cTn id="119" dur="500"/>
                                            <p:tgtEl>
                                              <p:spTgt spid="316"/>
                                            </p:tgtEl>
                                          </p:cBhvr>
                                        </p:animEffect>
                                      </p:childTnLst>
                                    </p:cTn>
                                  </p:par>
                                </p:childTnLst>
                              </p:cTn>
                            </p:par>
                            <p:par>
                              <p:cTn id="120" fill="hold">
                                <p:stCondLst>
                                  <p:cond delay="500"/>
                                </p:stCondLst>
                                <p:childTnLst>
                                  <p:par>
                                    <p:cTn id="121" presetID="53" presetClass="entr" presetSubtype="16" fill="hold" nodeType="afterEffect">
                                      <p:stCondLst>
                                        <p:cond delay="0"/>
                                      </p:stCondLst>
                                      <p:childTnLst>
                                        <p:set>
                                          <p:cBhvr>
                                            <p:cTn id="122" dur="1" fill="hold">
                                              <p:stCondLst>
                                                <p:cond delay="0"/>
                                              </p:stCondLst>
                                            </p:cTn>
                                            <p:tgtEl>
                                              <p:spTgt spid="331"/>
                                            </p:tgtEl>
                                            <p:attrNameLst>
                                              <p:attrName>style.visibility</p:attrName>
                                            </p:attrNameLst>
                                          </p:cBhvr>
                                          <p:to>
                                            <p:strVal val="visible"/>
                                          </p:to>
                                        </p:set>
                                        <p:anim calcmode="lin" valueType="num">
                                          <p:cBhvr>
                                            <p:cTn id="123" dur="500" fill="hold"/>
                                            <p:tgtEl>
                                              <p:spTgt spid="331"/>
                                            </p:tgtEl>
                                            <p:attrNameLst>
                                              <p:attrName>ppt_w</p:attrName>
                                            </p:attrNameLst>
                                          </p:cBhvr>
                                          <p:tavLst>
                                            <p:tav tm="0">
                                              <p:val>
                                                <p:fltVal val="0"/>
                                              </p:val>
                                            </p:tav>
                                            <p:tav tm="100000">
                                              <p:val>
                                                <p:strVal val="#ppt_w"/>
                                              </p:val>
                                            </p:tav>
                                          </p:tavLst>
                                        </p:anim>
                                        <p:anim calcmode="lin" valueType="num">
                                          <p:cBhvr>
                                            <p:cTn id="124" dur="500" fill="hold"/>
                                            <p:tgtEl>
                                              <p:spTgt spid="331"/>
                                            </p:tgtEl>
                                            <p:attrNameLst>
                                              <p:attrName>ppt_h</p:attrName>
                                            </p:attrNameLst>
                                          </p:cBhvr>
                                          <p:tavLst>
                                            <p:tav tm="0">
                                              <p:val>
                                                <p:fltVal val="0"/>
                                              </p:val>
                                            </p:tav>
                                            <p:tav tm="100000">
                                              <p:val>
                                                <p:strVal val="#ppt_h"/>
                                              </p:val>
                                            </p:tav>
                                          </p:tavLst>
                                        </p:anim>
                                        <p:animEffect transition="in" filter="fade">
                                          <p:cBhvr>
                                            <p:cTn id="125" dur="500"/>
                                            <p:tgtEl>
                                              <p:spTgt spid="331"/>
                                            </p:tgtEl>
                                          </p:cBhvr>
                                        </p:animEffect>
                                      </p:childTnLst>
                                      <p:subTnLst>
                                        <p:audio>
                                          <p:cMediaNode>
                                            <p:cTn display="0" masterRel="sameClick">
                                              <p:stCondLst>
                                                <p:cond evt="begin" delay="0">
                                                  <p:tn val="121"/>
                                                </p:cond>
                                              </p:stCondLst>
                                              <p:endCondLst>
                                                <p:cond evt="onStopAudio" delay="0">
                                                  <p:tgtEl>
                                                    <p:sldTgt/>
                                                  </p:tgtEl>
                                                </p:cond>
                                              </p:endCondLst>
                                            </p:cTn>
                                            <p:tgtEl>
                                              <p:sndTgt r:embed="rId1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301" grpId="0"/>
          <p:bldP spid="305" grpId="0"/>
          <p:bldP spid="315" grpId="0"/>
          <p:bldP spid="3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000"/>
                                      </p:stCondLst>
                                      <p:childTnLst>
                                        <p:set>
                                          <p:cBhvr>
                                            <p:cTn id="6" dur="1" fill="hold">
                                              <p:stCondLst>
                                                <p:cond delay="0"/>
                                              </p:stCondLst>
                                            </p:cTn>
                                            <p:tgtEl>
                                              <p:spTgt spid="443"/>
                                            </p:tgtEl>
                                            <p:attrNameLst>
                                              <p:attrName>style.visibility</p:attrName>
                                            </p:attrNameLst>
                                          </p:cBhvr>
                                          <p:to>
                                            <p:strVal val="visible"/>
                                          </p:to>
                                        </p:set>
                                      </p:childTnLst>
                                    </p:cTn>
                                  </p:par>
                                  <p:par>
                                    <p:cTn id="7" presetID="1" presetClass="entr" presetSubtype="0" fill="hold" nodeType="withEffect">
                                      <p:stCondLst>
                                        <p:cond delay="3250"/>
                                      </p:stCondLst>
                                      <p:childTnLst>
                                        <p:set>
                                          <p:cBhvr>
                                            <p:cTn id="8" dur="1" fill="hold">
                                              <p:stCondLst>
                                                <p:cond delay="0"/>
                                              </p:stCondLst>
                                            </p:cTn>
                                            <p:tgtEl>
                                              <p:spTgt spid="441"/>
                                            </p:tgtEl>
                                            <p:attrNameLst>
                                              <p:attrName>style.visibility</p:attrName>
                                            </p:attrNameLst>
                                          </p:cBhvr>
                                          <p:to>
                                            <p:strVal val="visible"/>
                                          </p:to>
                                        </p:set>
                                      </p:childTnLst>
                                    </p:cTn>
                                  </p:par>
                                  <p:par>
                                    <p:cTn id="9" presetID="32" presetClass="emph" presetSubtype="0" repeatCount="indefinite" fill="hold" nodeType="withEffect">
                                      <p:stCondLst>
                                        <p:cond delay="3250"/>
                                      </p:stCondLst>
                                      <p:childTnLst>
                                        <p:animRot by="120000">
                                          <p:cBhvr>
                                            <p:cTn id="10" dur="100" fill="hold">
                                              <p:stCondLst>
                                                <p:cond delay="0"/>
                                              </p:stCondLst>
                                            </p:cTn>
                                            <p:tgtEl>
                                              <p:spTgt spid="443"/>
                                            </p:tgtEl>
                                            <p:attrNameLst>
                                              <p:attrName>r</p:attrName>
                                            </p:attrNameLst>
                                          </p:cBhvr>
                                        </p:animRot>
                                        <p:animRot by="-240000">
                                          <p:cBhvr>
                                            <p:cTn id="11" dur="200" fill="hold">
                                              <p:stCondLst>
                                                <p:cond delay="200"/>
                                              </p:stCondLst>
                                            </p:cTn>
                                            <p:tgtEl>
                                              <p:spTgt spid="443"/>
                                            </p:tgtEl>
                                            <p:attrNameLst>
                                              <p:attrName>r</p:attrName>
                                            </p:attrNameLst>
                                          </p:cBhvr>
                                        </p:animRot>
                                        <p:animRot by="240000">
                                          <p:cBhvr>
                                            <p:cTn id="12" dur="200" fill="hold">
                                              <p:stCondLst>
                                                <p:cond delay="400"/>
                                              </p:stCondLst>
                                            </p:cTn>
                                            <p:tgtEl>
                                              <p:spTgt spid="443"/>
                                            </p:tgtEl>
                                            <p:attrNameLst>
                                              <p:attrName>r</p:attrName>
                                            </p:attrNameLst>
                                          </p:cBhvr>
                                        </p:animRot>
                                        <p:animRot by="-240000">
                                          <p:cBhvr>
                                            <p:cTn id="13" dur="200" fill="hold">
                                              <p:stCondLst>
                                                <p:cond delay="600"/>
                                              </p:stCondLst>
                                            </p:cTn>
                                            <p:tgtEl>
                                              <p:spTgt spid="443"/>
                                            </p:tgtEl>
                                            <p:attrNameLst>
                                              <p:attrName>r</p:attrName>
                                            </p:attrNameLst>
                                          </p:cBhvr>
                                        </p:animRot>
                                        <p:animRot by="120000">
                                          <p:cBhvr>
                                            <p:cTn id="14" dur="200" fill="hold">
                                              <p:stCondLst>
                                                <p:cond delay="800"/>
                                              </p:stCondLst>
                                            </p:cTn>
                                            <p:tgtEl>
                                              <p:spTgt spid="443"/>
                                            </p:tgtEl>
                                            <p:attrNameLst>
                                              <p:attrName>r</p:attrName>
                                            </p:attrNameLst>
                                          </p:cBhvr>
                                        </p:animRot>
                                      </p:childTnLst>
                                    </p:cTn>
                                  </p:par>
                                  <p:par>
                                    <p:cTn id="15" presetID="32" presetClass="emph" presetSubtype="0" repeatCount="indefinite" fill="hold" nodeType="withEffect">
                                      <p:stCondLst>
                                        <p:cond delay="3250"/>
                                      </p:stCondLst>
                                      <p:childTnLst>
                                        <p:animRot by="120000">
                                          <p:cBhvr>
                                            <p:cTn id="16" dur="100" fill="hold">
                                              <p:stCondLst>
                                                <p:cond delay="0"/>
                                              </p:stCondLst>
                                            </p:cTn>
                                            <p:tgtEl>
                                              <p:spTgt spid="441"/>
                                            </p:tgtEl>
                                            <p:attrNameLst>
                                              <p:attrName>r</p:attrName>
                                            </p:attrNameLst>
                                          </p:cBhvr>
                                        </p:animRot>
                                        <p:animRot by="-240000">
                                          <p:cBhvr>
                                            <p:cTn id="17" dur="200" fill="hold">
                                              <p:stCondLst>
                                                <p:cond delay="200"/>
                                              </p:stCondLst>
                                            </p:cTn>
                                            <p:tgtEl>
                                              <p:spTgt spid="441"/>
                                            </p:tgtEl>
                                            <p:attrNameLst>
                                              <p:attrName>r</p:attrName>
                                            </p:attrNameLst>
                                          </p:cBhvr>
                                        </p:animRot>
                                        <p:animRot by="240000">
                                          <p:cBhvr>
                                            <p:cTn id="18" dur="200" fill="hold">
                                              <p:stCondLst>
                                                <p:cond delay="400"/>
                                              </p:stCondLst>
                                            </p:cTn>
                                            <p:tgtEl>
                                              <p:spTgt spid="441"/>
                                            </p:tgtEl>
                                            <p:attrNameLst>
                                              <p:attrName>r</p:attrName>
                                            </p:attrNameLst>
                                          </p:cBhvr>
                                        </p:animRot>
                                        <p:animRot by="-240000">
                                          <p:cBhvr>
                                            <p:cTn id="19" dur="200" fill="hold">
                                              <p:stCondLst>
                                                <p:cond delay="600"/>
                                              </p:stCondLst>
                                            </p:cTn>
                                            <p:tgtEl>
                                              <p:spTgt spid="441"/>
                                            </p:tgtEl>
                                            <p:attrNameLst>
                                              <p:attrName>r</p:attrName>
                                            </p:attrNameLst>
                                          </p:cBhvr>
                                        </p:animRot>
                                        <p:animRot by="120000">
                                          <p:cBhvr>
                                            <p:cTn id="20" dur="200" fill="hold">
                                              <p:stCondLst>
                                                <p:cond delay="800"/>
                                              </p:stCondLst>
                                            </p:cTn>
                                            <p:tgtEl>
                                              <p:spTgt spid="441"/>
                                            </p:tgtEl>
                                            <p:attrNameLst>
                                              <p:attrName>r</p:attrName>
                                            </p:attrNameLst>
                                          </p:cBhvr>
                                        </p:animRot>
                                      </p:childTnLst>
                                    </p:cTn>
                                  </p:par>
                                  <p:par>
                                    <p:cTn id="21" presetID="47" presetClass="entr" presetSubtype="0" fill="hold" nodeType="withEffect">
                                      <p:stCondLst>
                                        <p:cond delay="375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1000"/>
                                            <p:tgtEl>
                                              <p:spTgt spid="107"/>
                                            </p:tgtEl>
                                          </p:cBhvr>
                                        </p:animEffect>
                                        <p:anim calcmode="lin" valueType="num">
                                          <p:cBhvr>
                                            <p:cTn id="24" dur="1000" fill="hold"/>
                                            <p:tgtEl>
                                              <p:spTgt spid="107"/>
                                            </p:tgtEl>
                                            <p:attrNameLst>
                                              <p:attrName>ppt_x</p:attrName>
                                            </p:attrNameLst>
                                          </p:cBhvr>
                                          <p:tavLst>
                                            <p:tav tm="0">
                                              <p:val>
                                                <p:strVal val="#ppt_x"/>
                                              </p:val>
                                            </p:tav>
                                            <p:tav tm="100000">
                                              <p:val>
                                                <p:strVal val="#ppt_x"/>
                                              </p:val>
                                            </p:tav>
                                          </p:tavLst>
                                        </p:anim>
                                        <p:anim calcmode="lin" valueType="num">
                                          <p:cBhvr>
                                            <p:cTn id="25" dur="1000" fill="hold"/>
                                            <p:tgtEl>
                                              <p:spTgt spid="10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4250"/>
                                      </p:stCondLst>
                                      <p:childTnLst>
                                        <p:set>
                                          <p:cBhvr>
                                            <p:cTn id="27" dur="1" fill="hold">
                                              <p:stCondLst>
                                                <p:cond delay="0"/>
                                              </p:stCondLst>
                                            </p:cTn>
                                            <p:tgtEl>
                                              <p:spTgt spid="196"/>
                                            </p:tgtEl>
                                            <p:attrNameLst>
                                              <p:attrName>style.visibility</p:attrName>
                                            </p:attrNameLst>
                                          </p:cBhvr>
                                          <p:to>
                                            <p:strVal val="visible"/>
                                          </p:to>
                                        </p:set>
                                        <p:animEffect transition="in" filter="fade">
                                          <p:cBhvr>
                                            <p:cTn id="28" dur="1000"/>
                                            <p:tgtEl>
                                              <p:spTgt spid="196"/>
                                            </p:tgtEl>
                                          </p:cBhvr>
                                        </p:animEffect>
                                        <p:anim calcmode="lin" valueType="num">
                                          <p:cBhvr>
                                            <p:cTn id="29" dur="1000" fill="hold"/>
                                            <p:tgtEl>
                                              <p:spTgt spid="196"/>
                                            </p:tgtEl>
                                            <p:attrNameLst>
                                              <p:attrName>ppt_x</p:attrName>
                                            </p:attrNameLst>
                                          </p:cBhvr>
                                          <p:tavLst>
                                            <p:tav tm="0">
                                              <p:val>
                                                <p:strVal val="#ppt_x"/>
                                              </p:val>
                                            </p:tav>
                                            <p:tav tm="100000">
                                              <p:val>
                                                <p:strVal val="#ppt_x"/>
                                              </p:val>
                                            </p:tav>
                                          </p:tavLst>
                                        </p:anim>
                                        <p:anim calcmode="lin" valueType="num">
                                          <p:cBhvr>
                                            <p:cTn id="30" dur="1000" fill="hold"/>
                                            <p:tgtEl>
                                              <p:spTgt spid="19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475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1000"/>
                                            <p:tgtEl>
                                              <p:spTgt spid="221"/>
                                            </p:tgtEl>
                                          </p:cBhvr>
                                        </p:animEffect>
                                        <p:anim calcmode="lin" valueType="num">
                                          <p:cBhvr>
                                            <p:cTn id="34" dur="1000" fill="hold"/>
                                            <p:tgtEl>
                                              <p:spTgt spid="221"/>
                                            </p:tgtEl>
                                            <p:attrNameLst>
                                              <p:attrName>ppt_x</p:attrName>
                                            </p:attrNameLst>
                                          </p:cBhvr>
                                          <p:tavLst>
                                            <p:tav tm="0">
                                              <p:val>
                                                <p:strVal val="#ppt_x"/>
                                              </p:val>
                                            </p:tav>
                                            <p:tav tm="100000">
                                              <p:val>
                                                <p:strVal val="#ppt_x"/>
                                              </p:val>
                                            </p:tav>
                                          </p:tavLst>
                                        </p:anim>
                                        <p:anim calcmode="lin" valueType="num">
                                          <p:cBhvr>
                                            <p:cTn id="35" dur="1000" fill="hold"/>
                                            <p:tgtEl>
                                              <p:spTgt spid="22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5250"/>
                                      </p:stCondLst>
                                      <p:childTnLst>
                                        <p:set>
                                          <p:cBhvr>
                                            <p:cTn id="37" dur="1" fill="hold">
                                              <p:stCondLst>
                                                <p:cond delay="0"/>
                                              </p:stCondLst>
                                            </p:cTn>
                                            <p:tgtEl>
                                              <p:spTgt spid="246"/>
                                            </p:tgtEl>
                                            <p:attrNameLst>
                                              <p:attrName>style.visibility</p:attrName>
                                            </p:attrNameLst>
                                          </p:cBhvr>
                                          <p:to>
                                            <p:strVal val="visible"/>
                                          </p:to>
                                        </p:set>
                                        <p:animEffect transition="in" filter="fade">
                                          <p:cBhvr>
                                            <p:cTn id="38" dur="1000"/>
                                            <p:tgtEl>
                                              <p:spTgt spid="246"/>
                                            </p:tgtEl>
                                          </p:cBhvr>
                                        </p:animEffect>
                                        <p:anim calcmode="lin" valueType="num">
                                          <p:cBhvr>
                                            <p:cTn id="39" dur="1000" fill="hold"/>
                                            <p:tgtEl>
                                              <p:spTgt spid="246"/>
                                            </p:tgtEl>
                                            <p:attrNameLst>
                                              <p:attrName>ppt_x</p:attrName>
                                            </p:attrNameLst>
                                          </p:cBhvr>
                                          <p:tavLst>
                                            <p:tav tm="0">
                                              <p:val>
                                                <p:strVal val="#ppt_x"/>
                                              </p:val>
                                            </p:tav>
                                            <p:tav tm="100000">
                                              <p:val>
                                                <p:strVal val="#ppt_x"/>
                                              </p:val>
                                            </p:tav>
                                          </p:tavLst>
                                        </p:anim>
                                        <p:anim calcmode="lin" valueType="num">
                                          <p:cBhvr>
                                            <p:cTn id="40" dur="1000" fill="hold"/>
                                            <p:tgtEl>
                                              <p:spTgt spid="246"/>
                                            </p:tgtEl>
                                            <p:attrNameLst>
                                              <p:attrName>ppt_y</p:attrName>
                                            </p:attrNameLst>
                                          </p:cBhvr>
                                          <p:tavLst>
                                            <p:tav tm="0">
                                              <p:val>
                                                <p:strVal val="#ppt_y-.1"/>
                                              </p:val>
                                            </p:tav>
                                            <p:tav tm="100000">
                                              <p:val>
                                                <p:strVal val="#ppt_y"/>
                                              </p:val>
                                            </p:tav>
                                          </p:tavLst>
                                        </p:anim>
                                      </p:childTnLst>
                                    </p:cTn>
                                  </p:par>
                                  <p:par>
                                    <p:cTn id="41" presetID="22" presetClass="entr" presetSubtype="1" fill="hold" nodeType="withEffect">
                                      <p:stCondLst>
                                        <p:cond delay="3500"/>
                                      </p:stCondLst>
                                      <p:childTnLst>
                                        <p:set>
                                          <p:cBhvr>
                                            <p:cTn id="42" dur="1" fill="hold">
                                              <p:stCondLst>
                                                <p:cond delay="0"/>
                                              </p:stCondLst>
                                            </p:cTn>
                                            <p:tgtEl>
                                              <p:spTgt spid="465"/>
                                            </p:tgtEl>
                                            <p:attrNameLst>
                                              <p:attrName>style.visibility</p:attrName>
                                            </p:attrNameLst>
                                          </p:cBhvr>
                                          <p:to>
                                            <p:strVal val="visible"/>
                                          </p:to>
                                        </p:set>
                                        <p:animEffect transition="in" filter="wipe(up)">
                                          <p:cBhvr>
                                            <p:cTn id="43" dur="500"/>
                                            <p:tgtEl>
                                              <p:spTgt spid="465"/>
                                            </p:tgtEl>
                                          </p:cBhvr>
                                        </p:animEffect>
                                      </p:childTnLst>
                                    </p:cTn>
                                  </p:par>
                                  <p:par>
                                    <p:cTn id="44" presetID="22" presetClass="entr" presetSubtype="1" fill="hold" nodeType="withEffect">
                                      <p:stCondLst>
                                        <p:cond delay="3500"/>
                                      </p:stCondLst>
                                      <p:childTnLst>
                                        <p:set>
                                          <p:cBhvr>
                                            <p:cTn id="45" dur="1" fill="hold">
                                              <p:stCondLst>
                                                <p:cond delay="0"/>
                                              </p:stCondLst>
                                            </p:cTn>
                                            <p:tgtEl>
                                              <p:spTgt spid="473"/>
                                            </p:tgtEl>
                                            <p:attrNameLst>
                                              <p:attrName>style.visibility</p:attrName>
                                            </p:attrNameLst>
                                          </p:cBhvr>
                                          <p:to>
                                            <p:strVal val="visible"/>
                                          </p:to>
                                        </p:set>
                                        <p:animEffect transition="in" filter="wipe(up)">
                                          <p:cBhvr>
                                            <p:cTn id="46" dur="500"/>
                                            <p:tgtEl>
                                              <p:spTgt spid="473"/>
                                            </p:tgtEl>
                                          </p:cBhvr>
                                        </p:animEffect>
                                      </p:childTnLst>
                                    </p:cTn>
                                  </p:par>
                                  <p:par>
                                    <p:cTn id="47" presetID="32" presetClass="emph" presetSubtype="0" repeatCount="indefinite" fill="hold" nodeType="withEffect">
                                      <p:stCondLst>
                                        <p:cond delay="3500"/>
                                      </p:stCondLst>
                                      <p:childTnLst>
                                        <p:animRot by="120000">
                                          <p:cBhvr>
                                            <p:cTn id="48" dur="200" fill="hold">
                                              <p:stCondLst>
                                                <p:cond delay="0"/>
                                              </p:stCondLst>
                                            </p:cTn>
                                            <p:tgtEl>
                                              <p:spTgt spid="465"/>
                                            </p:tgtEl>
                                            <p:attrNameLst>
                                              <p:attrName>r</p:attrName>
                                            </p:attrNameLst>
                                          </p:cBhvr>
                                        </p:animRot>
                                        <p:animRot by="-240000">
                                          <p:cBhvr>
                                            <p:cTn id="49" dur="400" fill="hold">
                                              <p:stCondLst>
                                                <p:cond delay="400"/>
                                              </p:stCondLst>
                                            </p:cTn>
                                            <p:tgtEl>
                                              <p:spTgt spid="465"/>
                                            </p:tgtEl>
                                            <p:attrNameLst>
                                              <p:attrName>r</p:attrName>
                                            </p:attrNameLst>
                                          </p:cBhvr>
                                        </p:animRot>
                                        <p:animRot by="240000">
                                          <p:cBhvr>
                                            <p:cTn id="50" dur="400" fill="hold">
                                              <p:stCondLst>
                                                <p:cond delay="800"/>
                                              </p:stCondLst>
                                            </p:cTn>
                                            <p:tgtEl>
                                              <p:spTgt spid="465"/>
                                            </p:tgtEl>
                                            <p:attrNameLst>
                                              <p:attrName>r</p:attrName>
                                            </p:attrNameLst>
                                          </p:cBhvr>
                                        </p:animRot>
                                        <p:animRot by="-240000">
                                          <p:cBhvr>
                                            <p:cTn id="51" dur="400" fill="hold">
                                              <p:stCondLst>
                                                <p:cond delay="1200"/>
                                              </p:stCondLst>
                                            </p:cTn>
                                            <p:tgtEl>
                                              <p:spTgt spid="465"/>
                                            </p:tgtEl>
                                            <p:attrNameLst>
                                              <p:attrName>r</p:attrName>
                                            </p:attrNameLst>
                                          </p:cBhvr>
                                        </p:animRot>
                                        <p:animRot by="120000">
                                          <p:cBhvr>
                                            <p:cTn id="52" dur="400" fill="hold">
                                              <p:stCondLst>
                                                <p:cond delay="1600"/>
                                              </p:stCondLst>
                                            </p:cTn>
                                            <p:tgtEl>
                                              <p:spTgt spid="465"/>
                                            </p:tgtEl>
                                            <p:attrNameLst>
                                              <p:attrName>r</p:attrName>
                                            </p:attrNameLst>
                                          </p:cBhvr>
                                        </p:animRot>
                                      </p:childTnLst>
                                    </p:cTn>
                                  </p:par>
                                  <p:par>
                                    <p:cTn id="53" presetID="32" presetClass="emph" presetSubtype="0" repeatCount="indefinite" fill="hold" nodeType="withEffect">
                                      <p:stCondLst>
                                        <p:cond delay="3500"/>
                                      </p:stCondLst>
                                      <p:childTnLst>
                                        <p:animRot by="120000">
                                          <p:cBhvr>
                                            <p:cTn id="54" dur="200" fill="hold">
                                              <p:stCondLst>
                                                <p:cond delay="0"/>
                                              </p:stCondLst>
                                            </p:cTn>
                                            <p:tgtEl>
                                              <p:spTgt spid="473"/>
                                            </p:tgtEl>
                                            <p:attrNameLst>
                                              <p:attrName>r</p:attrName>
                                            </p:attrNameLst>
                                          </p:cBhvr>
                                        </p:animRot>
                                        <p:animRot by="-240000">
                                          <p:cBhvr>
                                            <p:cTn id="55" dur="400" fill="hold">
                                              <p:stCondLst>
                                                <p:cond delay="400"/>
                                              </p:stCondLst>
                                            </p:cTn>
                                            <p:tgtEl>
                                              <p:spTgt spid="473"/>
                                            </p:tgtEl>
                                            <p:attrNameLst>
                                              <p:attrName>r</p:attrName>
                                            </p:attrNameLst>
                                          </p:cBhvr>
                                        </p:animRot>
                                        <p:animRot by="240000">
                                          <p:cBhvr>
                                            <p:cTn id="56" dur="400" fill="hold">
                                              <p:stCondLst>
                                                <p:cond delay="800"/>
                                              </p:stCondLst>
                                            </p:cTn>
                                            <p:tgtEl>
                                              <p:spTgt spid="473"/>
                                            </p:tgtEl>
                                            <p:attrNameLst>
                                              <p:attrName>r</p:attrName>
                                            </p:attrNameLst>
                                          </p:cBhvr>
                                        </p:animRot>
                                        <p:animRot by="-240000">
                                          <p:cBhvr>
                                            <p:cTn id="57" dur="400" fill="hold">
                                              <p:stCondLst>
                                                <p:cond delay="1200"/>
                                              </p:stCondLst>
                                            </p:cTn>
                                            <p:tgtEl>
                                              <p:spTgt spid="473"/>
                                            </p:tgtEl>
                                            <p:attrNameLst>
                                              <p:attrName>r</p:attrName>
                                            </p:attrNameLst>
                                          </p:cBhvr>
                                        </p:animRot>
                                        <p:animRot by="120000">
                                          <p:cBhvr>
                                            <p:cTn id="58" dur="400" fill="hold">
                                              <p:stCondLst>
                                                <p:cond delay="1600"/>
                                              </p:stCondLst>
                                            </p:cTn>
                                            <p:tgtEl>
                                              <p:spTgt spid="473"/>
                                            </p:tgtEl>
                                            <p:attrNameLst>
                                              <p:attrName>r</p:attrName>
                                            </p:attrNameLst>
                                          </p:cBhvr>
                                        </p:animRot>
                                      </p:childTnLst>
                                    </p:cTn>
                                  </p:par>
                                  <p:par>
                                    <p:cTn id="59" presetID="47" presetClass="entr" presetSubtype="0" fill="hold" grpId="0" nodeType="withEffect">
                                      <p:stCondLst>
                                        <p:cond delay="470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1000"/>
                                            <p:tgtEl>
                                              <p:spTgt spid="277"/>
                                            </p:tgtEl>
                                          </p:cBhvr>
                                        </p:animEffect>
                                        <p:anim calcmode="lin" valueType="num">
                                          <p:cBhvr>
                                            <p:cTn id="62" dur="1000" fill="hold"/>
                                            <p:tgtEl>
                                              <p:spTgt spid="277"/>
                                            </p:tgtEl>
                                            <p:attrNameLst>
                                              <p:attrName>ppt_x</p:attrName>
                                            </p:attrNameLst>
                                          </p:cBhvr>
                                          <p:tavLst>
                                            <p:tav tm="0">
                                              <p:val>
                                                <p:strVal val="#ppt_x"/>
                                              </p:val>
                                            </p:tav>
                                            <p:tav tm="100000">
                                              <p:val>
                                                <p:strVal val="#ppt_x"/>
                                              </p:val>
                                            </p:tav>
                                          </p:tavLst>
                                        </p:anim>
                                        <p:anim calcmode="lin" valueType="num">
                                          <p:cBhvr>
                                            <p:cTn id="63"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1000" fill="hold"/>
                                            <p:tgtEl>
                                              <p:spTgt spid="3"/>
                                            </p:tgtEl>
                                            <p:attrNameLst>
                                              <p:attrName>ppt_x</p:attrName>
                                            </p:attrNameLst>
                                          </p:cBhvr>
                                          <p:tavLst>
                                            <p:tav tm="0">
                                              <p:val>
                                                <p:strVal val="#ppt_x"/>
                                              </p:val>
                                            </p:tav>
                                            <p:tav tm="100000">
                                              <p:val>
                                                <p:strVal val="#ppt_x"/>
                                              </p:val>
                                            </p:tav>
                                          </p:tavLst>
                                        </p:anim>
                                        <p:anim calcmode="lin" valueType="num">
                                          <p:cBhvr additive="base">
                                            <p:cTn id="69" dur="1000" fill="hold"/>
                                            <p:tgtEl>
                                              <p:spTgt spid="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additive="base">
                                            <p:cTn id="72" dur="1000" fill="hold"/>
                                            <p:tgtEl>
                                              <p:spTgt spid="4"/>
                                            </p:tgtEl>
                                            <p:attrNameLst>
                                              <p:attrName>ppt_x</p:attrName>
                                            </p:attrNameLst>
                                          </p:cBhvr>
                                          <p:tavLst>
                                            <p:tav tm="0">
                                              <p:val>
                                                <p:strVal val="#ppt_x"/>
                                              </p:val>
                                            </p:tav>
                                            <p:tav tm="100000">
                                              <p:val>
                                                <p:strVal val="#ppt_x"/>
                                              </p:val>
                                            </p:tav>
                                          </p:tavLst>
                                        </p:anim>
                                        <p:anim calcmode="lin" valueType="num">
                                          <p:cBhvr additive="base">
                                            <p:cTn id="73" dur="1000" fill="hold"/>
                                            <p:tgtEl>
                                              <p:spTgt spid="4"/>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1000" fill="hold"/>
                                            <p:tgtEl>
                                              <p:spTgt spid="6"/>
                                            </p:tgtEl>
                                            <p:attrNameLst>
                                              <p:attrName>ppt_x</p:attrName>
                                            </p:attrNameLst>
                                          </p:cBhvr>
                                          <p:tavLst>
                                            <p:tav tm="0">
                                              <p:val>
                                                <p:strVal val="#ppt_x"/>
                                              </p:val>
                                            </p:tav>
                                            <p:tav tm="100000">
                                              <p:val>
                                                <p:strVal val="#ppt_x"/>
                                              </p:val>
                                            </p:tav>
                                          </p:tavLst>
                                        </p:anim>
                                        <p:anim calcmode="lin" valueType="num">
                                          <p:cBhvr additive="base">
                                            <p:cTn id="77" dur="1000" fill="hold"/>
                                            <p:tgtEl>
                                              <p:spTgt spid="6"/>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1000" fill="hold"/>
                                            <p:tgtEl>
                                              <p:spTgt spid="7"/>
                                            </p:tgtEl>
                                            <p:attrNameLst>
                                              <p:attrName>ppt_x</p:attrName>
                                            </p:attrNameLst>
                                          </p:cBhvr>
                                          <p:tavLst>
                                            <p:tav tm="0">
                                              <p:val>
                                                <p:strVal val="#ppt_x"/>
                                              </p:val>
                                            </p:tav>
                                            <p:tav tm="100000">
                                              <p:val>
                                                <p:strVal val="#ppt_x"/>
                                              </p:val>
                                            </p:tav>
                                          </p:tavLst>
                                        </p:anim>
                                        <p:anim calcmode="lin" valueType="num">
                                          <p:cBhvr additive="base">
                                            <p:cTn id="8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01"/>
                                            </p:tgtEl>
                                            <p:attrNameLst>
                                              <p:attrName>style.visibility</p:attrName>
                                            </p:attrNameLst>
                                          </p:cBhvr>
                                          <p:to>
                                            <p:strVal val="visible"/>
                                          </p:to>
                                        </p:set>
                                        <p:animEffect transition="in" filter="fade">
                                          <p:cBhvr>
                                            <p:cTn id="86" dur="500"/>
                                            <p:tgtEl>
                                              <p:spTgt spid="301"/>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subTnLst>
                                        <p:audio>
                                          <p:cMediaNode>
                                            <p:cTn display="0" masterRel="sameClick">
                                              <p:stCondLst>
                                                <p:cond evt="begin" delay="0">
                                                  <p:tn val="88"/>
                                                </p:cond>
                                              </p:stCondLst>
                                              <p:endCondLst>
                                                <p:cond evt="onStopAudio" delay="0">
                                                  <p:tgtEl>
                                                    <p:sldTgt/>
                                                  </p:tgtEl>
                                                </p:cond>
                                              </p:endCondLst>
                                            </p:cTn>
                                            <p:tgtEl>
                                              <p:sndTgt r:embed="rId11" name="chimes.wav"/>
                                            </p:tgtEl>
                                          </p:cMediaNode>
                                        </p:audio>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5"/>
                                            </p:tgtEl>
                                            <p:attrNameLst>
                                              <p:attrName>style.visibility</p:attrName>
                                            </p:attrNameLst>
                                          </p:cBhvr>
                                          <p:to>
                                            <p:strVal val="visible"/>
                                          </p:to>
                                        </p:set>
                                        <p:animEffect transition="in" filter="fade">
                                          <p:cBhvr>
                                            <p:cTn id="97" dur="500"/>
                                            <p:tgtEl>
                                              <p:spTgt spid="305"/>
                                            </p:tgtEl>
                                          </p:cBhvr>
                                        </p:animEffect>
                                      </p:childTnLst>
                                    </p:cTn>
                                  </p:par>
                                </p:childTnLst>
                              </p:cTn>
                            </p:par>
                            <p:par>
                              <p:cTn id="98" fill="hold">
                                <p:stCondLst>
                                  <p:cond delay="500"/>
                                </p:stCondLst>
                                <p:childTnLst>
                                  <p:par>
                                    <p:cTn id="99" presetID="53" presetClass="entr" presetSubtype="16" fill="hold" nodeType="afterEffect">
                                      <p:stCondLst>
                                        <p:cond delay="0"/>
                                      </p:stCondLst>
                                      <p:childTnLst>
                                        <p:set>
                                          <p:cBhvr>
                                            <p:cTn id="100" dur="1" fill="hold">
                                              <p:stCondLst>
                                                <p:cond delay="0"/>
                                              </p:stCondLst>
                                            </p:cTn>
                                            <p:tgtEl>
                                              <p:spTgt spid="329"/>
                                            </p:tgtEl>
                                            <p:attrNameLst>
                                              <p:attrName>style.visibility</p:attrName>
                                            </p:attrNameLst>
                                          </p:cBhvr>
                                          <p:to>
                                            <p:strVal val="visible"/>
                                          </p:to>
                                        </p:set>
                                        <p:anim calcmode="lin" valueType="num">
                                          <p:cBhvr>
                                            <p:cTn id="101" dur="500" fill="hold"/>
                                            <p:tgtEl>
                                              <p:spTgt spid="329"/>
                                            </p:tgtEl>
                                            <p:attrNameLst>
                                              <p:attrName>ppt_w</p:attrName>
                                            </p:attrNameLst>
                                          </p:cBhvr>
                                          <p:tavLst>
                                            <p:tav tm="0">
                                              <p:val>
                                                <p:fltVal val="0"/>
                                              </p:val>
                                            </p:tav>
                                            <p:tav tm="100000">
                                              <p:val>
                                                <p:strVal val="#ppt_w"/>
                                              </p:val>
                                            </p:tav>
                                          </p:tavLst>
                                        </p:anim>
                                        <p:anim calcmode="lin" valueType="num">
                                          <p:cBhvr>
                                            <p:cTn id="102" dur="500" fill="hold"/>
                                            <p:tgtEl>
                                              <p:spTgt spid="329"/>
                                            </p:tgtEl>
                                            <p:attrNameLst>
                                              <p:attrName>ppt_h</p:attrName>
                                            </p:attrNameLst>
                                          </p:cBhvr>
                                          <p:tavLst>
                                            <p:tav tm="0">
                                              <p:val>
                                                <p:fltVal val="0"/>
                                              </p:val>
                                            </p:tav>
                                            <p:tav tm="100000">
                                              <p:val>
                                                <p:strVal val="#ppt_h"/>
                                              </p:val>
                                            </p:tav>
                                          </p:tavLst>
                                        </p:anim>
                                        <p:animEffect transition="in" filter="fade">
                                          <p:cBhvr>
                                            <p:cTn id="103" dur="500"/>
                                            <p:tgtEl>
                                              <p:spTgt spid="329"/>
                                            </p:tgtEl>
                                          </p:cBhvr>
                                        </p:animEffect>
                                      </p:childTnLst>
                                      <p:subTnLst>
                                        <p:audio>
                                          <p:cMediaNode>
                                            <p:cTn display="0" masterRel="sameClick">
                                              <p:stCondLst>
                                                <p:cond evt="begin" delay="0">
                                                  <p:tn val="99"/>
                                                </p:cond>
                                              </p:stCondLst>
                                              <p:endCondLst>
                                                <p:cond evt="onStopAudio" delay="0">
                                                  <p:tgtEl>
                                                    <p:sldTgt/>
                                                  </p:tgtEl>
                                                </p:cond>
                                              </p:endCondLst>
                                            </p:cTn>
                                            <p:tgtEl>
                                              <p:sndTgt r:embed="rId11"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15"/>
                                            </p:tgtEl>
                                            <p:attrNameLst>
                                              <p:attrName>style.visibility</p:attrName>
                                            </p:attrNameLst>
                                          </p:cBhvr>
                                          <p:to>
                                            <p:strVal val="visible"/>
                                          </p:to>
                                        </p:set>
                                        <p:animEffect transition="in" filter="fade">
                                          <p:cBhvr>
                                            <p:cTn id="108" dur="500"/>
                                            <p:tgtEl>
                                              <p:spTgt spid="315"/>
                                            </p:tgtEl>
                                          </p:cBhvr>
                                        </p:animEffect>
                                      </p:childTnLst>
                                    </p:cTn>
                                  </p:par>
                                </p:childTnLst>
                              </p:cTn>
                            </p:par>
                            <p:par>
                              <p:cTn id="109" fill="hold">
                                <p:stCondLst>
                                  <p:cond delay="500"/>
                                </p:stCondLst>
                                <p:childTnLst>
                                  <p:par>
                                    <p:cTn id="110" presetID="53" presetClass="entr" presetSubtype="16" fill="hold" nodeType="afterEffect">
                                      <p:stCondLst>
                                        <p:cond delay="0"/>
                                      </p:stCondLst>
                                      <p:childTnLst>
                                        <p:set>
                                          <p:cBhvr>
                                            <p:cTn id="111" dur="1" fill="hold">
                                              <p:stCondLst>
                                                <p:cond delay="0"/>
                                              </p:stCondLst>
                                            </p:cTn>
                                            <p:tgtEl>
                                              <p:spTgt spid="330"/>
                                            </p:tgtEl>
                                            <p:attrNameLst>
                                              <p:attrName>style.visibility</p:attrName>
                                            </p:attrNameLst>
                                          </p:cBhvr>
                                          <p:to>
                                            <p:strVal val="visible"/>
                                          </p:to>
                                        </p:set>
                                        <p:anim calcmode="lin" valueType="num">
                                          <p:cBhvr>
                                            <p:cTn id="112" dur="500" fill="hold"/>
                                            <p:tgtEl>
                                              <p:spTgt spid="330"/>
                                            </p:tgtEl>
                                            <p:attrNameLst>
                                              <p:attrName>ppt_w</p:attrName>
                                            </p:attrNameLst>
                                          </p:cBhvr>
                                          <p:tavLst>
                                            <p:tav tm="0">
                                              <p:val>
                                                <p:fltVal val="0"/>
                                              </p:val>
                                            </p:tav>
                                            <p:tav tm="100000">
                                              <p:val>
                                                <p:strVal val="#ppt_w"/>
                                              </p:val>
                                            </p:tav>
                                          </p:tavLst>
                                        </p:anim>
                                        <p:anim calcmode="lin" valueType="num">
                                          <p:cBhvr>
                                            <p:cTn id="113" dur="500" fill="hold"/>
                                            <p:tgtEl>
                                              <p:spTgt spid="330"/>
                                            </p:tgtEl>
                                            <p:attrNameLst>
                                              <p:attrName>ppt_h</p:attrName>
                                            </p:attrNameLst>
                                          </p:cBhvr>
                                          <p:tavLst>
                                            <p:tav tm="0">
                                              <p:val>
                                                <p:fltVal val="0"/>
                                              </p:val>
                                            </p:tav>
                                            <p:tav tm="100000">
                                              <p:val>
                                                <p:strVal val="#ppt_h"/>
                                              </p:val>
                                            </p:tav>
                                          </p:tavLst>
                                        </p:anim>
                                        <p:animEffect transition="in" filter="fade">
                                          <p:cBhvr>
                                            <p:cTn id="114" dur="500"/>
                                            <p:tgtEl>
                                              <p:spTgt spid="330"/>
                                            </p:tgtEl>
                                          </p:cBhvr>
                                        </p:animEffect>
                                      </p:childTnLst>
                                      <p:subTnLst>
                                        <p:audio>
                                          <p:cMediaNode>
                                            <p:cTn display="0" masterRel="sameClick">
                                              <p:stCondLst>
                                                <p:cond evt="begin" delay="0">
                                                  <p:tn val="110"/>
                                                </p:cond>
                                              </p:stCondLst>
                                              <p:endCondLst>
                                                <p:cond evt="onStopAudio" delay="0">
                                                  <p:tgtEl>
                                                    <p:sldTgt/>
                                                  </p:tgtEl>
                                                </p:cond>
                                              </p:endCondLst>
                                            </p:cTn>
                                            <p:tgtEl>
                                              <p:sndTgt r:embed="rId11" name="chimes.wav"/>
                                            </p:tgtEl>
                                          </p:cMediaNode>
                                        </p:audio>
                                      </p:sub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16"/>
                                            </p:tgtEl>
                                            <p:attrNameLst>
                                              <p:attrName>style.visibility</p:attrName>
                                            </p:attrNameLst>
                                          </p:cBhvr>
                                          <p:to>
                                            <p:strVal val="visible"/>
                                          </p:to>
                                        </p:set>
                                        <p:animEffect transition="in" filter="fade">
                                          <p:cBhvr>
                                            <p:cTn id="119" dur="500"/>
                                            <p:tgtEl>
                                              <p:spTgt spid="316"/>
                                            </p:tgtEl>
                                          </p:cBhvr>
                                        </p:animEffect>
                                      </p:childTnLst>
                                    </p:cTn>
                                  </p:par>
                                </p:childTnLst>
                              </p:cTn>
                            </p:par>
                            <p:par>
                              <p:cTn id="120" fill="hold">
                                <p:stCondLst>
                                  <p:cond delay="500"/>
                                </p:stCondLst>
                                <p:childTnLst>
                                  <p:par>
                                    <p:cTn id="121" presetID="53" presetClass="entr" presetSubtype="16" fill="hold" nodeType="afterEffect">
                                      <p:stCondLst>
                                        <p:cond delay="0"/>
                                      </p:stCondLst>
                                      <p:childTnLst>
                                        <p:set>
                                          <p:cBhvr>
                                            <p:cTn id="122" dur="1" fill="hold">
                                              <p:stCondLst>
                                                <p:cond delay="0"/>
                                              </p:stCondLst>
                                            </p:cTn>
                                            <p:tgtEl>
                                              <p:spTgt spid="331"/>
                                            </p:tgtEl>
                                            <p:attrNameLst>
                                              <p:attrName>style.visibility</p:attrName>
                                            </p:attrNameLst>
                                          </p:cBhvr>
                                          <p:to>
                                            <p:strVal val="visible"/>
                                          </p:to>
                                        </p:set>
                                        <p:anim calcmode="lin" valueType="num">
                                          <p:cBhvr>
                                            <p:cTn id="123" dur="500" fill="hold"/>
                                            <p:tgtEl>
                                              <p:spTgt spid="331"/>
                                            </p:tgtEl>
                                            <p:attrNameLst>
                                              <p:attrName>ppt_w</p:attrName>
                                            </p:attrNameLst>
                                          </p:cBhvr>
                                          <p:tavLst>
                                            <p:tav tm="0">
                                              <p:val>
                                                <p:fltVal val="0"/>
                                              </p:val>
                                            </p:tav>
                                            <p:tav tm="100000">
                                              <p:val>
                                                <p:strVal val="#ppt_w"/>
                                              </p:val>
                                            </p:tav>
                                          </p:tavLst>
                                        </p:anim>
                                        <p:anim calcmode="lin" valueType="num">
                                          <p:cBhvr>
                                            <p:cTn id="124" dur="500" fill="hold"/>
                                            <p:tgtEl>
                                              <p:spTgt spid="331"/>
                                            </p:tgtEl>
                                            <p:attrNameLst>
                                              <p:attrName>ppt_h</p:attrName>
                                            </p:attrNameLst>
                                          </p:cBhvr>
                                          <p:tavLst>
                                            <p:tav tm="0">
                                              <p:val>
                                                <p:fltVal val="0"/>
                                              </p:val>
                                            </p:tav>
                                            <p:tav tm="100000">
                                              <p:val>
                                                <p:strVal val="#ppt_h"/>
                                              </p:val>
                                            </p:tav>
                                          </p:tavLst>
                                        </p:anim>
                                        <p:animEffect transition="in" filter="fade">
                                          <p:cBhvr>
                                            <p:cTn id="125" dur="500"/>
                                            <p:tgtEl>
                                              <p:spTgt spid="331"/>
                                            </p:tgtEl>
                                          </p:cBhvr>
                                        </p:animEffect>
                                      </p:childTnLst>
                                      <p:subTnLst>
                                        <p:audio>
                                          <p:cMediaNode>
                                            <p:cTn display="0" masterRel="sameClick">
                                              <p:stCondLst>
                                                <p:cond evt="begin" delay="0">
                                                  <p:tn val="121"/>
                                                </p:cond>
                                              </p:stCondLst>
                                              <p:endCondLst>
                                                <p:cond evt="onStopAudio" delay="0">
                                                  <p:tgtEl>
                                                    <p:sldTgt/>
                                                  </p:tgtEl>
                                                </p:cond>
                                              </p:endCondLst>
                                            </p:cTn>
                                            <p:tgtEl>
                                              <p:sndTgt r:embed="rId1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301" grpId="0"/>
          <p:bldP spid="305" grpId="0"/>
          <p:bldP spid="315" grpId="0"/>
          <p:bldP spid="316"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77780" y="-156955"/>
            <a:ext cx="4630877" cy="2466168"/>
            <a:chOff x="-1577780" y="-156955"/>
            <a:chExt cx="4630877" cy="2466168"/>
          </a:xfrm>
        </p:grpSpPr>
        <p:sp>
          <p:nvSpPr>
            <p:cNvPr id="129" name="Freeform: Shape 128"/>
            <p:cNvSpPr/>
            <p:nvPr/>
          </p:nvSpPr>
          <p:spPr>
            <a:xfrm flipH="1">
              <a:off x="-1577780" y="-156955"/>
              <a:ext cx="4630877" cy="2466168"/>
            </a:xfrm>
            <a:custGeom>
              <a:avLst/>
              <a:gdLst>
                <a:gd name="connsiteX0" fmla="*/ 702103 w 4630877"/>
                <a:gd name="connsiteY0" fmla="*/ 0 h 2466168"/>
                <a:gd name="connsiteX1" fmla="*/ 4236133 w 4630877"/>
                <a:gd name="connsiteY1" fmla="*/ 0 h 2466168"/>
                <a:gd name="connsiteX2" fmla="*/ 4432096 w 4630877"/>
                <a:gd name="connsiteY2" fmla="*/ 195963 h 2466168"/>
                <a:gd name="connsiteX3" fmla="*/ 4312411 w 4630877"/>
                <a:gd name="connsiteY3" fmla="*/ 376526 h 2466168"/>
                <a:gd name="connsiteX4" fmla="*/ 4276405 w 4630877"/>
                <a:gd name="connsiteY4" fmla="*/ 387703 h 2466168"/>
                <a:gd name="connsiteX5" fmla="*/ 4335768 w 4630877"/>
                <a:gd name="connsiteY5" fmla="*/ 387703 h 2466168"/>
                <a:gd name="connsiteX6" fmla="*/ 4630877 w 4630877"/>
                <a:gd name="connsiteY6" fmla="*/ 682812 h 2466168"/>
                <a:gd name="connsiteX7" fmla="*/ 4630876 w 4630877"/>
                <a:gd name="connsiteY7" fmla="*/ 682812 h 2466168"/>
                <a:gd name="connsiteX8" fmla="*/ 4335767 w 4630877"/>
                <a:gd name="connsiteY8" fmla="*/ 977921 h 2466168"/>
                <a:gd name="connsiteX9" fmla="*/ 3985153 w 4630877"/>
                <a:gd name="connsiteY9" fmla="*/ 977921 h 2466168"/>
                <a:gd name="connsiteX10" fmla="*/ 4036683 w 4630877"/>
                <a:gd name="connsiteY10" fmla="*/ 983116 h 2466168"/>
                <a:gd name="connsiteX11" fmla="*/ 4272317 w 4630877"/>
                <a:gd name="connsiteY11" fmla="*/ 1272229 h 2466168"/>
                <a:gd name="connsiteX12" fmla="*/ 4272316 w 4630877"/>
                <a:gd name="connsiteY12" fmla="*/ 1272229 h 2466168"/>
                <a:gd name="connsiteX13" fmla="*/ 4036682 w 4630877"/>
                <a:gd name="connsiteY13" fmla="*/ 1561342 h 2466168"/>
                <a:gd name="connsiteX14" fmla="*/ 4028110 w 4630877"/>
                <a:gd name="connsiteY14" fmla="*/ 1562206 h 2466168"/>
                <a:gd name="connsiteX15" fmla="*/ 4069094 w 4630877"/>
                <a:gd name="connsiteY15" fmla="*/ 1572322 h 2466168"/>
                <a:gd name="connsiteX16" fmla="*/ 4249333 w 4630877"/>
                <a:gd name="connsiteY16" fmla="*/ 1788538 h 2466168"/>
                <a:gd name="connsiteX17" fmla="*/ 4249332 w 4630877"/>
                <a:gd name="connsiteY17" fmla="*/ 1788538 h 2466168"/>
                <a:gd name="connsiteX18" fmla="*/ 4069093 w 4630877"/>
                <a:gd name="connsiteY18" fmla="*/ 2004754 h 2466168"/>
                <a:gd name="connsiteX19" fmla="*/ 4032000 w 4630877"/>
                <a:gd name="connsiteY19" fmla="*/ 2013910 h 2466168"/>
                <a:gd name="connsiteX20" fmla="*/ 4299627 w 4630877"/>
                <a:gd name="connsiteY20" fmla="*/ 2013910 h 2466168"/>
                <a:gd name="connsiteX21" fmla="*/ 4525756 w 4630877"/>
                <a:gd name="connsiteY21" fmla="*/ 2240039 h 2466168"/>
                <a:gd name="connsiteX22" fmla="*/ 4299627 w 4630877"/>
                <a:gd name="connsiteY22" fmla="*/ 2466168 h 2466168"/>
                <a:gd name="connsiteX23" fmla="*/ 479569 w 4630877"/>
                <a:gd name="connsiteY23" fmla="*/ 2466168 h 2466168"/>
                <a:gd name="connsiteX24" fmla="*/ 253440 w 4630877"/>
                <a:gd name="connsiteY24" fmla="*/ 2240039 h 2466168"/>
                <a:gd name="connsiteX25" fmla="*/ 479569 w 4630877"/>
                <a:gd name="connsiteY25" fmla="*/ 2013910 h 2466168"/>
                <a:gd name="connsiteX26" fmla="*/ 758457 w 4630877"/>
                <a:gd name="connsiteY26" fmla="*/ 2013910 h 2466168"/>
                <a:gd name="connsiteX27" fmla="*/ 829549 w 4630877"/>
                <a:gd name="connsiteY27" fmla="*/ 1991717 h 2466168"/>
                <a:gd name="connsiteX28" fmla="*/ 971633 w 4630877"/>
                <a:gd name="connsiteY28" fmla="*/ 1791032 h 2466168"/>
                <a:gd name="connsiteX29" fmla="*/ 971634 w 4630877"/>
                <a:gd name="connsiteY29" fmla="*/ 1791032 h 2466168"/>
                <a:gd name="connsiteX30" fmla="*/ 791395 w 4630877"/>
                <a:gd name="connsiteY30" fmla="*/ 1574816 h 2466168"/>
                <a:gd name="connsiteX31" fmla="*/ 761095 w 4630877"/>
                <a:gd name="connsiteY31" fmla="*/ 1567337 h 2466168"/>
                <a:gd name="connsiteX32" fmla="*/ 295109 w 4630877"/>
                <a:gd name="connsiteY32" fmla="*/ 1567337 h 2466168"/>
                <a:gd name="connsiteX33" fmla="*/ 23191 w 4630877"/>
                <a:gd name="connsiteY33" fmla="*/ 1387098 h 2466168"/>
                <a:gd name="connsiteX34" fmla="*/ 0 w 4630877"/>
                <a:gd name="connsiteY34" fmla="*/ 1272228 h 2466168"/>
                <a:gd name="connsiteX35" fmla="*/ 23191 w 4630877"/>
                <a:gd name="connsiteY35" fmla="*/ 1157359 h 2466168"/>
                <a:gd name="connsiteX36" fmla="*/ 295109 w 4630877"/>
                <a:gd name="connsiteY36" fmla="*/ 977120 h 2466168"/>
                <a:gd name="connsiteX37" fmla="*/ 1097119 w 4630877"/>
                <a:gd name="connsiteY37" fmla="*/ 977120 h 2466168"/>
                <a:gd name="connsiteX38" fmla="*/ 1117543 w 4630877"/>
                <a:gd name="connsiteY38" fmla="*/ 975061 h 2466168"/>
                <a:gd name="connsiteX39" fmla="*/ 1353177 w 4630877"/>
                <a:gd name="connsiteY39" fmla="*/ 685948 h 2466168"/>
                <a:gd name="connsiteX40" fmla="*/ 1353178 w 4630877"/>
                <a:gd name="connsiteY40" fmla="*/ 685948 h 2466168"/>
                <a:gd name="connsiteX41" fmla="*/ 1117544 w 4630877"/>
                <a:gd name="connsiteY41" fmla="*/ 396835 h 2466168"/>
                <a:gd name="connsiteX42" fmla="*/ 1068851 w 4630877"/>
                <a:gd name="connsiteY42" fmla="*/ 391926 h 2466168"/>
                <a:gd name="connsiteX43" fmla="*/ 702103 w 4630877"/>
                <a:gd name="connsiteY43" fmla="*/ 391926 h 2466168"/>
                <a:gd name="connsiteX44" fmla="*/ 506140 w 4630877"/>
                <a:gd name="connsiteY44" fmla="*/ 195963 h 2466168"/>
                <a:gd name="connsiteX45" fmla="*/ 702103 w 4630877"/>
                <a:gd name="connsiteY45" fmla="*/ 0 h 246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630877" h="2466168">
                  <a:moveTo>
                    <a:pt x="702103" y="0"/>
                  </a:moveTo>
                  <a:lnTo>
                    <a:pt x="4236133" y="0"/>
                  </a:lnTo>
                  <a:cubicBezTo>
                    <a:pt x="4344360" y="0"/>
                    <a:pt x="4432096" y="87736"/>
                    <a:pt x="4432096" y="195963"/>
                  </a:cubicBezTo>
                  <a:cubicBezTo>
                    <a:pt x="4432096" y="277133"/>
                    <a:pt x="4382745" y="346777"/>
                    <a:pt x="4312411" y="376526"/>
                  </a:cubicBezTo>
                  <a:lnTo>
                    <a:pt x="4276405" y="387703"/>
                  </a:lnTo>
                  <a:lnTo>
                    <a:pt x="4335768" y="387703"/>
                  </a:lnTo>
                  <a:cubicBezTo>
                    <a:pt x="4498752" y="387703"/>
                    <a:pt x="4630877" y="519828"/>
                    <a:pt x="4630877" y="682812"/>
                  </a:cubicBezTo>
                  <a:lnTo>
                    <a:pt x="4630876" y="682812"/>
                  </a:lnTo>
                  <a:cubicBezTo>
                    <a:pt x="4630876" y="845796"/>
                    <a:pt x="4498751" y="977921"/>
                    <a:pt x="4335767" y="977921"/>
                  </a:cubicBezTo>
                  <a:lnTo>
                    <a:pt x="3985153" y="977921"/>
                  </a:lnTo>
                  <a:lnTo>
                    <a:pt x="4036683" y="983116"/>
                  </a:lnTo>
                  <a:cubicBezTo>
                    <a:pt x="4171159" y="1010633"/>
                    <a:pt x="4272317" y="1129618"/>
                    <a:pt x="4272317" y="1272229"/>
                  </a:cubicBezTo>
                  <a:lnTo>
                    <a:pt x="4272316" y="1272229"/>
                  </a:lnTo>
                  <a:cubicBezTo>
                    <a:pt x="4272316" y="1414840"/>
                    <a:pt x="4171158" y="1533825"/>
                    <a:pt x="4036682" y="1561342"/>
                  </a:cubicBezTo>
                  <a:lnTo>
                    <a:pt x="4028110" y="1562206"/>
                  </a:lnTo>
                  <a:lnTo>
                    <a:pt x="4069094" y="1572322"/>
                  </a:lnTo>
                  <a:cubicBezTo>
                    <a:pt x="4175013" y="1607945"/>
                    <a:pt x="4249333" y="1691341"/>
                    <a:pt x="4249333" y="1788538"/>
                  </a:cubicBezTo>
                  <a:lnTo>
                    <a:pt x="4249332" y="1788538"/>
                  </a:lnTo>
                  <a:cubicBezTo>
                    <a:pt x="4249332" y="1885736"/>
                    <a:pt x="4175012" y="1969132"/>
                    <a:pt x="4069093" y="2004754"/>
                  </a:cubicBezTo>
                  <a:lnTo>
                    <a:pt x="4032000" y="2013910"/>
                  </a:lnTo>
                  <a:lnTo>
                    <a:pt x="4299627" y="2013910"/>
                  </a:lnTo>
                  <a:cubicBezTo>
                    <a:pt x="4424515" y="2013910"/>
                    <a:pt x="4525756" y="2115151"/>
                    <a:pt x="4525756" y="2240039"/>
                  </a:cubicBezTo>
                  <a:cubicBezTo>
                    <a:pt x="4525756" y="2364927"/>
                    <a:pt x="4424515" y="2466168"/>
                    <a:pt x="4299627" y="2466168"/>
                  </a:cubicBezTo>
                  <a:lnTo>
                    <a:pt x="479569" y="2466168"/>
                  </a:lnTo>
                  <a:cubicBezTo>
                    <a:pt x="354681" y="2466168"/>
                    <a:pt x="253440" y="2364927"/>
                    <a:pt x="253440" y="2240039"/>
                  </a:cubicBezTo>
                  <a:cubicBezTo>
                    <a:pt x="253440" y="2115151"/>
                    <a:pt x="354681" y="2013910"/>
                    <a:pt x="479569" y="2013910"/>
                  </a:cubicBezTo>
                  <a:lnTo>
                    <a:pt x="758457" y="2013910"/>
                  </a:lnTo>
                  <a:lnTo>
                    <a:pt x="829549" y="1991717"/>
                  </a:lnTo>
                  <a:cubicBezTo>
                    <a:pt x="914732" y="1950561"/>
                    <a:pt x="971633" y="1876080"/>
                    <a:pt x="971633" y="1791032"/>
                  </a:cubicBezTo>
                  <a:lnTo>
                    <a:pt x="971634" y="1791032"/>
                  </a:lnTo>
                  <a:cubicBezTo>
                    <a:pt x="971634" y="1693834"/>
                    <a:pt x="897314" y="1610439"/>
                    <a:pt x="791395" y="1574816"/>
                  </a:cubicBezTo>
                  <a:lnTo>
                    <a:pt x="761095" y="1567337"/>
                  </a:lnTo>
                  <a:lnTo>
                    <a:pt x="295109" y="1567337"/>
                  </a:lnTo>
                  <a:cubicBezTo>
                    <a:pt x="172871" y="1567337"/>
                    <a:pt x="67991" y="1493017"/>
                    <a:pt x="23191" y="1387098"/>
                  </a:cubicBezTo>
                  <a:lnTo>
                    <a:pt x="0" y="1272228"/>
                  </a:lnTo>
                  <a:lnTo>
                    <a:pt x="23191" y="1157359"/>
                  </a:lnTo>
                  <a:cubicBezTo>
                    <a:pt x="67991" y="1051440"/>
                    <a:pt x="172871" y="977120"/>
                    <a:pt x="295109" y="977120"/>
                  </a:cubicBezTo>
                  <a:lnTo>
                    <a:pt x="1097119" y="977120"/>
                  </a:lnTo>
                  <a:lnTo>
                    <a:pt x="1117543" y="975061"/>
                  </a:lnTo>
                  <a:cubicBezTo>
                    <a:pt x="1252019" y="947544"/>
                    <a:pt x="1353177" y="828559"/>
                    <a:pt x="1353177" y="685948"/>
                  </a:cubicBezTo>
                  <a:lnTo>
                    <a:pt x="1353178" y="685948"/>
                  </a:lnTo>
                  <a:cubicBezTo>
                    <a:pt x="1353178" y="543337"/>
                    <a:pt x="1252020" y="424352"/>
                    <a:pt x="1117544" y="396835"/>
                  </a:cubicBezTo>
                  <a:lnTo>
                    <a:pt x="1068851" y="391926"/>
                  </a:lnTo>
                  <a:lnTo>
                    <a:pt x="702103" y="391926"/>
                  </a:lnTo>
                  <a:cubicBezTo>
                    <a:pt x="593876" y="391926"/>
                    <a:pt x="506140" y="304190"/>
                    <a:pt x="506140" y="195963"/>
                  </a:cubicBezTo>
                  <a:cubicBezTo>
                    <a:pt x="506140" y="87736"/>
                    <a:pt x="593876" y="0"/>
                    <a:pt x="702103" y="0"/>
                  </a:cubicBezTo>
                  <a:close/>
                </a:path>
              </a:pathLst>
            </a:custGeom>
            <a:solidFill>
              <a:srgbClr val="F5E0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p:cNvSpPr/>
            <p:nvPr/>
          </p:nvSpPr>
          <p:spPr>
            <a:xfrm>
              <a:off x="2251867" y="99714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Rounded Corners 141"/>
            <p:cNvSpPr/>
            <p:nvPr/>
          </p:nvSpPr>
          <p:spPr>
            <a:xfrm>
              <a:off x="2024025" y="1200087"/>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Rounded Corners 143"/>
            <p:cNvSpPr/>
            <p:nvPr/>
          </p:nvSpPr>
          <p:spPr>
            <a:xfrm>
              <a:off x="2532189" y="1197166"/>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Rounded Corners 144"/>
            <p:cNvSpPr/>
            <p:nvPr/>
          </p:nvSpPr>
          <p:spPr>
            <a:xfrm>
              <a:off x="-509925" y="907923"/>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Rounded Corners 145"/>
            <p:cNvSpPr/>
            <p:nvPr/>
          </p:nvSpPr>
          <p:spPr>
            <a:xfrm>
              <a:off x="-737767" y="111086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Rounded Corners 146"/>
            <p:cNvSpPr/>
            <p:nvPr/>
          </p:nvSpPr>
          <p:spPr>
            <a:xfrm>
              <a:off x="-229603" y="1107944"/>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Rounded Corners 147"/>
            <p:cNvSpPr/>
            <p:nvPr/>
          </p:nvSpPr>
          <p:spPr>
            <a:xfrm>
              <a:off x="-205438" y="68666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Rounded Corners 148"/>
            <p:cNvSpPr/>
            <p:nvPr/>
          </p:nvSpPr>
          <p:spPr>
            <a:xfrm>
              <a:off x="1579437" y="292040"/>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Rectangle: Rounded Corners 149"/>
            <p:cNvSpPr/>
            <p:nvPr/>
          </p:nvSpPr>
          <p:spPr>
            <a:xfrm>
              <a:off x="1394854" y="522521"/>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Rounded Corners 150"/>
            <p:cNvSpPr/>
            <p:nvPr/>
          </p:nvSpPr>
          <p:spPr>
            <a:xfrm>
              <a:off x="1354116" y="72849"/>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Rounded Corners 151"/>
            <p:cNvSpPr/>
            <p:nvPr/>
          </p:nvSpPr>
          <p:spPr>
            <a:xfrm>
              <a:off x="934820" y="-88704"/>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Rounded Corners 152"/>
            <p:cNvSpPr/>
            <p:nvPr/>
          </p:nvSpPr>
          <p:spPr>
            <a:xfrm>
              <a:off x="1120059" y="275862"/>
              <a:ext cx="251528"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Rounded Corners 153"/>
            <p:cNvSpPr/>
            <p:nvPr/>
          </p:nvSpPr>
          <p:spPr>
            <a:xfrm>
              <a:off x="346916" y="17098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Rounded Corners 154"/>
            <p:cNvSpPr/>
            <p:nvPr/>
          </p:nvSpPr>
          <p:spPr>
            <a:xfrm>
              <a:off x="149093" y="434077"/>
              <a:ext cx="278915"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p:cNvGrpSpPr/>
          <p:nvPr/>
        </p:nvGrpSpPr>
        <p:grpSpPr>
          <a:xfrm>
            <a:off x="8519345" y="534144"/>
            <a:ext cx="4630877" cy="2530929"/>
            <a:chOff x="8519345" y="534144"/>
            <a:chExt cx="4630877" cy="2530929"/>
          </a:xfrm>
        </p:grpSpPr>
        <p:sp>
          <p:nvSpPr>
            <p:cNvPr id="128" name="Freeform: Shape 127"/>
            <p:cNvSpPr/>
            <p:nvPr/>
          </p:nvSpPr>
          <p:spPr>
            <a:xfrm>
              <a:off x="8519345" y="534144"/>
              <a:ext cx="4630877" cy="2466168"/>
            </a:xfrm>
            <a:custGeom>
              <a:avLst/>
              <a:gdLst>
                <a:gd name="connsiteX0" fmla="*/ 702103 w 4630877"/>
                <a:gd name="connsiteY0" fmla="*/ 0 h 2466168"/>
                <a:gd name="connsiteX1" fmla="*/ 4236133 w 4630877"/>
                <a:gd name="connsiteY1" fmla="*/ 0 h 2466168"/>
                <a:gd name="connsiteX2" fmla="*/ 4432096 w 4630877"/>
                <a:gd name="connsiteY2" fmla="*/ 195963 h 2466168"/>
                <a:gd name="connsiteX3" fmla="*/ 4312411 w 4630877"/>
                <a:gd name="connsiteY3" fmla="*/ 376526 h 2466168"/>
                <a:gd name="connsiteX4" fmla="*/ 4276405 w 4630877"/>
                <a:gd name="connsiteY4" fmla="*/ 387703 h 2466168"/>
                <a:gd name="connsiteX5" fmla="*/ 4335768 w 4630877"/>
                <a:gd name="connsiteY5" fmla="*/ 387703 h 2466168"/>
                <a:gd name="connsiteX6" fmla="*/ 4630877 w 4630877"/>
                <a:gd name="connsiteY6" fmla="*/ 682812 h 2466168"/>
                <a:gd name="connsiteX7" fmla="*/ 4630876 w 4630877"/>
                <a:gd name="connsiteY7" fmla="*/ 682812 h 2466168"/>
                <a:gd name="connsiteX8" fmla="*/ 4335767 w 4630877"/>
                <a:gd name="connsiteY8" fmla="*/ 977921 h 2466168"/>
                <a:gd name="connsiteX9" fmla="*/ 3985153 w 4630877"/>
                <a:gd name="connsiteY9" fmla="*/ 977921 h 2466168"/>
                <a:gd name="connsiteX10" fmla="*/ 4036683 w 4630877"/>
                <a:gd name="connsiteY10" fmla="*/ 983116 h 2466168"/>
                <a:gd name="connsiteX11" fmla="*/ 4272317 w 4630877"/>
                <a:gd name="connsiteY11" fmla="*/ 1272229 h 2466168"/>
                <a:gd name="connsiteX12" fmla="*/ 4272316 w 4630877"/>
                <a:gd name="connsiteY12" fmla="*/ 1272229 h 2466168"/>
                <a:gd name="connsiteX13" fmla="*/ 4036682 w 4630877"/>
                <a:gd name="connsiteY13" fmla="*/ 1561342 h 2466168"/>
                <a:gd name="connsiteX14" fmla="*/ 4028110 w 4630877"/>
                <a:gd name="connsiteY14" fmla="*/ 1562206 h 2466168"/>
                <a:gd name="connsiteX15" fmla="*/ 4069094 w 4630877"/>
                <a:gd name="connsiteY15" fmla="*/ 1572322 h 2466168"/>
                <a:gd name="connsiteX16" fmla="*/ 4249333 w 4630877"/>
                <a:gd name="connsiteY16" fmla="*/ 1788538 h 2466168"/>
                <a:gd name="connsiteX17" fmla="*/ 4249332 w 4630877"/>
                <a:gd name="connsiteY17" fmla="*/ 1788538 h 2466168"/>
                <a:gd name="connsiteX18" fmla="*/ 4069093 w 4630877"/>
                <a:gd name="connsiteY18" fmla="*/ 2004754 h 2466168"/>
                <a:gd name="connsiteX19" fmla="*/ 4032000 w 4630877"/>
                <a:gd name="connsiteY19" fmla="*/ 2013910 h 2466168"/>
                <a:gd name="connsiteX20" fmla="*/ 4299627 w 4630877"/>
                <a:gd name="connsiteY20" fmla="*/ 2013910 h 2466168"/>
                <a:gd name="connsiteX21" fmla="*/ 4525756 w 4630877"/>
                <a:gd name="connsiteY21" fmla="*/ 2240039 h 2466168"/>
                <a:gd name="connsiteX22" fmla="*/ 4299627 w 4630877"/>
                <a:gd name="connsiteY22" fmla="*/ 2466168 h 2466168"/>
                <a:gd name="connsiteX23" fmla="*/ 479569 w 4630877"/>
                <a:gd name="connsiteY23" fmla="*/ 2466168 h 2466168"/>
                <a:gd name="connsiteX24" fmla="*/ 253440 w 4630877"/>
                <a:gd name="connsiteY24" fmla="*/ 2240039 h 2466168"/>
                <a:gd name="connsiteX25" fmla="*/ 479569 w 4630877"/>
                <a:gd name="connsiteY25" fmla="*/ 2013910 h 2466168"/>
                <a:gd name="connsiteX26" fmla="*/ 758457 w 4630877"/>
                <a:gd name="connsiteY26" fmla="*/ 2013910 h 2466168"/>
                <a:gd name="connsiteX27" fmla="*/ 829549 w 4630877"/>
                <a:gd name="connsiteY27" fmla="*/ 1991717 h 2466168"/>
                <a:gd name="connsiteX28" fmla="*/ 971633 w 4630877"/>
                <a:gd name="connsiteY28" fmla="*/ 1791032 h 2466168"/>
                <a:gd name="connsiteX29" fmla="*/ 971634 w 4630877"/>
                <a:gd name="connsiteY29" fmla="*/ 1791032 h 2466168"/>
                <a:gd name="connsiteX30" fmla="*/ 791395 w 4630877"/>
                <a:gd name="connsiteY30" fmla="*/ 1574816 h 2466168"/>
                <a:gd name="connsiteX31" fmla="*/ 761095 w 4630877"/>
                <a:gd name="connsiteY31" fmla="*/ 1567337 h 2466168"/>
                <a:gd name="connsiteX32" fmla="*/ 295109 w 4630877"/>
                <a:gd name="connsiteY32" fmla="*/ 1567337 h 2466168"/>
                <a:gd name="connsiteX33" fmla="*/ 23191 w 4630877"/>
                <a:gd name="connsiteY33" fmla="*/ 1387098 h 2466168"/>
                <a:gd name="connsiteX34" fmla="*/ 0 w 4630877"/>
                <a:gd name="connsiteY34" fmla="*/ 1272228 h 2466168"/>
                <a:gd name="connsiteX35" fmla="*/ 23191 w 4630877"/>
                <a:gd name="connsiteY35" fmla="*/ 1157359 h 2466168"/>
                <a:gd name="connsiteX36" fmla="*/ 295109 w 4630877"/>
                <a:gd name="connsiteY36" fmla="*/ 977120 h 2466168"/>
                <a:gd name="connsiteX37" fmla="*/ 1097119 w 4630877"/>
                <a:gd name="connsiteY37" fmla="*/ 977120 h 2466168"/>
                <a:gd name="connsiteX38" fmla="*/ 1117543 w 4630877"/>
                <a:gd name="connsiteY38" fmla="*/ 975061 h 2466168"/>
                <a:gd name="connsiteX39" fmla="*/ 1353177 w 4630877"/>
                <a:gd name="connsiteY39" fmla="*/ 685948 h 2466168"/>
                <a:gd name="connsiteX40" fmla="*/ 1353178 w 4630877"/>
                <a:gd name="connsiteY40" fmla="*/ 685948 h 2466168"/>
                <a:gd name="connsiteX41" fmla="*/ 1117544 w 4630877"/>
                <a:gd name="connsiteY41" fmla="*/ 396835 h 2466168"/>
                <a:gd name="connsiteX42" fmla="*/ 1068851 w 4630877"/>
                <a:gd name="connsiteY42" fmla="*/ 391926 h 2466168"/>
                <a:gd name="connsiteX43" fmla="*/ 702103 w 4630877"/>
                <a:gd name="connsiteY43" fmla="*/ 391926 h 2466168"/>
                <a:gd name="connsiteX44" fmla="*/ 506140 w 4630877"/>
                <a:gd name="connsiteY44" fmla="*/ 195963 h 2466168"/>
                <a:gd name="connsiteX45" fmla="*/ 702103 w 4630877"/>
                <a:gd name="connsiteY45" fmla="*/ 0 h 246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630877" h="2466168">
                  <a:moveTo>
                    <a:pt x="702103" y="0"/>
                  </a:moveTo>
                  <a:lnTo>
                    <a:pt x="4236133" y="0"/>
                  </a:lnTo>
                  <a:cubicBezTo>
                    <a:pt x="4344360" y="0"/>
                    <a:pt x="4432096" y="87736"/>
                    <a:pt x="4432096" y="195963"/>
                  </a:cubicBezTo>
                  <a:cubicBezTo>
                    <a:pt x="4432096" y="277133"/>
                    <a:pt x="4382745" y="346777"/>
                    <a:pt x="4312411" y="376526"/>
                  </a:cubicBezTo>
                  <a:lnTo>
                    <a:pt x="4276405" y="387703"/>
                  </a:lnTo>
                  <a:lnTo>
                    <a:pt x="4335768" y="387703"/>
                  </a:lnTo>
                  <a:cubicBezTo>
                    <a:pt x="4498752" y="387703"/>
                    <a:pt x="4630877" y="519828"/>
                    <a:pt x="4630877" y="682812"/>
                  </a:cubicBezTo>
                  <a:lnTo>
                    <a:pt x="4630876" y="682812"/>
                  </a:lnTo>
                  <a:cubicBezTo>
                    <a:pt x="4630876" y="845796"/>
                    <a:pt x="4498751" y="977921"/>
                    <a:pt x="4335767" y="977921"/>
                  </a:cubicBezTo>
                  <a:lnTo>
                    <a:pt x="3985153" y="977921"/>
                  </a:lnTo>
                  <a:lnTo>
                    <a:pt x="4036683" y="983116"/>
                  </a:lnTo>
                  <a:cubicBezTo>
                    <a:pt x="4171159" y="1010633"/>
                    <a:pt x="4272317" y="1129618"/>
                    <a:pt x="4272317" y="1272229"/>
                  </a:cubicBezTo>
                  <a:lnTo>
                    <a:pt x="4272316" y="1272229"/>
                  </a:lnTo>
                  <a:cubicBezTo>
                    <a:pt x="4272316" y="1414840"/>
                    <a:pt x="4171158" y="1533825"/>
                    <a:pt x="4036682" y="1561342"/>
                  </a:cubicBezTo>
                  <a:lnTo>
                    <a:pt x="4028110" y="1562206"/>
                  </a:lnTo>
                  <a:lnTo>
                    <a:pt x="4069094" y="1572322"/>
                  </a:lnTo>
                  <a:cubicBezTo>
                    <a:pt x="4175013" y="1607945"/>
                    <a:pt x="4249333" y="1691341"/>
                    <a:pt x="4249333" y="1788538"/>
                  </a:cubicBezTo>
                  <a:lnTo>
                    <a:pt x="4249332" y="1788538"/>
                  </a:lnTo>
                  <a:cubicBezTo>
                    <a:pt x="4249332" y="1885736"/>
                    <a:pt x="4175012" y="1969132"/>
                    <a:pt x="4069093" y="2004754"/>
                  </a:cubicBezTo>
                  <a:lnTo>
                    <a:pt x="4032000" y="2013910"/>
                  </a:lnTo>
                  <a:lnTo>
                    <a:pt x="4299627" y="2013910"/>
                  </a:lnTo>
                  <a:cubicBezTo>
                    <a:pt x="4424515" y="2013910"/>
                    <a:pt x="4525756" y="2115151"/>
                    <a:pt x="4525756" y="2240039"/>
                  </a:cubicBezTo>
                  <a:cubicBezTo>
                    <a:pt x="4525756" y="2364927"/>
                    <a:pt x="4424515" y="2466168"/>
                    <a:pt x="4299627" y="2466168"/>
                  </a:cubicBezTo>
                  <a:lnTo>
                    <a:pt x="479569" y="2466168"/>
                  </a:lnTo>
                  <a:cubicBezTo>
                    <a:pt x="354681" y="2466168"/>
                    <a:pt x="253440" y="2364927"/>
                    <a:pt x="253440" y="2240039"/>
                  </a:cubicBezTo>
                  <a:cubicBezTo>
                    <a:pt x="253440" y="2115151"/>
                    <a:pt x="354681" y="2013910"/>
                    <a:pt x="479569" y="2013910"/>
                  </a:cubicBezTo>
                  <a:lnTo>
                    <a:pt x="758457" y="2013910"/>
                  </a:lnTo>
                  <a:lnTo>
                    <a:pt x="829549" y="1991717"/>
                  </a:lnTo>
                  <a:cubicBezTo>
                    <a:pt x="914732" y="1950561"/>
                    <a:pt x="971633" y="1876080"/>
                    <a:pt x="971633" y="1791032"/>
                  </a:cubicBezTo>
                  <a:lnTo>
                    <a:pt x="971634" y="1791032"/>
                  </a:lnTo>
                  <a:cubicBezTo>
                    <a:pt x="971634" y="1693834"/>
                    <a:pt x="897314" y="1610439"/>
                    <a:pt x="791395" y="1574816"/>
                  </a:cubicBezTo>
                  <a:lnTo>
                    <a:pt x="761095" y="1567337"/>
                  </a:lnTo>
                  <a:lnTo>
                    <a:pt x="295109" y="1567337"/>
                  </a:lnTo>
                  <a:cubicBezTo>
                    <a:pt x="172871" y="1567337"/>
                    <a:pt x="67991" y="1493017"/>
                    <a:pt x="23191" y="1387098"/>
                  </a:cubicBezTo>
                  <a:lnTo>
                    <a:pt x="0" y="1272228"/>
                  </a:lnTo>
                  <a:lnTo>
                    <a:pt x="23191" y="1157359"/>
                  </a:lnTo>
                  <a:cubicBezTo>
                    <a:pt x="67991" y="1051440"/>
                    <a:pt x="172871" y="977120"/>
                    <a:pt x="295109" y="977120"/>
                  </a:cubicBezTo>
                  <a:lnTo>
                    <a:pt x="1097119" y="977120"/>
                  </a:lnTo>
                  <a:lnTo>
                    <a:pt x="1117543" y="975061"/>
                  </a:lnTo>
                  <a:cubicBezTo>
                    <a:pt x="1252019" y="947544"/>
                    <a:pt x="1353177" y="828559"/>
                    <a:pt x="1353177" y="685948"/>
                  </a:cubicBezTo>
                  <a:lnTo>
                    <a:pt x="1353178" y="685948"/>
                  </a:lnTo>
                  <a:cubicBezTo>
                    <a:pt x="1353178" y="543337"/>
                    <a:pt x="1252020" y="424352"/>
                    <a:pt x="1117544" y="396835"/>
                  </a:cubicBezTo>
                  <a:lnTo>
                    <a:pt x="1068851" y="391926"/>
                  </a:lnTo>
                  <a:lnTo>
                    <a:pt x="702103" y="391926"/>
                  </a:lnTo>
                  <a:cubicBezTo>
                    <a:pt x="593876" y="391926"/>
                    <a:pt x="506140" y="304190"/>
                    <a:pt x="506140" y="195963"/>
                  </a:cubicBezTo>
                  <a:cubicBezTo>
                    <a:pt x="506140" y="87736"/>
                    <a:pt x="593876" y="0"/>
                    <a:pt x="702103" y="0"/>
                  </a:cubicBezTo>
                  <a:close/>
                </a:path>
              </a:pathLst>
            </a:cu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Rounded Corners 133"/>
            <p:cNvSpPr/>
            <p:nvPr/>
          </p:nvSpPr>
          <p:spPr>
            <a:xfrm>
              <a:off x="11580038" y="1457880"/>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Rectangle: Rounded Corners 134"/>
            <p:cNvSpPr/>
            <p:nvPr/>
          </p:nvSpPr>
          <p:spPr>
            <a:xfrm>
              <a:off x="11822983" y="1657162"/>
              <a:ext cx="361388" cy="128793"/>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Rounded Corners 135"/>
            <p:cNvSpPr/>
            <p:nvPr/>
          </p:nvSpPr>
          <p:spPr>
            <a:xfrm>
              <a:off x="12109856" y="1839358"/>
              <a:ext cx="361388" cy="128793"/>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Rectangle: Rounded Corners 129"/>
            <p:cNvSpPr/>
            <p:nvPr/>
          </p:nvSpPr>
          <p:spPr>
            <a:xfrm>
              <a:off x="9359200" y="1802328"/>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Rounded Corners 130"/>
            <p:cNvSpPr/>
            <p:nvPr/>
          </p:nvSpPr>
          <p:spPr>
            <a:xfrm>
              <a:off x="9643481" y="2014325"/>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angle: Rounded Corners 131"/>
            <p:cNvSpPr/>
            <p:nvPr/>
          </p:nvSpPr>
          <p:spPr>
            <a:xfrm>
              <a:off x="9652820" y="1570374"/>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Rounded Corners 136"/>
            <p:cNvSpPr/>
            <p:nvPr/>
          </p:nvSpPr>
          <p:spPr>
            <a:xfrm>
              <a:off x="9958481" y="1363520"/>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Rounded Corners 137"/>
            <p:cNvSpPr/>
            <p:nvPr/>
          </p:nvSpPr>
          <p:spPr>
            <a:xfrm>
              <a:off x="11380759" y="652888"/>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Rounded Corners 138"/>
            <p:cNvSpPr/>
            <p:nvPr/>
          </p:nvSpPr>
          <p:spPr>
            <a:xfrm>
              <a:off x="11676475" y="882976"/>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Rounded Corners 139"/>
            <p:cNvSpPr/>
            <p:nvPr/>
          </p:nvSpPr>
          <p:spPr>
            <a:xfrm>
              <a:off x="10300902" y="2774612"/>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Rounded Corners 140"/>
            <p:cNvSpPr/>
            <p:nvPr/>
          </p:nvSpPr>
          <p:spPr>
            <a:xfrm>
              <a:off x="12071676" y="2730566"/>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Rounded Corners 142"/>
            <p:cNvSpPr/>
            <p:nvPr/>
          </p:nvSpPr>
          <p:spPr>
            <a:xfrm>
              <a:off x="11843834" y="2933508"/>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38" name="Picture 10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371587" y="1169515"/>
            <a:ext cx="892073" cy="791614"/>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59" y="1198238"/>
            <a:ext cx="1021889" cy="75425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25" y="824626"/>
            <a:ext cx="1207757" cy="1128125"/>
          </a:xfrm>
          <a:prstGeom prst="rect">
            <a:avLst/>
          </a:prstGeom>
        </p:spPr>
      </p:pic>
      <p:grpSp>
        <p:nvGrpSpPr>
          <p:cNvPr id="23" name="Group 22"/>
          <p:cNvGrpSpPr/>
          <p:nvPr/>
        </p:nvGrpSpPr>
        <p:grpSpPr>
          <a:xfrm rot="21021493">
            <a:off x="-607109" y="-1067301"/>
            <a:ext cx="12465500" cy="7752809"/>
            <a:chOff x="1218581" y="-894810"/>
            <a:chExt cx="8542981" cy="7752809"/>
          </a:xfrm>
        </p:grpSpPr>
        <p:sp>
          <p:nvSpPr>
            <p:cNvPr id="1029" name="Isosceles Triangle 1028"/>
            <p:cNvSpPr/>
            <p:nvPr/>
          </p:nvSpPr>
          <p:spPr>
            <a:xfrm>
              <a:off x="1218581" y="391011"/>
              <a:ext cx="8542981" cy="6466988"/>
            </a:xfrm>
            <a:prstGeom prst="triangle">
              <a:avLst/>
            </a:prstGeom>
            <a:gradFill>
              <a:gsLst>
                <a:gs pos="35000">
                  <a:srgbClr val="FFFF00">
                    <a:alpha val="22000"/>
                  </a:srgbClr>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p:cNvGrpSpPr/>
            <p:nvPr/>
          </p:nvGrpSpPr>
          <p:grpSpPr>
            <a:xfrm>
              <a:off x="5166232" y="-894810"/>
              <a:ext cx="685863" cy="1864193"/>
              <a:chOff x="8038599" y="0"/>
              <a:chExt cx="875555" cy="2379778"/>
            </a:xfrm>
          </p:grpSpPr>
          <p:sp>
            <p:nvSpPr>
              <p:cNvPr id="107" name="Oval 106"/>
              <p:cNvSpPr/>
              <p:nvPr/>
            </p:nvSpPr>
            <p:spPr>
              <a:xfrm>
                <a:off x="8214306" y="1927195"/>
                <a:ext cx="524140" cy="45258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6" name="Group 105"/>
              <p:cNvGrpSpPr/>
              <p:nvPr/>
            </p:nvGrpSpPr>
            <p:grpSpPr>
              <a:xfrm>
                <a:off x="8038599" y="0"/>
                <a:ext cx="875555" cy="2269474"/>
                <a:chOff x="8038599" y="0"/>
                <a:chExt cx="875555" cy="2269474"/>
              </a:xfrm>
            </p:grpSpPr>
            <p:cxnSp>
              <p:nvCxnSpPr>
                <p:cNvPr id="105" name="Straight Connector 104"/>
                <p:cNvCxnSpPr/>
                <p:nvPr/>
              </p:nvCxnSpPr>
              <p:spPr>
                <a:xfrm flipV="1">
                  <a:off x="8480586" y="0"/>
                  <a:ext cx="0" cy="1641446"/>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4" name="Freeform: Shape 103"/>
                <p:cNvSpPr/>
                <p:nvPr/>
              </p:nvSpPr>
              <p:spPr>
                <a:xfrm>
                  <a:off x="8038599" y="1509083"/>
                  <a:ext cx="875555" cy="760391"/>
                </a:xfrm>
                <a:custGeom>
                  <a:avLst/>
                  <a:gdLst>
                    <a:gd name="connsiteX0" fmla="*/ 594703 w 1189408"/>
                    <a:gd name="connsiteY0" fmla="*/ 0 h 1133069"/>
                    <a:gd name="connsiteX1" fmla="*/ 783597 w 1189408"/>
                    <a:gd name="connsiteY1" fmla="*/ 213732 h 1133069"/>
                    <a:gd name="connsiteX2" fmla="*/ 780836 w 1189408"/>
                    <a:gd name="connsiteY2" fmla="*/ 244717 h 1133069"/>
                    <a:gd name="connsiteX3" fmla="*/ 826190 w 1189408"/>
                    <a:gd name="connsiteY3" fmla="*/ 261806 h 1133069"/>
                    <a:gd name="connsiteX4" fmla="*/ 1189408 w 1189408"/>
                    <a:gd name="connsiteY4" fmla="*/ 926971 h 1133069"/>
                    <a:gd name="connsiteX5" fmla="*/ 1177326 w 1189408"/>
                    <a:gd name="connsiteY5" fmla="*/ 1072458 h 1133069"/>
                    <a:gd name="connsiteX6" fmla="*/ 1161826 w 1189408"/>
                    <a:gd name="connsiteY6" fmla="*/ 1133069 h 1133069"/>
                    <a:gd name="connsiteX7" fmla="*/ 27582 w 1189408"/>
                    <a:gd name="connsiteY7" fmla="*/ 1133069 h 1133069"/>
                    <a:gd name="connsiteX8" fmla="*/ 12082 w 1189408"/>
                    <a:gd name="connsiteY8" fmla="*/ 1072458 h 1133069"/>
                    <a:gd name="connsiteX9" fmla="*/ 0 w 1189408"/>
                    <a:gd name="connsiteY9" fmla="*/ 926971 h 1133069"/>
                    <a:gd name="connsiteX10" fmla="*/ 363218 w 1189408"/>
                    <a:gd name="connsiteY10" fmla="*/ 261806 h 1133069"/>
                    <a:gd name="connsiteX11" fmla="*/ 408571 w 1189408"/>
                    <a:gd name="connsiteY11" fmla="*/ 244717 h 1133069"/>
                    <a:gd name="connsiteX12" fmla="*/ 405810 w 1189408"/>
                    <a:gd name="connsiteY12" fmla="*/ 213732 h 1133069"/>
                    <a:gd name="connsiteX13" fmla="*/ 594703 w 1189408"/>
                    <a:gd name="connsiteY13" fmla="*/ 0 h 113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408" h="1133069">
                      <a:moveTo>
                        <a:pt x="594703" y="0"/>
                      </a:moveTo>
                      <a:cubicBezTo>
                        <a:pt x="699027" y="0"/>
                        <a:pt x="783597" y="95691"/>
                        <a:pt x="783597" y="213732"/>
                      </a:cubicBezTo>
                      <a:lnTo>
                        <a:pt x="780836" y="244717"/>
                      </a:lnTo>
                      <a:lnTo>
                        <a:pt x="826190" y="261806"/>
                      </a:lnTo>
                      <a:cubicBezTo>
                        <a:pt x="1039638" y="371396"/>
                        <a:pt x="1189408" y="627952"/>
                        <a:pt x="1189408" y="926971"/>
                      </a:cubicBezTo>
                      <a:cubicBezTo>
                        <a:pt x="1189408" y="976807"/>
                        <a:pt x="1185248" y="1025464"/>
                        <a:pt x="1177326" y="1072458"/>
                      </a:cubicBezTo>
                      <a:lnTo>
                        <a:pt x="1161826" y="1133069"/>
                      </a:lnTo>
                      <a:lnTo>
                        <a:pt x="27582" y="1133069"/>
                      </a:lnTo>
                      <a:lnTo>
                        <a:pt x="12082" y="1072458"/>
                      </a:lnTo>
                      <a:cubicBezTo>
                        <a:pt x="4160" y="1025464"/>
                        <a:pt x="0" y="976807"/>
                        <a:pt x="0" y="926971"/>
                      </a:cubicBezTo>
                      <a:cubicBezTo>
                        <a:pt x="0" y="627952"/>
                        <a:pt x="149770" y="371396"/>
                        <a:pt x="363218" y="261806"/>
                      </a:cubicBezTo>
                      <a:lnTo>
                        <a:pt x="408571" y="244717"/>
                      </a:lnTo>
                      <a:lnTo>
                        <a:pt x="405810" y="213732"/>
                      </a:lnTo>
                      <a:cubicBezTo>
                        <a:pt x="405810" y="95691"/>
                        <a:pt x="490380" y="0"/>
                        <a:pt x="594703"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1027" name="Group 1026"/>
          <p:cNvGrpSpPr/>
          <p:nvPr/>
        </p:nvGrpSpPr>
        <p:grpSpPr>
          <a:xfrm>
            <a:off x="10092873" y="55752"/>
            <a:ext cx="2519119" cy="2820404"/>
            <a:chOff x="9162739" y="127039"/>
            <a:chExt cx="2701412" cy="3024499"/>
          </a:xfrm>
        </p:grpSpPr>
        <p:pic>
          <p:nvPicPr>
            <p:cNvPr id="119" name="Picture 1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320" y="1213616"/>
              <a:ext cx="2690831" cy="1937922"/>
            </a:xfrm>
            <a:prstGeom prst="rect">
              <a:avLst/>
            </a:prstGeom>
          </p:spPr>
        </p:pic>
        <p:pic>
          <p:nvPicPr>
            <p:cNvPr id="111" name="Picture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3829" y="2465032"/>
              <a:ext cx="451746" cy="255335"/>
            </a:xfrm>
            <a:prstGeom prst="rect">
              <a:avLst/>
            </a:prstGeom>
          </p:spPr>
        </p:pic>
        <p:pic>
          <p:nvPicPr>
            <p:cNvPr id="113" name="Picture 1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2105" y="1912502"/>
              <a:ext cx="576139" cy="903490"/>
            </a:xfrm>
            <a:prstGeom prst="rect">
              <a:avLst/>
            </a:prstGeom>
          </p:spPr>
        </p:pic>
        <p:pic>
          <p:nvPicPr>
            <p:cNvPr id="115" name="Picture 1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05317" y="1916074"/>
              <a:ext cx="556498" cy="792191"/>
            </a:xfrm>
            <a:prstGeom prst="rect">
              <a:avLst/>
            </a:prstGeom>
          </p:spPr>
        </p:pic>
        <p:pic>
          <p:nvPicPr>
            <p:cNvPr id="117" name="Picture 1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47536" y="706704"/>
              <a:ext cx="785644" cy="910038"/>
            </a:xfrm>
            <a:prstGeom prst="rect">
              <a:avLst/>
            </a:prstGeom>
          </p:spPr>
        </p:pic>
        <p:pic>
          <p:nvPicPr>
            <p:cNvPr id="121" name="Picture 120"/>
            <p:cNvPicPr>
              <a:picLocks noChangeAspect="1"/>
            </p:cNvPicPr>
            <p:nvPr/>
          </p:nvPicPr>
          <p:blipFill rotWithShape="1">
            <a:blip r:embed="rId9">
              <a:extLst>
                <a:ext uri="{28A0092B-C50C-407E-A947-70E740481C1C}">
                  <a14:useLocalDpi xmlns:a14="http://schemas.microsoft.com/office/drawing/2010/main" val="0"/>
                </a:ext>
              </a:extLst>
            </a:blip>
            <a:srcRect r="19714"/>
            <a:stretch>
              <a:fillRect/>
            </a:stretch>
          </p:blipFill>
          <p:spPr>
            <a:xfrm>
              <a:off x="9580371" y="1503610"/>
              <a:ext cx="1009223" cy="1204655"/>
            </a:xfrm>
            <a:prstGeom prst="rect">
              <a:avLst/>
            </a:prstGeom>
          </p:spPr>
        </p:pic>
        <p:pic>
          <p:nvPicPr>
            <p:cNvPr id="123" name="Picture 1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15763" y="590556"/>
              <a:ext cx="766003" cy="916585"/>
            </a:xfrm>
            <a:prstGeom prst="rect">
              <a:avLst/>
            </a:prstGeom>
          </p:spPr>
        </p:pic>
        <p:pic>
          <p:nvPicPr>
            <p:cNvPr id="125" name="Picture 1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62739" y="1915399"/>
              <a:ext cx="693986" cy="890397"/>
            </a:xfrm>
            <a:prstGeom prst="rect">
              <a:avLst/>
            </a:prstGeom>
          </p:spPr>
        </p:pic>
        <p:pic>
          <p:nvPicPr>
            <p:cNvPr id="127" name="Picture 1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55952" y="127039"/>
              <a:ext cx="1014791" cy="1309408"/>
            </a:xfrm>
            <a:prstGeom prst="rect">
              <a:avLst/>
            </a:prstGeom>
          </p:spPr>
        </p:pic>
        <p:pic>
          <p:nvPicPr>
            <p:cNvPr id="1025" name="Picture 10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51054" y="1027509"/>
              <a:ext cx="445198" cy="268428"/>
            </a:xfrm>
            <a:prstGeom prst="rect">
              <a:avLst/>
            </a:prstGeom>
          </p:spPr>
        </p:pic>
      </p:grpSp>
      <p:grpSp>
        <p:nvGrpSpPr>
          <p:cNvPr id="300" name="Group 299"/>
          <p:cNvGrpSpPr/>
          <p:nvPr/>
        </p:nvGrpSpPr>
        <p:grpSpPr>
          <a:xfrm>
            <a:off x="10291731" y="6186010"/>
            <a:ext cx="1585080" cy="594720"/>
            <a:chOff x="301520" y="167100"/>
            <a:chExt cx="1585080" cy="594720"/>
          </a:xfrm>
        </p:grpSpPr>
        <mc:AlternateContent xmlns:mc="http://schemas.openxmlformats.org/markup-compatibility/2006" xmlns:p14="http://schemas.microsoft.com/office/powerpoint/2010/main">
          <mc:Choice Requires="p14">
            <p:contentPart r:id="rId14" p14:bwMode="auto">
              <p14:nvContentPartPr>
                <p14:cNvPr id="293" name="Ink 292"/>
                <p14:cNvContentPartPr/>
                <p14:nvPr/>
              </p14:nvContentPartPr>
              <p14:xfrm>
                <a:off x="301520" y="255660"/>
                <a:ext cx="708480" cy="396000"/>
              </p14:xfrm>
            </p:contentPart>
          </mc:Choice>
          <mc:Fallback xmlns="">
            <p:pic>
              <p:nvPicPr>
                <p:cNvPr id="293" name="Ink 292"/>
              </p:nvPicPr>
              <p:blipFill>
                <a:blip r:embed="rId15"/>
              </p:blipFill>
              <p:spPr>
                <a:xfrm>
                  <a:off x="301520" y="255660"/>
                  <a:ext cx="708480" cy="39600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94" name="Ink 293"/>
                <p14:cNvContentPartPr/>
                <p14:nvPr/>
              </p14:nvContentPartPr>
              <p14:xfrm>
                <a:off x="879680" y="167100"/>
                <a:ext cx="459720" cy="430560"/>
              </p14:xfrm>
            </p:contentPart>
          </mc:Choice>
          <mc:Fallback xmlns="">
            <p:pic>
              <p:nvPicPr>
                <p:cNvPr id="294" name="Ink 293"/>
              </p:nvPicPr>
              <p:blipFill>
                <a:blip r:embed="rId17"/>
              </p:blipFill>
              <p:spPr>
                <a:xfrm>
                  <a:off x="879680" y="167100"/>
                  <a:ext cx="459720" cy="43056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95" name="Ink 294"/>
                <p14:cNvContentPartPr/>
                <p14:nvPr/>
              </p14:nvContentPartPr>
              <p14:xfrm>
                <a:off x="1078400" y="316140"/>
                <a:ext cx="418680" cy="294840"/>
              </p14:xfrm>
            </p:contentPart>
          </mc:Choice>
          <mc:Fallback xmlns="">
            <p:pic>
              <p:nvPicPr>
                <p:cNvPr id="295" name="Ink 294"/>
              </p:nvPicPr>
              <p:blipFill>
                <a:blip r:embed="rId19"/>
              </p:blipFill>
              <p:spPr>
                <a:xfrm>
                  <a:off x="1078400" y="316140"/>
                  <a:ext cx="418680" cy="29484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96" name="Ink 295"/>
                <p14:cNvContentPartPr/>
                <p14:nvPr/>
              </p14:nvContentPartPr>
              <p14:xfrm>
                <a:off x="1448120" y="248460"/>
                <a:ext cx="152280" cy="351360"/>
              </p14:xfrm>
            </p:contentPart>
          </mc:Choice>
          <mc:Fallback xmlns="">
            <p:pic>
              <p:nvPicPr>
                <p:cNvPr id="296" name="Ink 295"/>
              </p:nvPicPr>
              <p:blipFill>
                <a:blip r:embed="rId21"/>
              </p:blipFill>
              <p:spPr>
                <a:xfrm>
                  <a:off x="1448120" y="248460"/>
                  <a:ext cx="152280" cy="35136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97" name="Ink 296"/>
                <p14:cNvContentPartPr/>
                <p14:nvPr/>
              </p14:nvContentPartPr>
              <p14:xfrm>
                <a:off x="1190360" y="358260"/>
                <a:ext cx="577080" cy="403560"/>
              </p14:xfrm>
            </p:contentPart>
          </mc:Choice>
          <mc:Fallback xmlns="">
            <p:pic>
              <p:nvPicPr>
                <p:cNvPr id="297" name="Ink 296"/>
              </p:nvPicPr>
              <p:blipFill>
                <a:blip r:embed="rId23"/>
              </p:blipFill>
              <p:spPr>
                <a:xfrm>
                  <a:off x="1190360" y="358260"/>
                  <a:ext cx="577080" cy="40356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98" name="Ink 297"/>
                <p14:cNvContentPartPr/>
                <p14:nvPr/>
              </p14:nvContentPartPr>
              <p14:xfrm>
                <a:off x="1346600" y="338460"/>
                <a:ext cx="540000" cy="58680"/>
              </p14:xfrm>
            </p:contentPart>
          </mc:Choice>
          <mc:Fallback xmlns="">
            <p:pic>
              <p:nvPicPr>
                <p:cNvPr id="298" name="Ink 297"/>
              </p:nvPicPr>
              <p:blipFill>
                <a:blip r:embed="rId25"/>
              </p:blipFill>
              <p:spPr>
                <a:xfrm>
                  <a:off x="1346600" y="338460"/>
                  <a:ext cx="540000" cy="5868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99" name="Ink 298"/>
                <p14:cNvContentPartPr/>
                <p14:nvPr/>
              </p14:nvContentPartPr>
              <p14:xfrm>
                <a:off x="1007480" y="412620"/>
                <a:ext cx="274320" cy="47880"/>
              </p14:xfrm>
            </p:contentPart>
          </mc:Choice>
          <mc:Fallback xmlns="">
            <p:pic>
              <p:nvPicPr>
                <p:cNvPr id="299" name="Ink 298"/>
              </p:nvPicPr>
              <p:blipFill>
                <a:blip r:embed="rId27"/>
              </p:blipFill>
              <p:spPr>
                <a:xfrm>
                  <a:off x="1007480" y="412620"/>
                  <a:ext cx="274320" cy="47880"/>
                </a:xfrm>
                <a:prstGeom prst="rect"/>
              </p:spPr>
            </p:pic>
          </mc:Fallback>
        </mc:AlternateContent>
      </p:grpSp>
      <p:pic>
        <p:nvPicPr>
          <p:cNvPr id="7" name="Picture 6"/>
          <p:cNvPicPr>
            <a:picLocks noChangeAspect="1"/>
          </p:cNvPicPr>
          <p:nvPr/>
        </p:nvPicPr>
        <p:blipFill rotWithShape="1">
          <a:blip r:embed="rId28">
            <a:extLst>
              <a:ext uri="{BEBA8EAE-BF5A-486C-A8C5-ECC9F3942E4B}">
                <a14:imgProps xmlns:a14="http://schemas.microsoft.com/office/drawing/2010/main">
                  <a14:imgLayer r:embed="rId29">
                    <a14:imgEffect>
                      <a14:backgroundRemoval t="9978" b="94235" l="4965" r="47163">
                        <a14:foregroundMark x1="45745" y1="40798" x2="47340" y2="43681"/>
                        <a14:foregroundMark x1="24645" y1="90466" x2="23404" y2="94235"/>
                        <a14:foregroundMark x1="12943" y1="67406" x2="13475" y2="69845"/>
                        <a14:foregroundMark x1="13298" y1="67184" x2="17376" y2="67627"/>
                        <a14:foregroundMark x1="12589" y1="53880" x2="15780" y2="76275"/>
                        <a14:foregroundMark x1="11879" y1="57428" x2="12057" y2="69401"/>
                        <a14:foregroundMark x1="11348" y1="72506" x2="19858" y2="79379"/>
                        <a14:foregroundMark x1="19858" y1="79379" x2="10461" y2="70510"/>
                        <a14:foregroundMark x1="10461" y1="70510" x2="19504" y2="74501"/>
                        <a14:foregroundMark x1="19504" y1="74501" x2="18440" y2="76275"/>
                        <a14:foregroundMark x1="25000" y1="88692" x2="34043" y2="93348"/>
                        <a14:foregroundMark x1="34043" y1="93348" x2="36348" y2="89800"/>
                        <a14:foregroundMark x1="43262" y1="68514" x2="45567" y2="57871"/>
                        <a14:foregroundMark x1="45567" y1="57871" x2="39184" y2="64967"/>
                        <a14:foregroundMark x1="39184" y1="64967" x2="38652" y2="70067"/>
                        <a14:foregroundMark x1="43440" y1="68736" x2="40603" y2="78049"/>
                        <a14:foregroundMark x1="40603" y1="77605" x2="36525" y2="78049"/>
                        <a14:foregroundMark x1="35638" y1="76718" x2="43794" y2="70732"/>
                        <a14:foregroundMark x1="43794" y1="70732" x2="43794" y2="70510"/>
                        <a14:foregroundMark x1="36348" y1="78049" x2="37589" y2="83592"/>
                        <a14:foregroundMark x1="36702" y1="76940" x2="39362" y2="79157"/>
                        <a14:foregroundMark x1="43262" y1="74945" x2="43617" y2="73614"/>
                        <a14:foregroundMark x1="35461" y1="91796" x2="35816" y2="92683"/>
                      </a14:backgroundRemoval>
                    </a14:imgEffect>
                  </a14:imgLayer>
                </a14:imgProps>
              </a:ext>
              <a:ext uri="{28A0092B-C50C-407E-A947-70E740481C1C}">
                <a14:useLocalDpi xmlns:a14="http://schemas.microsoft.com/office/drawing/2010/main" val="0"/>
              </a:ext>
            </a:extLst>
          </a:blip>
          <a:srcRect r="49623"/>
          <a:stretch>
            <a:fillRect/>
          </a:stretch>
        </p:blipFill>
        <p:spPr>
          <a:xfrm>
            <a:off x="8932446" y="1547448"/>
            <a:ext cx="2550159" cy="4047899"/>
          </a:xfrm>
          <a:prstGeom prst="rect">
            <a:avLst/>
          </a:prstGeom>
        </p:spPr>
      </p:pic>
      <p:grpSp>
        <p:nvGrpSpPr>
          <p:cNvPr id="19" name="Group 18"/>
          <p:cNvGrpSpPr/>
          <p:nvPr/>
        </p:nvGrpSpPr>
        <p:grpSpPr>
          <a:xfrm>
            <a:off x="0" y="4926155"/>
            <a:ext cx="12214906" cy="2043903"/>
            <a:chOff x="-22906" y="4886555"/>
            <a:chExt cx="12214906" cy="2043903"/>
          </a:xfrm>
        </p:grpSpPr>
        <p:sp>
          <p:nvSpPr>
            <p:cNvPr id="17" name="Rectangle 16"/>
            <p:cNvSpPr/>
            <p:nvPr/>
          </p:nvSpPr>
          <p:spPr>
            <a:xfrm>
              <a:off x="-22906" y="4914317"/>
              <a:ext cx="12214906" cy="1981298"/>
            </a:xfrm>
            <a:prstGeom prst="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4" name="Group 93"/>
            <p:cNvGrpSpPr/>
            <p:nvPr/>
          </p:nvGrpSpPr>
          <p:grpSpPr>
            <a:xfrm>
              <a:off x="-22906" y="4886555"/>
              <a:ext cx="12214906" cy="2043903"/>
              <a:chOff x="-22906" y="4886555"/>
              <a:chExt cx="12214906" cy="2043903"/>
            </a:xfrm>
          </p:grpSpPr>
          <p:grpSp>
            <p:nvGrpSpPr>
              <p:cNvPr id="27" name="Group 26"/>
              <p:cNvGrpSpPr/>
              <p:nvPr/>
            </p:nvGrpSpPr>
            <p:grpSpPr>
              <a:xfrm>
                <a:off x="-22906" y="5143502"/>
                <a:ext cx="12214906" cy="1500187"/>
                <a:chOff x="-22906" y="5143502"/>
                <a:chExt cx="12214906" cy="1500187"/>
              </a:xfrm>
            </p:grpSpPr>
            <p:cxnSp>
              <p:nvCxnSpPr>
                <p:cNvPr id="26" name="Straight Connector 25"/>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27971" y="4886555"/>
                <a:ext cx="11902880" cy="2043903"/>
                <a:chOff x="156547" y="4900843"/>
                <a:chExt cx="11902880" cy="2043903"/>
              </a:xfrm>
            </p:grpSpPr>
            <p:grpSp>
              <p:nvGrpSpPr>
                <p:cNvPr id="33" name="Group 32"/>
                <p:cNvGrpSpPr/>
                <p:nvPr/>
              </p:nvGrpSpPr>
              <p:grpSpPr>
                <a:xfrm>
                  <a:off x="156547" y="4900843"/>
                  <a:ext cx="3274916" cy="2013496"/>
                  <a:chOff x="156547" y="4900843"/>
                  <a:chExt cx="3274916" cy="2013496"/>
                </a:xfrm>
              </p:grpSpPr>
              <p:grpSp>
                <p:nvGrpSpPr>
                  <p:cNvPr id="34" name="Group 33"/>
                  <p:cNvGrpSpPr/>
                  <p:nvPr/>
                </p:nvGrpSpPr>
                <p:grpSpPr>
                  <a:xfrm rot="5400000">
                    <a:off x="-93370" y="5150760"/>
                    <a:ext cx="2000022" cy="1500187"/>
                    <a:chOff x="-22906" y="5143502"/>
                    <a:chExt cx="12214906" cy="1500187"/>
                  </a:xfrm>
                </p:grpSpPr>
                <p:cxnSp>
                  <p:nvCxnSpPr>
                    <p:cNvPr id="35" name="Straight Connector 34"/>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rot="5400000">
                    <a:off x="1681359" y="5164234"/>
                    <a:ext cx="2000022" cy="1500187"/>
                    <a:chOff x="-22906" y="5143502"/>
                    <a:chExt cx="12214906" cy="1500187"/>
                  </a:xfrm>
                </p:grpSpPr>
                <p:cxnSp>
                  <p:nvCxnSpPr>
                    <p:cNvPr id="42" name="Straight Connector 41"/>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3714134" y="4931250"/>
                  <a:ext cx="3274916" cy="2013496"/>
                  <a:chOff x="156547" y="4900843"/>
                  <a:chExt cx="3274916" cy="2013496"/>
                </a:xfrm>
              </p:grpSpPr>
              <p:grpSp>
                <p:nvGrpSpPr>
                  <p:cNvPr id="50" name="Group 49"/>
                  <p:cNvGrpSpPr/>
                  <p:nvPr/>
                </p:nvGrpSpPr>
                <p:grpSpPr>
                  <a:xfrm rot="5400000">
                    <a:off x="-93370" y="5150760"/>
                    <a:ext cx="2000022" cy="1500187"/>
                    <a:chOff x="-22906" y="5143502"/>
                    <a:chExt cx="12214906" cy="1500187"/>
                  </a:xfrm>
                </p:grpSpPr>
                <p:cxnSp>
                  <p:nvCxnSpPr>
                    <p:cNvPr id="58" name="Straight Connector 57"/>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rot="5400000">
                    <a:off x="1681359" y="5164234"/>
                    <a:ext cx="2000022" cy="1500187"/>
                    <a:chOff x="-22906" y="5143502"/>
                    <a:chExt cx="12214906" cy="1500187"/>
                  </a:xfrm>
                </p:grpSpPr>
                <p:cxnSp>
                  <p:nvCxnSpPr>
                    <p:cNvPr id="52" name="Straight Connector 51"/>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p:cNvGrpSpPr/>
                <p:nvPr/>
              </p:nvGrpSpPr>
              <p:grpSpPr>
                <a:xfrm>
                  <a:off x="7260349" y="4916259"/>
                  <a:ext cx="3274916" cy="2013496"/>
                  <a:chOff x="156547" y="4900843"/>
                  <a:chExt cx="3274916" cy="2013496"/>
                </a:xfrm>
              </p:grpSpPr>
              <p:grpSp>
                <p:nvGrpSpPr>
                  <p:cNvPr id="65" name="Group 64"/>
                  <p:cNvGrpSpPr/>
                  <p:nvPr/>
                </p:nvGrpSpPr>
                <p:grpSpPr>
                  <a:xfrm rot="5400000">
                    <a:off x="-93370" y="5150760"/>
                    <a:ext cx="2000022" cy="1500187"/>
                    <a:chOff x="-22906" y="5143502"/>
                    <a:chExt cx="12214906" cy="1500187"/>
                  </a:xfrm>
                </p:grpSpPr>
                <p:cxnSp>
                  <p:nvCxnSpPr>
                    <p:cNvPr id="73" name="Straight Connector 72"/>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rot="5400000">
                    <a:off x="1681359" y="5164234"/>
                    <a:ext cx="2000022" cy="1500187"/>
                    <a:chOff x="-22906" y="5143502"/>
                    <a:chExt cx="12214906" cy="1500187"/>
                  </a:xfrm>
                </p:grpSpPr>
                <p:cxnSp>
                  <p:nvCxnSpPr>
                    <p:cNvPr id="67" name="Straight Connector 66"/>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nvGrpSpPr>
                <p:cNvPr id="80" name="Group 79"/>
                <p:cNvGrpSpPr/>
                <p:nvPr/>
              </p:nvGrpSpPr>
              <p:grpSpPr>
                <a:xfrm rot="5400000">
                  <a:off x="10452198" y="5309295"/>
                  <a:ext cx="2000022" cy="1214437"/>
                  <a:chOff x="-22906" y="5429252"/>
                  <a:chExt cx="12214906" cy="1214437"/>
                </a:xfrm>
              </p:grpSpPr>
              <p:cxnSp>
                <p:nvCxnSpPr>
                  <p:cNvPr id="89" name="Straight Connector 88"/>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grpSp>
      <p:sp>
        <p:nvSpPr>
          <p:cNvPr id="95" name="Rectangle 94"/>
          <p:cNvSpPr/>
          <p:nvPr/>
        </p:nvSpPr>
        <p:spPr>
          <a:xfrm>
            <a:off x="-108559" y="4700008"/>
            <a:ext cx="12300559" cy="677830"/>
          </a:xfrm>
          <a:prstGeom prst="rect">
            <a:avLst/>
          </a:prstGeom>
          <a:solidFill>
            <a:srgbClr val="F8D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p:cNvSpPr/>
          <p:nvPr/>
        </p:nvSpPr>
        <p:spPr>
          <a:xfrm>
            <a:off x="3269008" y="4098477"/>
            <a:ext cx="6249585" cy="1843827"/>
          </a:xfrm>
          <a:prstGeom prst="roundRect">
            <a:avLst>
              <a:gd name="adj" fmla="val 40430"/>
            </a:avLst>
          </a:prstGeom>
          <a:solidFill>
            <a:srgbClr val="F1D4C7"/>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5" name="Picture 324"/>
          <p:cNvPicPr>
            <a:picLocks noChangeAspect="1"/>
          </p:cNvPicPr>
          <p:nvPr/>
        </p:nvPicPr>
        <p:blipFill rotWithShape="1">
          <a:blip r:embed="rId30">
            <a:extLst>
              <a:ext uri="{28A0092B-C50C-407E-A947-70E740481C1C}">
                <a14:useLocalDpi xmlns:a14="http://schemas.microsoft.com/office/drawing/2010/main" val="0"/>
              </a:ext>
            </a:extLst>
          </a:blip>
          <a:srcRect l="7823" t="36884" r="71776" b="40775"/>
          <a:stretch>
            <a:fillRect/>
          </a:stretch>
        </p:blipFill>
        <p:spPr>
          <a:xfrm rot="1354469">
            <a:off x="3477298" y="4061637"/>
            <a:ext cx="927780" cy="1097280"/>
          </a:xfrm>
          <a:prstGeom prst="rect">
            <a:avLst/>
          </a:prstGeom>
          <a:effectLst>
            <a:outerShdw blurRad="76200" dir="18900000" sy="23000" kx="-1200000" algn="bl" rotWithShape="0">
              <a:prstClr val="black">
                <a:alpha val="20000"/>
              </a:prstClr>
            </a:outerShdw>
          </a:effectLst>
        </p:spPr>
      </p:pic>
      <p:pic>
        <p:nvPicPr>
          <p:cNvPr id="326" name="Picture 325"/>
          <p:cNvPicPr>
            <a:picLocks noChangeAspect="1"/>
          </p:cNvPicPr>
          <p:nvPr/>
        </p:nvPicPr>
        <p:blipFill rotWithShape="1">
          <a:blip r:embed="rId30">
            <a:extLst>
              <a:ext uri="{28A0092B-C50C-407E-A947-70E740481C1C}">
                <a14:useLocalDpi xmlns:a14="http://schemas.microsoft.com/office/drawing/2010/main" val="0"/>
              </a:ext>
            </a:extLst>
          </a:blip>
          <a:srcRect l="73383" t="27582" r="6216" b="50077"/>
          <a:stretch>
            <a:fillRect/>
          </a:stretch>
        </p:blipFill>
        <p:spPr>
          <a:xfrm rot="1354469">
            <a:off x="3701143" y="4785442"/>
            <a:ext cx="927780" cy="1097280"/>
          </a:xfrm>
          <a:prstGeom prst="rect">
            <a:avLst/>
          </a:prstGeom>
          <a:effectLst>
            <a:outerShdw blurRad="76200" dir="18900000" sy="23000" kx="-1200000" algn="bl" rotWithShape="0">
              <a:prstClr val="black">
                <a:alpha val="20000"/>
              </a:prstClr>
            </a:outerShdw>
          </a:effectLst>
        </p:spPr>
      </p:pic>
      <p:pic>
        <p:nvPicPr>
          <p:cNvPr id="327" name="Picture 326"/>
          <p:cNvPicPr>
            <a:picLocks noChangeAspect="1"/>
          </p:cNvPicPr>
          <p:nvPr/>
        </p:nvPicPr>
        <p:blipFill rotWithShape="1">
          <a:blip r:embed="rId30">
            <a:extLst>
              <a:ext uri="{28A0092B-C50C-407E-A947-70E740481C1C}">
                <a14:useLocalDpi xmlns:a14="http://schemas.microsoft.com/office/drawing/2010/main" val="0"/>
              </a:ext>
            </a:extLst>
          </a:blip>
          <a:srcRect l="74606" t="53738" r="4993" b="23921"/>
          <a:stretch>
            <a:fillRect/>
          </a:stretch>
        </p:blipFill>
        <p:spPr>
          <a:xfrm rot="1354469">
            <a:off x="4427770" y="3983693"/>
            <a:ext cx="927780" cy="1097280"/>
          </a:xfrm>
          <a:prstGeom prst="rect">
            <a:avLst/>
          </a:prstGeom>
          <a:effectLst>
            <a:outerShdw blurRad="76200" dir="18900000" sy="23000" kx="-1200000" algn="bl" rotWithShape="0">
              <a:prstClr val="black">
                <a:alpha val="20000"/>
              </a:prstClr>
            </a:outerShdw>
          </a:effectLst>
        </p:spPr>
      </p:pic>
      <p:pic>
        <p:nvPicPr>
          <p:cNvPr id="328" name="Picture 327"/>
          <p:cNvPicPr>
            <a:picLocks noChangeAspect="1"/>
          </p:cNvPicPr>
          <p:nvPr/>
        </p:nvPicPr>
        <p:blipFill rotWithShape="1">
          <a:blip r:embed="rId30">
            <a:extLst>
              <a:ext uri="{28A0092B-C50C-407E-A947-70E740481C1C}">
                <a14:useLocalDpi xmlns:a14="http://schemas.microsoft.com/office/drawing/2010/main" val="0"/>
              </a:ext>
            </a:extLst>
          </a:blip>
          <a:srcRect l="5042" t="61410" r="70018" b="16249"/>
          <a:stretch>
            <a:fillRect/>
          </a:stretch>
        </p:blipFill>
        <p:spPr>
          <a:xfrm rot="1354469">
            <a:off x="4748974" y="4869130"/>
            <a:ext cx="1134246" cy="1097280"/>
          </a:xfrm>
          <a:prstGeom prst="rect">
            <a:avLst/>
          </a:prstGeom>
          <a:effectLst>
            <a:outerShdw blurRad="76200" dir="18900000" sy="23000" kx="-1200000" algn="bl" rotWithShape="0">
              <a:prstClr val="black">
                <a:alpha val="20000"/>
              </a:prstClr>
            </a:outerShdw>
          </a:effectLst>
        </p:spPr>
      </p:pic>
      <p:sp>
        <p:nvSpPr>
          <p:cNvPr id="4" name="Equals 3"/>
          <p:cNvSpPr/>
          <p:nvPr/>
        </p:nvSpPr>
        <p:spPr>
          <a:xfrm>
            <a:off x="5707569" y="4579108"/>
            <a:ext cx="1287696" cy="867747"/>
          </a:xfrm>
          <a:prstGeom prst="mathEqual">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1" name="Picture 80"/>
          <p:cNvPicPr>
            <a:picLocks noChangeAspect="1"/>
          </p:cNvPicPr>
          <p:nvPr/>
        </p:nvPicPr>
        <p:blipFill rotWithShape="1">
          <a:blip r:embed="rId31">
            <a:extLst>
              <a:ext uri="{28A0092B-C50C-407E-A947-70E740481C1C}">
                <a14:useLocalDpi xmlns:a14="http://schemas.microsoft.com/office/drawing/2010/main" val="0"/>
              </a:ext>
            </a:extLst>
          </a:blip>
          <a:srcRect l="11677" r="29984"/>
          <a:stretch>
            <a:fillRect/>
          </a:stretch>
        </p:blipFill>
        <p:spPr>
          <a:xfrm>
            <a:off x="1096868" y="1690487"/>
            <a:ext cx="2530559" cy="3467051"/>
          </a:xfrm>
          <a:prstGeom prst="rect">
            <a:avLst/>
          </a:prstGeom>
          <a:effectLst>
            <a:outerShdw blurRad="50800" dist="38100" dir="5400000" algn="t" rotWithShape="0">
              <a:prstClr val="black">
                <a:alpha val="40000"/>
              </a:prstClr>
            </a:outerShdw>
          </a:effectLst>
        </p:spPr>
      </p:pic>
      <p:pic>
        <p:nvPicPr>
          <p:cNvPr id="15" name="Picture 14"/>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rot="764066">
            <a:off x="6674062" y="3523551"/>
            <a:ext cx="2870045" cy="2870045"/>
          </a:xfrm>
          <a:prstGeom prst="rect">
            <a:avLst/>
          </a:prstGeom>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12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8" dur="12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14:bounceEnd="60000">
                                          <p:cBhvr additive="base">
                                            <p:cTn id="11" dur="1250" fill="hold"/>
                                            <p:tgtEl>
                                              <p:spTgt spid="95"/>
                                            </p:tgtEl>
                                            <p:attrNameLst>
                                              <p:attrName>ppt_x</p:attrName>
                                            </p:attrNameLst>
                                          </p:cBhvr>
                                          <p:tavLst>
                                            <p:tav tm="0">
                                              <p:val>
                                                <p:strVal val="#ppt_x"/>
                                              </p:val>
                                            </p:tav>
                                            <p:tav tm="100000">
                                              <p:val>
                                                <p:strVal val="#ppt_x"/>
                                              </p:val>
                                            </p:tav>
                                          </p:tavLst>
                                        </p:anim>
                                        <p:anim calcmode="lin" valueType="num" p14:bounceEnd="60000">
                                          <p:cBhvr additive="base">
                                            <p:cTn id="12" dur="1250" fill="hold"/>
                                            <p:tgtEl>
                                              <p:spTgt spid="9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500" fill="hold"/>
                                            <p:tgtEl>
                                              <p:spTgt spid="1027"/>
                                            </p:tgtEl>
                                            <p:attrNameLst>
                                              <p:attrName>ppt_w</p:attrName>
                                            </p:attrNameLst>
                                          </p:cBhvr>
                                          <p:tavLst>
                                            <p:tav tm="0">
                                              <p:val>
                                                <p:fltVal val="0"/>
                                              </p:val>
                                            </p:tav>
                                            <p:tav tm="100000">
                                              <p:val>
                                                <p:strVal val="#ppt_w"/>
                                              </p:val>
                                            </p:tav>
                                          </p:tavLst>
                                        </p:anim>
                                        <p:anim calcmode="lin" valueType="num">
                                          <p:cBhvr>
                                            <p:cTn id="16" dur="500" fill="hold"/>
                                            <p:tgtEl>
                                              <p:spTgt spid="1027"/>
                                            </p:tgtEl>
                                            <p:attrNameLst>
                                              <p:attrName>ppt_h</p:attrName>
                                            </p:attrNameLst>
                                          </p:cBhvr>
                                          <p:tavLst>
                                            <p:tav tm="0">
                                              <p:val>
                                                <p:fltVal val="0"/>
                                              </p:val>
                                            </p:tav>
                                            <p:tav tm="100000">
                                              <p:val>
                                                <p:strVal val="#ppt_h"/>
                                              </p:val>
                                            </p:tav>
                                          </p:tavLst>
                                        </p:anim>
                                        <p:animEffect transition="in" filter="fade">
                                          <p:cBhvr>
                                            <p:cTn id="17" dur="500"/>
                                            <p:tgtEl>
                                              <p:spTgt spid="1027"/>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2" presetClass="entr" presetSubtype="8" fill="hold" nodeType="withEffect" p14:presetBounceEnd="40000">
                                      <p:stCondLst>
                                        <p:cond delay="1250"/>
                                      </p:stCondLst>
                                      <p:childTnLst>
                                        <p:set>
                                          <p:cBhvr>
                                            <p:cTn id="25" dur="1" fill="hold">
                                              <p:stCondLst>
                                                <p:cond delay="0"/>
                                              </p:stCondLst>
                                            </p:cTn>
                                            <p:tgtEl>
                                              <p:spTgt spid="1038"/>
                                            </p:tgtEl>
                                            <p:attrNameLst>
                                              <p:attrName>style.visibility</p:attrName>
                                            </p:attrNameLst>
                                          </p:cBhvr>
                                          <p:to>
                                            <p:strVal val="visible"/>
                                          </p:to>
                                        </p:set>
                                        <p:anim calcmode="lin" valueType="num" p14:bounceEnd="40000">
                                          <p:cBhvr additive="base">
                                            <p:cTn id="26" dur="1250" fill="hold"/>
                                            <p:tgtEl>
                                              <p:spTgt spid="1038"/>
                                            </p:tgtEl>
                                            <p:attrNameLst>
                                              <p:attrName>ppt_x</p:attrName>
                                            </p:attrNameLst>
                                          </p:cBhvr>
                                          <p:tavLst>
                                            <p:tav tm="0">
                                              <p:val>
                                                <p:strVal val="0-#ppt_w/2"/>
                                              </p:val>
                                            </p:tav>
                                            <p:tav tm="100000">
                                              <p:val>
                                                <p:strVal val="#ppt_x"/>
                                              </p:val>
                                            </p:tav>
                                          </p:tavLst>
                                        </p:anim>
                                        <p:anim calcmode="lin" valueType="num" p14:bounceEnd="40000">
                                          <p:cBhvr additive="base">
                                            <p:cTn id="27" dur="1250" fill="hold"/>
                                            <p:tgtEl>
                                              <p:spTgt spid="10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14:presetBounceEnd="40000">
                                      <p:stCondLst>
                                        <p:cond delay="1250"/>
                                      </p:stCondLst>
                                      <p:childTnLst>
                                        <p:set>
                                          <p:cBhvr>
                                            <p:cTn id="29" dur="1" fill="hold">
                                              <p:stCondLst>
                                                <p:cond delay="0"/>
                                              </p:stCondLst>
                                            </p:cTn>
                                            <p:tgtEl>
                                              <p:spTgt spid="12"/>
                                            </p:tgtEl>
                                            <p:attrNameLst>
                                              <p:attrName>style.visibility</p:attrName>
                                            </p:attrNameLst>
                                          </p:cBhvr>
                                          <p:to>
                                            <p:strVal val="visible"/>
                                          </p:to>
                                        </p:set>
                                        <p:anim calcmode="lin" valueType="num" p14:bounceEnd="40000">
                                          <p:cBhvr additive="base">
                                            <p:cTn id="30" dur="125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31" dur="12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14:presetBounceEnd="40000">
                                      <p:stCondLst>
                                        <p:cond delay="1250"/>
                                      </p:stCondLst>
                                      <p:childTnLst>
                                        <p:set>
                                          <p:cBhvr>
                                            <p:cTn id="33" dur="1" fill="hold">
                                              <p:stCondLst>
                                                <p:cond delay="0"/>
                                              </p:stCondLst>
                                            </p:cTn>
                                            <p:tgtEl>
                                              <p:spTgt spid="8"/>
                                            </p:tgtEl>
                                            <p:attrNameLst>
                                              <p:attrName>style.visibility</p:attrName>
                                            </p:attrNameLst>
                                          </p:cBhvr>
                                          <p:to>
                                            <p:strVal val="visible"/>
                                          </p:to>
                                        </p:set>
                                        <p:anim calcmode="lin" valueType="num" p14:bounceEnd="40000">
                                          <p:cBhvr additive="base">
                                            <p:cTn id="34" dur="125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35" dur="1250" fill="hold"/>
                                            <p:tgtEl>
                                              <p:spTgt spid="8"/>
                                            </p:tgtEl>
                                            <p:attrNameLst>
                                              <p:attrName>ppt_y</p:attrName>
                                            </p:attrNameLst>
                                          </p:cBhvr>
                                          <p:tavLst>
                                            <p:tav tm="0">
                                              <p:val>
                                                <p:strVal val="#ppt_y"/>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2000"/>
                                            <p:tgtEl>
                                              <p:spTgt spid="23"/>
                                            </p:tgtEl>
                                          </p:cBhvr>
                                        </p:animEffect>
                                      </p:childTnLst>
                                    </p:cTn>
                                  </p:par>
                                </p:childTnLst>
                              </p:cTn>
                            </p:par>
                            <p:par>
                              <p:cTn id="39" fill="hold">
                                <p:stCondLst>
                                  <p:cond delay="1500"/>
                                </p:stCondLst>
                                <p:childTnLst>
                                  <p:par>
                                    <p:cTn id="40" presetID="2" presetClass="entr" presetSubtype="8"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2000" fill="hold"/>
                                            <p:tgtEl>
                                              <p:spTgt spid="81"/>
                                            </p:tgtEl>
                                            <p:attrNameLst>
                                              <p:attrName>ppt_x</p:attrName>
                                            </p:attrNameLst>
                                          </p:cBhvr>
                                          <p:tavLst>
                                            <p:tav tm="0">
                                              <p:val>
                                                <p:strVal val="0-#ppt_w/2"/>
                                              </p:val>
                                            </p:tav>
                                            <p:tav tm="100000">
                                              <p:val>
                                                <p:strVal val="#ppt_x"/>
                                              </p:val>
                                            </p:tav>
                                          </p:tavLst>
                                        </p:anim>
                                        <p:anim calcmode="lin" valueType="num">
                                          <p:cBhvr additive="base">
                                            <p:cTn id="43" dur="2000" fill="hold"/>
                                            <p:tgtEl>
                                              <p:spTgt spid="81"/>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000" fill="hold"/>
                                            <p:tgtEl>
                                              <p:spTgt spid="7"/>
                                            </p:tgtEl>
                                            <p:attrNameLst>
                                              <p:attrName>ppt_x</p:attrName>
                                            </p:attrNameLst>
                                          </p:cBhvr>
                                          <p:tavLst>
                                            <p:tav tm="0">
                                              <p:val>
                                                <p:strVal val="1+#ppt_w/2"/>
                                              </p:val>
                                            </p:tav>
                                            <p:tav tm="100000">
                                              <p:val>
                                                <p:strVal val="#ppt_x"/>
                                              </p:val>
                                            </p:tav>
                                          </p:tavLst>
                                        </p:anim>
                                        <p:anim calcmode="lin" valueType="num">
                                          <p:cBhvr additive="base">
                                            <p:cTn id="48" dur="2000" fill="hold"/>
                                            <p:tgtEl>
                                              <p:spTgt spid="7"/>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5"/>
                                            </p:tgtEl>
                                            <p:attrNameLst>
                                              <p:attrName>style.visibility</p:attrName>
                                            </p:attrNameLst>
                                          </p:cBhvr>
                                          <p:to>
                                            <p:strVal val="visible"/>
                                          </p:to>
                                        </p:set>
                                        <p:animEffect transition="in" filter="randombar(horizontal)">
                                          <p:cBhvr>
                                            <p:cTn id="59" dur="500"/>
                                            <p:tgtEl>
                                              <p:spTgt spid="325"/>
                                            </p:tgtEl>
                                          </p:cBhvr>
                                        </p:animEffect>
                                      </p:childTnLst>
                                    </p:cTn>
                                  </p:par>
                                  <p:par>
                                    <p:cTn id="60" presetID="14" presetClass="entr" presetSubtype="10" fill="hold" nodeType="withEffect">
                                      <p:stCondLst>
                                        <p:cond delay="0"/>
                                      </p:stCondLst>
                                      <p:childTnLst>
                                        <p:set>
                                          <p:cBhvr>
                                            <p:cTn id="61" dur="1" fill="hold">
                                              <p:stCondLst>
                                                <p:cond delay="0"/>
                                              </p:stCondLst>
                                            </p:cTn>
                                            <p:tgtEl>
                                              <p:spTgt spid="326"/>
                                            </p:tgtEl>
                                            <p:attrNameLst>
                                              <p:attrName>style.visibility</p:attrName>
                                            </p:attrNameLst>
                                          </p:cBhvr>
                                          <p:to>
                                            <p:strVal val="visible"/>
                                          </p:to>
                                        </p:set>
                                        <p:animEffect transition="in" filter="randombar(horizontal)">
                                          <p:cBhvr>
                                            <p:cTn id="62" dur="500"/>
                                            <p:tgtEl>
                                              <p:spTgt spid="326"/>
                                            </p:tgtEl>
                                          </p:cBhvr>
                                        </p:animEffect>
                                      </p:childTnLst>
                                    </p:cTn>
                                  </p:par>
                                  <p:par>
                                    <p:cTn id="63" presetID="14" presetClass="entr" presetSubtype="10" fill="hold" nodeType="withEffect">
                                      <p:stCondLst>
                                        <p:cond delay="0"/>
                                      </p:stCondLst>
                                      <p:childTnLst>
                                        <p:set>
                                          <p:cBhvr>
                                            <p:cTn id="64" dur="1" fill="hold">
                                              <p:stCondLst>
                                                <p:cond delay="0"/>
                                              </p:stCondLst>
                                            </p:cTn>
                                            <p:tgtEl>
                                              <p:spTgt spid="327"/>
                                            </p:tgtEl>
                                            <p:attrNameLst>
                                              <p:attrName>style.visibility</p:attrName>
                                            </p:attrNameLst>
                                          </p:cBhvr>
                                          <p:to>
                                            <p:strVal val="visible"/>
                                          </p:to>
                                        </p:set>
                                        <p:animEffect transition="in" filter="randombar(horizontal)">
                                          <p:cBhvr>
                                            <p:cTn id="65" dur="500"/>
                                            <p:tgtEl>
                                              <p:spTgt spid="327"/>
                                            </p:tgtEl>
                                          </p:cBhvr>
                                        </p:animEffect>
                                      </p:childTnLst>
                                    </p:cTn>
                                  </p:par>
                                  <p:par>
                                    <p:cTn id="66" presetID="14" presetClass="entr" presetSubtype="10" fill="hold" nodeType="withEffect">
                                      <p:stCondLst>
                                        <p:cond delay="0"/>
                                      </p:stCondLst>
                                      <p:childTnLst>
                                        <p:set>
                                          <p:cBhvr>
                                            <p:cTn id="67" dur="1" fill="hold">
                                              <p:stCondLst>
                                                <p:cond delay="0"/>
                                              </p:stCondLst>
                                            </p:cTn>
                                            <p:tgtEl>
                                              <p:spTgt spid="328"/>
                                            </p:tgtEl>
                                            <p:attrNameLst>
                                              <p:attrName>style.visibility</p:attrName>
                                            </p:attrNameLst>
                                          </p:cBhvr>
                                          <p:to>
                                            <p:strVal val="visible"/>
                                          </p:to>
                                        </p:set>
                                        <p:animEffect transition="in" filter="randombar(horizontal)">
                                          <p:cBhvr>
                                            <p:cTn id="68" dur="500"/>
                                            <p:tgtEl>
                                              <p:spTgt spid="32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3" name="chimes.wav"/>
                                            </p:tgtEl>
                                          </p:cMediaNode>
                                        </p:audio>
                                      </p:subTnLst>
                                    </p:cTn>
                                  </p:par>
                                  <p:par>
                                    <p:cTn id="81" presetID="8" presetClass="emph" presetSubtype="0" repeatCount="indefinite" autoRev="1" fill="hold" nodeType="withEffect">
                                      <p:stCondLst>
                                        <p:cond delay="0"/>
                                      </p:stCondLst>
                                      <p:childTnLst>
                                        <p:animRot by="1200000">
                                          <p:cBhvr>
                                            <p:cTn id="82" dur="3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3" grpId="0" animBg="1"/>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1250" fill="hold"/>
                                            <p:tgtEl>
                                              <p:spTgt spid="95"/>
                                            </p:tgtEl>
                                            <p:attrNameLst>
                                              <p:attrName>ppt_x</p:attrName>
                                            </p:attrNameLst>
                                          </p:cBhvr>
                                          <p:tavLst>
                                            <p:tav tm="0">
                                              <p:val>
                                                <p:strVal val="#ppt_x"/>
                                              </p:val>
                                            </p:tav>
                                            <p:tav tm="100000">
                                              <p:val>
                                                <p:strVal val="#ppt_x"/>
                                              </p:val>
                                            </p:tav>
                                          </p:tavLst>
                                        </p:anim>
                                        <p:anim calcmode="lin" valueType="num">
                                          <p:cBhvr additive="base">
                                            <p:cTn id="12" dur="1250" fill="hold"/>
                                            <p:tgtEl>
                                              <p:spTgt spid="9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500" fill="hold"/>
                                            <p:tgtEl>
                                              <p:spTgt spid="1027"/>
                                            </p:tgtEl>
                                            <p:attrNameLst>
                                              <p:attrName>ppt_w</p:attrName>
                                            </p:attrNameLst>
                                          </p:cBhvr>
                                          <p:tavLst>
                                            <p:tav tm="0">
                                              <p:val>
                                                <p:fltVal val="0"/>
                                              </p:val>
                                            </p:tav>
                                            <p:tav tm="100000">
                                              <p:val>
                                                <p:strVal val="#ppt_w"/>
                                              </p:val>
                                            </p:tav>
                                          </p:tavLst>
                                        </p:anim>
                                        <p:anim calcmode="lin" valueType="num">
                                          <p:cBhvr>
                                            <p:cTn id="16" dur="500" fill="hold"/>
                                            <p:tgtEl>
                                              <p:spTgt spid="1027"/>
                                            </p:tgtEl>
                                            <p:attrNameLst>
                                              <p:attrName>ppt_h</p:attrName>
                                            </p:attrNameLst>
                                          </p:cBhvr>
                                          <p:tavLst>
                                            <p:tav tm="0">
                                              <p:val>
                                                <p:fltVal val="0"/>
                                              </p:val>
                                            </p:tav>
                                            <p:tav tm="100000">
                                              <p:val>
                                                <p:strVal val="#ppt_h"/>
                                              </p:val>
                                            </p:tav>
                                          </p:tavLst>
                                        </p:anim>
                                        <p:animEffect transition="in" filter="fade">
                                          <p:cBhvr>
                                            <p:cTn id="17" dur="500"/>
                                            <p:tgtEl>
                                              <p:spTgt spid="1027"/>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2" presetClass="entr" presetSubtype="8" fill="hold" nodeType="withEffect">
                                      <p:stCondLst>
                                        <p:cond delay="1250"/>
                                      </p:stCondLst>
                                      <p:childTnLst>
                                        <p:set>
                                          <p:cBhvr>
                                            <p:cTn id="25" dur="1" fill="hold">
                                              <p:stCondLst>
                                                <p:cond delay="0"/>
                                              </p:stCondLst>
                                            </p:cTn>
                                            <p:tgtEl>
                                              <p:spTgt spid="1038"/>
                                            </p:tgtEl>
                                            <p:attrNameLst>
                                              <p:attrName>style.visibility</p:attrName>
                                            </p:attrNameLst>
                                          </p:cBhvr>
                                          <p:to>
                                            <p:strVal val="visible"/>
                                          </p:to>
                                        </p:set>
                                        <p:anim calcmode="lin" valueType="num">
                                          <p:cBhvr additive="base">
                                            <p:cTn id="26" dur="1250" fill="hold"/>
                                            <p:tgtEl>
                                              <p:spTgt spid="1038"/>
                                            </p:tgtEl>
                                            <p:attrNameLst>
                                              <p:attrName>ppt_x</p:attrName>
                                            </p:attrNameLst>
                                          </p:cBhvr>
                                          <p:tavLst>
                                            <p:tav tm="0">
                                              <p:val>
                                                <p:strVal val="0-#ppt_w/2"/>
                                              </p:val>
                                            </p:tav>
                                            <p:tav tm="100000">
                                              <p:val>
                                                <p:strVal val="#ppt_x"/>
                                              </p:val>
                                            </p:tav>
                                          </p:tavLst>
                                        </p:anim>
                                        <p:anim calcmode="lin" valueType="num">
                                          <p:cBhvr additive="base">
                                            <p:cTn id="27" dur="1250" fill="hold"/>
                                            <p:tgtEl>
                                              <p:spTgt spid="10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125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250" fill="hold"/>
                                            <p:tgtEl>
                                              <p:spTgt spid="12"/>
                                            </p:tgtEl>
                                            <p:attrNameLst>
                                              <p:attrName>ppt_x</p:attrName>
                                            </p:attrNameLst>
                                          </p:cBhvr>
                                          <p:tavLst>
                                            <p:tav tm="0">
                                              <p:val>
                                                <p:strVal val="0-#ppt_w/2"/>
                                              </p:val>
                                            </p:tav>
                                            <p:tav tm="100000">
                                              <p:val>
                                                <p:strVal val="#ppt_x"/>
                                              </p:val>
                                            </p:tav>
                                          </p:tavLst>
                                        </p:anim>
                                        <p:anim calcmode="lin" valueType="num">
                                          <p:cBhvr additive="base">
                                            <p:cTn id="31" dur="12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25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250" fill="hold"/>
                                            <p:tgtEl>
                                              <p:spTgt spid="8"/>
                                            </p:tgtEl>
                                            <p:attrNameLst>
                                              <p:attrName>ppt_x</p:attrName>
                                            </p:attrNameLst>
                                          </p:cBhvr>
                                          <p:tavLst>
                                            <p:tav tm="0">
                                              <p:val>
                                                <p:strVal val="0-#ppt_w/2"/>
                                              </p:val>
                                            </p:tav>
                                            <p:tav tm="100000">
                                              <p:val>
                                                <p:strVal val="#ppt_x"/>
                                              </p:val>
                                            </p:tav>
                                          </p:tavLst>
                                        </p:anim>
                                        <p:anim calcmode="lin" valueType="num">
                                          <p:cBhvr additive="base">
                                            <p:cTn id="35" dur="1250" fill="hold"/>
                                            <p:tgtEl>
                                              <p:spTgt spid="8"/>
                                            </p:tgtEl>
                                            <p:attrNameLst>
                                              <p:attrName>ppt_y</p:attrName>
                                            </p:attrNameLst>
                                          </p:cBhvr>
                                          <p:tavLst>
                                            <p:tav tm="0">
                                              <p:val>
                                                <p:strVal val="#ppt_y"/>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2000"/>
                                            <p:tgtEl>
                                              <p:spTgt spid="23"/>
                                            </p:tgtEl>
                                          </p:cBhvr>
                                        </p:animEffect>
                                      </p:childTnLst>
                                    </p:cTn>
                                  </p:par>
                                </p:childTnLst>
                              </p:cTn>
                            </p:par>
                            <p:par>
                              <p:cTn id="39" fill="hold">
                                <p:stCondLst>
                                  <p:cond delay="1500"/>
                                </p:stCondLst>
                                <p:childTnLst>
                                  <p:par>
                                    <p:cTn id="40" presetID="2" presetClass="entr" presetSubtype="8"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2000" fill="hold"/>
                                            <p:tgtEl>
                                              <p:spTgt spid="81"/>
                                            </p:tgtEl>
                                            <p:attrNameLst>
                                              <p:attrName>ppt_x</p:attrName>
                                            </p:attrNameLst>
                                          </p:cBhvr>
                                          <p:tavLst>
                                            <p:tav tm="0">
                                              <p:val>
                                                <p:strVal val="0-#ppt_w/2"/>
                                              </p:val>
                                            </p:tav>
                                            <p:tav tm="100000">
                                              <p:val>
                                                <p:strVal val="#ppt_x"/>
                                              </p:val>
                                            </p:tav>
                                          </p:tavLst>
                                        </p:anim>
                                        <p:anim calcmode="lin" valueType="num">
                                          <p:cBhvr additive="base">
                                            <p:cTn id="43" dur="2000" fill="hold"/>
                                            <p:tgtEl>
                                              <p:spTgt spid="81"/>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000" fill="hold"/>
                                            <p:tgtEl>
                                              <p:spTgt spid="7"/>
                                            </p:tgtEl>
                                            <p:attrNameLst>
                                              <p:attrName>ppt_x</p:attrName>
                                            </p:attrNameLst>
                                          </p:cBhvr>
                                          <p:tavLst>
                                            <p:tav tm="0">
                                              <p:val>
                                                <p:strVal val="1+#ppt_w/2"/>
                                              </p:val>
                                            </p:tav>
                                            <p:tav tm="100000">
                                              <p:val>
                                                <p:strVal val="#ppt_x"/>
                                              </p:val>
                                            </p:tav>
                                          </p:tavLst>
                                        </p:anim>
                                        <p:anim calcmode="lin" valueType="num">
                                          <p:cBhvr additive="base">
                                            <p:cTn id="48" dur="2000" fill="hold"/>
                                            <p:tgtEl>
                                              <p:spTgt spid="7"/>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5"/>
                                            </p:tgtEl>
                                            <p:attrNameLst>
                                              <p:attrName>style.visibility</p:attrName>
                                            </p:attrNameLst>
                                          </p:cBhvr>
                                          <p:to>
                                            <p:strVal val="visible"/>
                                          </p:to>
                                        </p:set>
                                        <p:animEffect transition="in" filter="randombar(horizontal)">
                                          <p:cBhvr>
                                            <p:cTn id="59" dur="500"/>
                                            <p:tgtEl>
                                              <p:spTgt spid="325"/>
                                            </p:tgtEl>
                                          </p:cBhvr>
                                        </p:animEffect>
                                      </p:childTnLst>
                                    </p:cTn>
                                  </p:par>
                                  <p:par>
                                    <p:cTn id="60" presetID="14" presetClass="entr" presetSubtype="10" fill="hold" nodeType="withEffect">
                                      <p:stCondLst>
                                        <p:cond delay="0"/>
                                      </p:stCondLst>
                                      <p:childTnLst>
                                        <p:set>
                                          <p:cBhvr>
                                            <p:cTn id="61" dur="1" fill="hold">
                                              <p:stCondLst>
                                                <p:cond delay="0"/>
                                              </p:stCondLst>
                                            </p:cTn>
                                            <p:tgtEl>
                                              <p:spTgt spid="326"/>
                                            </p:tgtEl>
                                            <p:attrNameLst>
                                              <p:attrName>style.visibility</p:attrName>
                                            </p:attrNameLst>
                                          </p:cBhvr>
                                          <p:to>
                                            <p:strVal val="visible"/>
                                          </p:to>
                                        </p:set>
                                        <p:animEffect transition="in" filter="randombar(horizontal)">
                                          <p:cBhvr>
                                            <p:cTn id="62" dur="500"/>
                                            <p:tgtEl>
                                              <p:spTgt spid="326"/>
                                            </p:tgtEl>
                                          </p:cBhvr>
                                        </p:animEffect>
                                      </p:childTnLst>
                                    </p:cTn>
                                  </p:par>
                                  <p:par>
                                    <p:cTn id="63" presetID="14" presetClass="entr" presetSubtype="10" fill="hold" nodeType="withEffect">
                                      <p:stCondLst>
                                        <p:cond delay="0"/>
                                      </p:stCondLst>
                                      <p:childTnLst>
                                        <p:set>
                                          <p:cBhvr>
                                            <p:cTn id="64" dur="1" fill="hold">
                                              <p:stCondLst>
                                                <p:cond delay="0"/>
                                              </p:stCondLst>
                                            </p:cTn>
                                            <p:tgtEl>
                                              <p:spTgt spid="327"/>
                                            </p:tgtEl>
                                            <p:attrNameLst>
                                              <p:attrName>style.visibility</p:attrName>
                                            </p:attrNameLst>
                                          </p:cBhvr>
                                          <p:to>
                                            <p:strVal val="visible"/>
                                          </p:to>
                                        </p:set>
                                        <p:animEffect transition="in" filter="randombar(horizontal)">
                                          <p:cBhvr>
                                            <p:cTn id="65" dur="500"/>
                                            <p:tgtEl>
                                              <p:spTgt spid="327"/>
                                            </p:tgtEl>
                                          </p:cBhvr>
                                        </p:animEffect>
                                      </p:childTnLst>
                                    </p:cTn>
                                  </p:par>
                                  <p:par>
                                    <p:cTn id="66" presetID="14" presetClass="entr" presetSubtype="10" fill="hold" nodeType="withEffect">
                                      <p:stCondLst>
                                        <p:cond delay="0"/>
                                      </p:stCondLst>
                                      <p:childTnLst>
                                        <p:set>
                                          <p:cBhvr>
                                            <p:cTn id="67" dur="1" fill="hold">
                                              <p:stCondLst>
                                                <p:cond delay="0"/>
                                              </p:stCondLst>
                                            </p:cTn>
                                            <p:tgtEl>
                                              <p:spTgt spid="328"/>
                                            </p:tgtEl>
                                            <p:attrNameLst>
                                              <p:attrName>style.visibility</p:attrName>
                                            </p:attrNameLst>
                                          </p:cBhvr>
                                          <p:to>
                                            <p:strVal val="visible"/>
                                          </p:to>
                                        </p:set>
                                        <p:animEffect transition="in" filter="randombar(horizontal)">
                                          <p:cBhvr>
                                            <p:cTn id="68" dur="500"/>
                                            <p:tgtEl>
                                              <p:spTgt spid="32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3" name="chimes.wav"/>
                                            </p:tgtEl>
                                          </p:cMediaNode>
                                        </p:audio>
                                      </p:subTnLst>
                                    </p:cTn>
                                  </p:par>
                                  <p:par>
                                    <p:cTn id="81" presetID="8" presetClass="emph" presetSubtype="0" repeatCount="indefinite" autoRev="1" fill="hold" nodeType="withEffect">
                                      <p:stCondLst>
                                        <p:cond delay="0"/>
                                      </p:stCondLst>
                                      <p:childTnLst>
                                        <p:animRot by="1200000">
                                          <p:cBhvr>
                                            <p:cTn id="82" dur="3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3" grpId="0" animBg="1"/>
          <p:bldP spid="4"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思想气泡: 云 5"/>
          <p:cNvSpPr/>
          <p:nvPr/>
        </p:nvSpPr>
        <p:spPr>
          <a:xfrm rot="21123151" flipH="1">
            <a:off x="2148607" y="48"/>
            <a:ext cx="7689921" cy="3975835"/>
          </a:xfrm>
          <a:custGeom>
            <a:avLst/>
            <a:gdLst>
              <a:gd name="connsiteX0" fmla="*/ 694228 w 7689921"/>
              <a:gd name="connsiteY0" fmla="*/ 1322517 h 3975835"/>
              <a:gd name="connsiteX1" fmla="*/ 1000935 w 7689921"/>
              <a:gd name="connsiteY1" fmla="*/ 635673 h 3975835"/>
              <a:gd name="connsiteX2" fmla="*/ 2492994 w 7689921"/>
              <a:gd name="connsiteY2" fmla="*/ 478756 h 3975835"/>
              <a:gd name="connsiteX3" fmla="*/ 3997334 w 7689921"/>
              <a:gd name="connsiteY3" fmla="*/ 315858 h 3975835"/>
              <a:gd name="connsiteX4" fmla="*/ 4583513 w 7689921"/>
              <a:gd name="connsiteY4" fmla="*/ 18406 h 3975835"/>
              <a:gd name="connsiteX5" fmla="*/ 5310495 w 7689921"/>
              <a:gd name="connsiteY5" fmla="*/ 228334 h 3975835"/>
              <a:gd name="connsiteX6" fmla="*/ 6312677 w 7689921"/>
              <a:gd name="connsiteY6" fmla="*/ 63502 h 3975835"/>
              <a:gd name="connsiteX7" fmla="*/ 6820888 w 7689921"/>
              <a:gd name="connsiteY7" fmla="*/ 513177 h 3975835"/>
              <a:gd name="connsiteX8" fmla="*/ 7473107 w 7689921"/>
              <a:gd name="connsiteY8" fmla="*/ 949598 h 3975835"/>
              <a:gd name="connsiteX9" fmla="*/ 7443914 w 7689921"/>
              <a:gd name="connsiteY9" fmla="*/ 1422833 h 3975835"/>
              <a:gd name="connsiteX10" fmla="*/ 7657167 w 7689921"/>
              <a:gd name="connsiteY10" fmla="*/ 2146398 h 3975835"/>
              <a:gd name="connsiteX11" fmla="*/ 6658189 w 7689921"/>
              <a:gd name="connsiteY11" fmla="*/ 2779771 h 3975835"/>
              <a:gd name="connsiteX12" fmla="*/ 6300573 w 7689921"/>
              <a:gd name="connsiteY12" fmla="*/ 3322491 h 3975835"/>
              <a:gd name="connsiteX13" fmla="*/ 5083002 w 7689921"/>
              <a:gd name="connsiteY13" fmla="*/ 3388202 h 3975835"/>
              <a:gd name="connsiteX14" fmla="*/ 4212901 w 7689921"/>
              <a:gd name="connsiteY14" fmla="*/ 3967183 h 3975835"/>
              <a:gd name="connsiteX15" fmla="*/ 2933562 w 7689921"/>
              <a:gd name="connsiteY15" fmla="*/ 3613776 h 3975835"/>
              <a:gd name="connsiteX16" fmla="*/ 1033155 w 7689921"/>
              <a:gd name="connsiteY16" fmla="*/ 3264602 h 3975835"/>
              <a:gd name="connsiteX17" fmla="*/ 197588 w 7689921"/>
              <a:gd name="connsiteY17" fmla="*/ 2876038 h 3975835"/>
              <a:gd name="connsiteX18" fmla="*/ 376129 w 7689921"/>
              <a:gd name="connsiteY18" fmla="*/ 2351540 h 3975835"/>
              <a:gd name="connsiteX19" fmla="*/ -891 w 7689921"/>
              <a:gd name="connsiteY19" fmla="*/ 1813422 h 3975835"/>
              <a:gd name="connsiteX20" fmla="*/ 687642 w 7689921"/>
              <a:gd name="connsiteY20" fmla="*/ 1335125 h 3975835"/>
              <a:gd name="connsiteX21" fmla="*/ 694228 w 7689921"/>
              <a:gd name="connsiteY21" fmla="*/ 1322517 h 3975835"/>
              <a:gd name="connsiteX0-1" fmla="*/ 241861 w 7689921"/>
              <a:gd name="connsiteY0-2" fmla="*/ 5116979 h 3975835"/>
              <a:gd name="connsiteX1-3" fmla="*/ 131421 w 7689921"/>
              <a:gd name="connsiteY1-4" fmla="*/ 5227419 h 3975835"/>
              <a:gd name="connsiteX2-5" fmla="*/ 20981 w 7689921"/>
              <a:gd name="connsiteY2-6" fmla="*/ 5116979 h 3975835"/>
              <a:gd name="connsiteX3-7" fmla="*/ 131421 w 7689921"/>
              <a:gd name="connsiteY3-8" fmla="*/ 5006539 h 3975835"/>
              <a:gd name="connsiteX4-9" fmla="*/ 241861 w 7689921"/>
              <a:gd name="connsiteY4-10" fmla="*/ 5116979 h 3975835"/>
              <a:gd name="connsiteX0-11" fmla="*/ 863552 w 7689921"/>
              <a:gd name="connsiteY0-12" fmla="*/ 4686194 h 3975835"/>
              <a:gd name="connsiteX1-13" fmla="*/ 642672 w 7689921"/>
              <a:gd name="connsiteY1-14" fmla="*/ 4907074 h 3975835"/>
              <a:gd name="connsiteX2-15" fmla="*/ 421792 w 7689921"/>
              <a:gd name="connsiteY2-16" fmla="*/ 4686194 h 3975835"/>
              <a:gd name="connsiteX3-17" fmla="*/ 642672 w 7689921"/>
              <a:gd name="connsiteY3-18" fmla="*/ 4465314 h 3975835"/>
              <a:gd name="connsiteX4-19" fmla="*/ 863552 w 7689921"/>
              <a:gd name="connsiteY4-20" fmla="*/ 4686194 h 3975835"/>
              <a:gd name="connsiteX0-21" fmla="*/ 1654155 w 7689921"/>
              <a:gd name="connsiteY0-22" fmla="*/ 4113083 h 3975835"/>
              <a:gd name="connsiteX1-23" fmla="*/ 1322835 w 7689921"/>
              <a:gd name="connsiteY1-24" fmla="*/ 4444403 h 3975835"/>
              <a:gd name="connsiteX2-25" fmla="*/ 991515 w 7689921"/>
              <a:gd name="connsiteY2-26" fmla="*/ 4113083 h 3975835"/>
              <a:gd name="connsiteX3-27" fmla="*/ 1322835 w 7689921"/>
              <a:gd name="connsiteY3-28" fmla="*/ 3781763 h 3975835"/>
              <a:gd name="connsiteX4-29" fmla="*/ 1654155 w 7689921"/>
              <a:gd name="connsiteY4-30" fmla="*/ 4113083 h 3975835"/>
              <a:gd name="connsiteX0-31" fmla="*/ 835388 w 7689921"/>
              <a:gd name="connsiteY0-32" fmla="*/ 2409153 h 3975835"/>
              <a:gd name="connsiteX1-33" fmla="*/ 384496 w 7689921"/>
              <a:gd name="connsiteY1-34" fmla="*/ 2335803 h 3975835"/>
              <a:gd name="connsiteX2-35" fmla="*/ 1233235 w 7689921"/>
              <a:gd name="connsiteY2-36" fmla="*/ 3211867 h 3975835"/>
              <a:gd name="connsiteX3-37" fmla="*/ 1036003 w 7689921"/>
              <a:gd name="connsiteY3-38" fmla="*/ 3246931 h 3975835"/>
              <a:gd name="connsiteX4-39" fmla="*/ 2933206 w 7689921"/>
              <a:gd name="connsiteY4-40" fmla="*/ 3597578 h 3975835"/>
              <a:gd name="connsiteX5-41" fmla="*/ 2814297 w 7689921"/>
              <a:gd name="connsiteY5-42" fmla="*/ 3437440 h 3975835"/>
              <a:gd name="connsiteX6-43" fmla="*/ 5131420 w 7689921"/>
              <a:gd name="connsiteY6-44" fmla="*/ 3198246 h 3975835"/>
              <a:gd name="connsiteX7-45" fmla="*/ 5083892 w 7689921"/>
              <a:gd name="connsiteY7-46" fmla="*/ 3373937 h 3975835"/>
              <a:gd name="connsiteX8-47" fmla="*/ 6075215 w 7689921"/>
              <a:gd name="connsiteY8-48" fmla="*/ 2112530 h 3975835"/>
              <a:gd name="connsiteX9-49" fmla="*/ 6653917 w 7689921"/>
              <a:gd name="connsiteY9-50" fmla="*/ 2769279 h 3975835"/>
              <a:gd name="connsiteX10-51" fmla="*/ 7440354 w 7689921"/>
              <a:gd name="connsiteY10-52" fmla="*/ 1413078 h 3975835"/>
              <a:gd name="connsiteX11-53" fmla="*/ 7182599 w 7689921"/>
              <a:gd name="connsiteY11-54" fmla="*/ 1659358 h 3975835"/>
              <a:gd name="connsiteX12-55" fmla="*/ 6821956 w 7689921"/>
              <a:gd name="connsiteY12-56" fmla="*/ 499372 h 3975835"/>
              <a:gd name="connsiteX13-57" fmla="*/ 6835485 w 7689921"/>
              <a:gd name="connsiteY13-58" fmla="*/ 615702 h 3975835"/>
              <a:gd name="connsiteX14-59" fmla="*/ 5176100 w 7689921"/>
              <a:gd name="connsiteY14-60" fmla="*/ 363715 h 3975835"/>
              <a:gd name="connsiteX15-61" fmla="*/ 5308181 w 7689921"/>
              <a:gd name="connsiteY15-62" fmla="*/ 215357 h 3975835"/>
              <a:gd name="connsiteX16-63" fmla="*/ 3941262 w 7689921"/>
              <a:gd name="connsiteY16-64" fmla="*/ 434396 h 3975835"/>
              <a:gd name="connsiteX17-65" fmla="*/ 4005167 w 7689921"/>
              <a:gd name="connsiteY17-66" fmla="*/ 306470 h 3975835"/>
              <a:gd name="connsiteX18-67" fmla="*/ 2492104 w 7689921"/>
              <a:gd name="connsiteY18-68" fmla="*/ 477836 h 3975835"/>
              <a:gd name="connsiteX19-69" fmla="*/ 2723513 w 7689921"/>
              <a:gd name="connsiteY19-70" fmla="*/ 601897 h 3975835"/>
              <a:gd name="connsiteX20-71" fmla="*/ 734636 w 7689921"/>
              <a:gd name="connsiteY20-72" fmla="*/ 1453112 h 3975835"/>
              <a:gd name="connsiteX21-73" fmla="*/ 694228 w 7689921"/>
              <a:gd name="connsiteY21-74" fmla="*/ 1322517 h 39758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43" y="connsiteY6-44"/>
              </a:cxn>
              <a:cxn ang="0">
                <a:pos x="connsiteX7-45" y="connsiteY7-46"/>
              </a:cxn>
              <a:cxn ang="0">
                <a:pos x="connsiteX8-47" y="connsiteY8-48"/>
              </a:cxn>
              <a:cxn ang="0">
                <a:pos x="connsiteX9-49" y="connsiteY9-50"/>
              </a:cxn>
              <a:cxn ang="0">
                <a:pos x="connsiteX10-51" y="connsiteY10-52"/>
              </a:cxn>
              <a:cxn ang="0">
                <a:pos x="connsiteX11-53" y="connsiteY11-54"/>
              </a:cxn>
              <a:cxn ang="0">
                <a:pos x="connsiteX12-55" y="connsiteY12-56"/>
              </a:cxn>
              <a:cxn ang="0">
                <a:pos x="connsiteX13-57" y="connsiteY13-58"/>
              </a:cxn>
              <a:cxn ang="0">
                <a:pos x="connsiteX14-59" y="connsiteY14-60"/>
              </a:cxn>
              <a:cxn ang="0">
                <a:pos x="connsiteX15-61" y="connsiteY15-62"/>
              </a:cxn>
              <a:cxn ang="0">
                <a:pos x="connsiteX16-63" y="connsiteY16-64"/>
              </a:cxn>
              <a:cxn ang="0">
                <a:pos x="connsiteX17-65" y="connsiteY17-66"/>
              </a:cxn>
              <a:cxn ang="0">
                <a:pos x="connsiteX18-67" y="connsiteY18-68"/>
              </a:cxn>
              <a:cxn ang="0">
                <a:pos x="connsiteX19-69" y="connsiteY19-70"/>
              </a:cxn>
              <a:cxn ang="0">
                <a:pos x="connsiteX20-71" y="connsiteY20-72"/>
              </a:cxn>
              <a:cxn ang="0">
                <a:pos x="connsiteX21-73" y="connsiteY21-74"/>
              </a:cxn>
            </a:cxnLst>
            <a:rect l="l" t="t" r="r" b="b"/>
            <a:pathLst>
              <a:path w="7689921" h="3975835" fill="none" extrusionOk="0">
                <a:moveTo>
                  <a:pt x="694228" y="1322517"/>
                </a:moveTo>
                <a:cubicBezTo>
                  <a:pt x="609819" y="1121151"/>
                  <a:pt x="801386" y="800949"/>
                  <a:pt x="1000935" y="635673"/>
                </a:cubicBezTo>
                <a:cubicBezTo>
                  <a:pt x="1422537" y="311593"/>
                  <a:pt x="2009865" y="302969"/>
                  <a:pt x="2492994" y="478756"/>
                </a:cubicBezTo>
                <a:cubicBezTo>
                  <a:pt x="2784202" y="48456"/>
                  <a:pt x="3493835" y="73258"/>
                  <a:pt x="3997334" y="315858"/>
                </a:cubicBezTo>
                <a:cubicBezTo>
                  <a:pt x="4110160" y="115740"/>
                  <a:pt x="4336383" y="-10185"/>
                  <a:pt x="4583513" y="18406"/>
                </a:cubicBezTo>
                <a:cubicBezTo>
                  <a:pt x="4872644" y="-7826"/>
                  <a:pt x="5115955" y="57894"/>
                  <a:pt x="5310495" y="228334"/>
                </a:cubicBezTo>
                <a:cubicBezTo>
                  <a:pt x="5551465" y="34435"/>
                  <a:pt x="5932211" y="-27982"/>
                  <a:pt x="6312677" y="63502"/>
                </a:cubicBezTo>
                <a:cubicBezTo>
                  <a:pt x="6605316" y="168600"/>
                  <a:pt x="6776038" y="305691"/>
                  <a:pt x="6820888" y="513177"/>
                </a:cubicBezTo>
                <a:cubicBezTo>
                  <a:pt x="7120676" y="590747"/>
                  <a:pt x="7385936" y="739347"/>
                  <a:pt x="7473107" y="949598"/>
                </a:cubicBezTo>
                <a:cubicBezTo>
                  <a:pt x="7531743" y="1120263"/>
                  <a:pt x="7531850" y="1278202"/>
                  <a:pt x="7443914" y="1422833"/>
                </a:cubicBezTo>
                <a:cubicBezTo>
                  <a:pt x="7682000" y="1638779"/>
                  <a:pt x="7697594" y="1864050"/>
                  <a:pt x="7657167" y="2146398"/>
                </a:cubicBezTo>
                <a:cubicBezTo>
                  <a:pt x="7543591" y="2497248"/>
                  <a:pt x="7103762" y="2765060"/>
                  <a:pt x="6658189" y="2779771"/>
                </a:cubicBezTo>
                <a:cubicBezTo>
                  <a:pt x="6658015" y="2975555"/>
                  <a:pt x="6547006" y="3131357"/>
                  <a:pt x="6300573" y="3322491"/>
                </a:cubicBezTo>
                <a:cubicBezTo>
                  <a:pt x="6002340" y="3521178"/>
                  <a:pt x="5461479" y="3501457"/>
                  <a:pt x="5083002" y="3388202"/>
                </a:cubicBezTo>
                <a:cubicBezTo>
                  <a:pt x="4945244" y="3680465"/>
                  <a:pt x="4636697" y="3883721"/>
                  <a:pt x="4212901" y="3967183"/>
                </a:cubicBezTo>
                <a:cubicBezTo>
                  <a:pt x="3627576" y="4026174"/>
                  <a:pt x="3174053" y="3894861"/>
                  <a:pt x="2933562" y="3613776"/>
                </a:cubicBezTo>
                <a:cubicBezTo>
                  <a:pt x="2179732" y="3928772"/>
                  <a:pt x="1427220" y="3814937"/>
                  <a:pt x="1033155" y="3264602"/>
                </a:cubicBezTo>
                <a:cubicBezTo>
                  <a:pt x="657722" y="3285602"/>
                  <a:pt x="303684" y="3093415"/>
                  <a:pt x="197588" y="2876038"/>
                </a:cubicBezTo>
                <a:cubicBezTo>
                  <a:pt x="137177" y="2646366"/>
                  <a:pt x="184268" y="2500483"/>
                  <a:pt x="376129" y="2351540"/>
                </a:cubicBezTo>
                <a:cubicBezTo>
                  <a:pt x="105017" y="2212473"/>
                  <a:pt x="-86998" y="2042890"/>
                  <a:pt x="-891" y="1813422"/>
                </a:cubicBezTo>
                <a:cubicBezTo>
                  <a:pt x="118614" y="1538644"/>
                  <a:pt x="340198" y="1346049"/>
                  <a:pt x="687642" y="1335125"/>
                </a:cubicBezTo>
                <a:cubicBezTo>
                  <a:pt x="689479" y="1330739"/>
                  <a:pt x="692489" y="1327825"/>
                  <a:pt x="694228" y="1322517"/>
                </a:cubicBezTo>
                <a:close/>
              </a:path>
              <a:path w="7689921" h="3975835" fill="none" extrusionOk="0">
                <a:moveTo>
                  <a:pt x="241861" y="5116979"/>
                </a:moveTo>
                <a:cubicBezTo>
                  <a:pt x="235894" y="5168406"/>
                  <a:pt x="191066" y="5235391"/>
                  <a:pt x="131421" y="5227419"/>
                </a:cubicBezTo>
                <a:cubicBezTo>
                  <a:pt x="77293" y="5223479"/>
                  <a:pt x="30088" y="5177135"/>
                  <a:pt x="20981" y="5116979"/>
                </a:cubicBezTo>
                <a:cubicBezTo>
                  <a:pt x="32127" y="5050831"/>
                  <a:pt x="60023" y="5002513"/>
                  <a:pt x="131421" y="5006539"/>
                </a:cubicBezTo>
                <a:cubicBezTo>
                  <a:pt x="189583" y="4997820"/>
                  <a:pt x="228080" y="5051690"/>
                  <a:pt x="241861" y="5116979"/>
                </a:cubicBezTo>
                <a:close/>
              </a:path>
              <a:path w="7689921" h="3975835" fill="none" extrusionOk="0">
                <a:moveTo>
                  <a:pt x="863552" y="4686194"/>
                </a:moveTo>
                <a:cubicBezTo>
                  <a:pt x="867009" y="4823976"/>
                  <a:pt x="779039" y="4898782"/>
                  <a:pt x="642672" y="4907074"/>
                </a:cubicBezTo>
                <a:cubicBezTo>
                  <a:pt x="528166" y="4905004"/>
                  <a:pt x="432549" y="4820552"/>
                  <a:pt x="421792" y="4686194"/>
                </a:cubicBezTo>
                <a:cubicBezTo>
                  <a:pt x="426001" y="4583998"/>
                  <a:pt x="513357" y="4447204"/>
                  <a:pt x="642672" y="4465314"/>
                </a:cubicBezTo>
                <a:cubicBezTo>
                  <a:pt x="744334" y="4460100"/>
                  <a:pt x="890943" y="4552443"/>
                  <a:pt x="863552" y="4686194"/>
                </a:cubicBezTo>
                <a:close/>
              </a:path>
              <a:path w="7689921" h="3975835" fill="none" extrusionOk="0">
                <a:moveTo>
                  <a:pt x="1654155" y="4113083"/>
                </a:moveTo>
                <a:cubicBezTo>
                  <a:pt x="1680390" y="4278523"/>
                  <a:pt x="1475111" y="4468757"/>
                  <a:pt x="1322835" y="4444403"/>
                </a:cubicBezTo>
                <a:cubicBezTo>
                  <a:pt x="1160179" y="4474580"/>
                  <a:pt x="988943" y="4305010"/>
                  <a:pt x="991515" y="4113083"/>
                </a:cubicBezTo>
                <a:cubicBezTo>
                  <a:pt x="969447" y="3958043"/>
                  <a:pt x="1121908" y="3812358"/>
                  <a:pt x="1322835" y="3781763"/>
                </a:cubicBezTo>
                <a:cubicBezTo>
                  <a:pt x="1540023" y="3779668"/>
                  <a:pt x="1662908" y="3951265"/>
                  <a:pt x="1654155" y="4113083"/>
                </a:cubicBezTo>
                <a:close/>
              </a:path>
              <a:path w="7689921" h="3975835" fill="none" extrusionOk="0">
                <a:moveTo>
                  <a:pt x="835388" y="2409153"/>
                </a:moveTo>
                <a:cubicBezTo>
                  <a:pt x="691815" y="2422085"/>
                  <a:pt x="513940" y="2385754"/>
                  <a:pt x="384496" y="2335803"/>
                </a:cubicBezTo>
                <a:moveTo>
                  <a:pt x="1233235" y="3211867"/>
                </a:moveTo>
                <a:cubicBezTo>
                  <a:pt x="1175397" y="3234185"/>
                  <a:pt x="1100619" y="3238973"/>
                  <a:pt x="1036003" y="3246931"/>
                </a:cubicBezTo>
                <a:moveTo>
                  <a:pt x="2933206" y="3597578"/>
                </a:moveTo>
                <a:cubicBezTo>
                  <a:pt x="2882421" y="3548255"/>
                  <a:pt x="2852000" y="3505222"/>
                  <a:pt x="2814297" y="3437440"/>
                </a:cubicBezTo>
                <a:moveTo>
                  <a:pt x="5131420" y="3198246"/>
                </a:moveTo>
                <a:cubicBezTo>
                  <a:pt x="5137959" y="3259287"/>
                  <a:pt x="5114413" y="3308609"/>
                  <a:pt x="5083892" y="3373937"/>
                </a:cubicBezTo>
                <a:moveTo>
                  <a:pt x="6075215" y="2112530"/>
                </a:moveTo>
                <a:cubicBezTo>
                  <a:pt x="6415482" y="2243575"/>
                  <a:pt x="6647300" y="2541777"/>
                  <a:pt x="6653917" y="2769279"/>
                </a:cubicBezTo>
                <a:moveTo>
                  <a:pt x="7440354" y="1413078"/>
                </a:moveTo>
                <a:cubicBezTo>
                  <a:pt x="7386295" y="1522533"/>
                  <a:pt x="7293743" y="1607415"/>
                  <a:pt x="7182599" y="1659358"/>
                </a:cubicBezTo>
                <a:moveTo>
                  <a:pt x="6821956" y="499372"/>
                </a:moveTo>
                <a:cubicBezTo>
                  <a:pt x="6825559" y="540426"/>
                  <a:pt x="6830719" y="570754"/>
                  <a:pt x="6835485" y="615702"/>
                </a:cubicBezTo>
                <a:moveTo>
                  <a:pt x="5176100" y="363715"/>
                </a:moveTo>
                <a:cubicBezTo>
                  <a:pt x="5213373" y="308267"/>
                  <a:pt x="5257880" y="265986"/>
                  <a:pt x="5308181" y="215357"/>
                </a:cubicBezTo>
                <a:moveTo>
                  <a:pt x="3941262" y="434396"/>
                </a:moveTo>
                <a:cubicBezTo>
                  <a:pt x="3956420" y="388271"/>
                  <a:pt x="3981354" y="345923"/>
                  <a:pt x="4005167" y="306470"/>
                </a:cubicBezTo>
                <a:moveTo>
                  <a:pt x="2492104" y="477836"/>
                </a:moveTo>
                <a:cubicBezTo>
                  <a:pt x="2559894" y="500112"/>
                  <a:pt x="2668712" y="541119"/>
                  <a:pt x="2723513" y="601897"/>
                </a:cubicBezTo>
                <a:moveTo>
                  <a:pt x="734636" y="1453112"/>
                </a:moveTo>
                <a:cubicBezTo>
                  <a:pt x="714775" y="1414485"/>
                  <a:pt x="705788" y="1376155"/>
                  <a:pt x="694228" y="1322517"/>
                </a:cubicBezTo>
              </a:path>
              <a:path w="7689921" h="3975835" stroke="0" extrusionOk="0">
                <a:moveTo>
                  <a:pt x="694228" y="1322517"/>
                </a:moveTo>
                <a:cubicBezTo>
                  <a:pt x="640781" y="1094551"/>
                  <a:pt x="767040" y="784383"/>
                  <a:pt x="1000935" y="635673"/>
                </a:cubicBezTo>
                <a:cubicBezTo>
                  <a:pt x="1388215" y="268867"/>
                  <a:pt x="2082210" y="228077"/>
                  <a:pt x="2492994" y="478756"/>
                </a:cubicBezTo>
                <a:cubicBezTo>
                  <a:pt x="2858800" y="105171"/>
                  <a:pt x="3498024" y="-110768"/>
                  <a:pt x="3997334" y="315858"/>
                </a:cubicBezTo>
                <a:cubicBezTo>
                  <a:pt x="4087939" y="105785"/>
                  <a:pt x="4291114" y="13437"/>
                  <a:pt x="4583513" y="18406"/>
                </a:cubicBezTo>
                <a:cubicBezTo>
                  <a:pt x="4884287" y="-51621"/>
                  <a:pt x="5158553" y="76958"/>
                  <a:pt x="5310495" y="228334"/>
                </a:cubicBezTo>
                <a:cubicBezTo>
                  <a:pt x="5514464" y="38233"/>
                  <a:pt x="5918744" y="-68731"/>
                  <a:pt x="6312677" y="63502"/>
                </a:cubicBezTo>
                <a:cubicBezTo>
                  <a:pt x="6552118" y="177944"/>
                  <a:pt x="6721933" y="331029"/>
                  <a:pt x="6820888" y="513177"/>
                </a:cubicBezTo>
                <a:cubicBezTo>
                  <a:pt x="7114522" y="603259"/>
                  <a:pt x="7319541" y="733408"/>
                  <a:pt x="7473107" y="949598"/>
                </a:cubicBezTo>
                <a:cubicBezTo>
                  <a:pt x="7543582" y="1108701"/>
                  <a:pt x="7532068" y="1238070"/>
                  <a:pt x="7443914" y="1422833"/>
                </a:cubicBezTo>
                <a:cubicBezTo>
                  <a:pt x="7674390" y="1629753"/>
                  <a:pt x="7777968" y="1943658"/>
                  <a:pt x="7657167" y="2146398"/>
                </a:cubicBezTo>
                <a:cubicBezTo>
                  <a:pt x="7554292" y="2496109"/>
                  <a:pt x="7117447" y="2746614"/>
                  <a:pt x="6658189" y="2779771"/>
                </a:cubicBezTo>
                <a:cubicBezTo>
                  <a:pt x="6683331" y="3004332"/>
                  <a:pt x="6521768" y="3179899"/>
                  <a:pt x="6300573" y="3322491"/>
                </a:cubicBezTo>
                <a:cubicBezTo>
                  <a:pt x="5876158" y="3551598"/>
                  <a:pt x="5409869" y="3583943"/>
                  <a:pt x="5083002" y="3388202"/>
                </a:cubicBezTo>
                <a:cubicBezTo>
                  <a:pt x="4942585" y="3658471"/>
                  <a:pt x="4614811" y="3911245"/>
                  <a:pt x="4212901" y="3967183"/>
                </a:cubicBezTo>
                <a:cubicBezTo>
                  <a:pt x="3715820" y="4098684"/>
                  <a:pt x="3201394" y="3896970"/>
                  <a:pt x="2933562" y="3613776"/>
                </a:cubicBezTo>
                <a:cubicBezTo>
                  <a:pt x="2288028" y="3904268"/>
                  <a:pt x="1327525" y="3855762"/>
                  <a:pt x="1033155" y="3264602"/>
                </a:cubicBezTo>
                <a:cubicBezTo>
                  <a:pt x="650035" y="3338473"/>
                  <a:pt x="340663" y="3132525"/>
                  <a:pt x="197588" y="2876038"/>
                </a:cubicBezTo>
                <a:cubicBezTo>
                  <a:pt x="135794" y="2684843"/>
                  <a:pt x="203031" y="2501275"/>
                  <a:pt x="376129" y="2351540"/>
                </a:cubicBezTo>
                <a:cubicBezTo>
                  <a:pt x="127121" y="2230289"/>
                  <a:pt x="-72948" y="2026144"/>
                  <a:pt x="-891" y="1813422"/>
                </a:cubicBezTo>
                <a:cubicBezTo>
                  <a:pt x="65094" y="1482744"/>
                  <a:pt x="368170" y="1352423"/>
                  <a:pt x="687642" y="1335125"/>
                </a:cubicBezTo>
                <a:cubicBezTo>
                  <a:pt x="689120" y="1331859"/>
                  <a:pt x="692637" y="1327175"/>
                  <a:pt x="694228" y="1322517"/>
                </a:cubicBezTo>
                <a:close/>
              </a:path>
              <a:path w="7689921" h="3975835" stroke="0" extrusionOk="0">
                <a:moveTo>
                  <a:pt x="241861" y="5116979"/>
                </a:moveTo>
                <a:cubicBezTo>
                  <a:pt x="242203" y="5166032"/>
                  <a:pt x="191639" y="5230606"/>
                  <a:pt x="131421" y="5227419"/>
                </a:cubicBezTo>
                <a:cubicBezTo>
                  <a:pt x="57174" y="5220574"/>
                  <a:pt x="35065" y="5172446"/>
                  <a:pt x="20981" y="5116979"/>
                </a:cubicBezTo>
                <a:cubicBezTo>
                  <a:pt x="16206" y="5064408"/>
                  <a:pt x="70457" y="5009204"/>
                  <a:pt x="131421" y="5006539"/>
                </a:cubicBezTo>
                <a:cubicBezTo>
                  <a:pt x="195071" y="5019673"/>
                  <a:pt x="244771" y="5053343"/>
                  <a:pt x="241861" y="5116979"/>
                </a:cubicBezTo>
                <a:close/>
              </a:path>
              <a:path w="7689921" h="3975835" stroke="0" extrusionOk="0">
                <a:moveTo>
                  <a:pt x="863552" y="4686194"/>
                </a:moveTo>
                <a:cubicBezTo>
                  <a:pt x="868936" y="4809590"/>
                  <a:pt x="774778" y="4933551"/>
                  <a:pt x="642672" y="4907074"/>
                </a:cubicBezTo>
                <a:cubicBezTo>
                  <a:pt x="530210" y="4879316"/>
                  <a:pt x="423067" y="4803352"/>
                  <a:pt x="421792" y="4686194"/>
                </a:cubicBezTo>
                <a:cubicBezTo>
                  <a:pt x="417636" y="4568987"/>
                  <a:pt x="523454" y="4465004"/>
                  <a:pt x="642672" y="4465314"/>
                </a:cubicBezTo>
                <a:cubicBezTo>
                  <a:pt x="741042" y="4452997"/>
                  <a:pt x="873937" y="4583508"/>
                  <a:pt x="863552" y="4686194"/>
                </a:cubicBezTo>
                <a:close/>
              </a:path>
              <a:path w="7689921" h="3975835" stroke="0" extrusionOk="0">
                <a:moveTo>
                  <a:pt x="1654155" y="4113083"/>
                </a:moveTo>
                <a:cubicBezTo>
                  <a:pt x="1676706" y="4314147"/>
                  <a:pt x="1484118" y="4450048"/>
                  <a:pt x="1322835" y="4444403"/>
                </a:cubicBezTo>
                <a:cubicBezTo>
                  <a:pt x="1136467" y="4421990"/>
                  <a:pt x="1012070" y="4292801"/>
                  <a:pt x="991515" y="4113083"/>
                </a:cubicBezTo>
                <a:cubicBezTo>
                  <a:pt x="1005788" y="3959064"/>
                  <a:pt x="1136617" y="3775542"/>
                  <a:pt x="1322835" y="3781763"/>
                </a:cubicBezTo>
                <a:cubicBezTo>
                  <a:pt x="1531400" y="3814704"/>
                  <a:pt x="1643315" y="3934170"/>
                  <a:pt x="1654155" y="4113083"/>
                </a:cubicBezTo>
                <a:close/>
              </a:path>
              <a:path w="7689921" h="3975835" fill="none" stroke="0" extrusionOk="0">
                <a:moveTo>
                  <a:pt x="835388" y="2409153"/>
                </a:moveTo>
                <a:cubicBezTo>
                  <a:pt x="676436" y="2413903"/>
                  <a:pt x="555923" y="2384208"/>
                  <a:pt x="384496" y="2335803"/>
                </a:cubicBezTo>
                <a:moveTo>
                  <a:pt x="1233235" y="3211867"/>
                </a:moveTo>
                <a:cubicBezTo>
                  <a:pt x="1170214" y="3225363"/>
                  <a:pt x="1112516" y="3254805"/>
                  <a:pt x="1036003" y="3246931"/>
                </a:cubicBezTo>
                <a:moveTo>
                  <a:pt x="2933206" y="3597578"/>
                </a:moveTo>
                <a:cubicBezTo>
                  <a:pt x="2881413" y="3555925"/>
                  <a:pt x="2841155" y="3490959"/>
                  <a:pt x="2814297" y="3437440"/>
                </a:cubicBezTo>
                <a:moveTo>
                  <a:pt x="5131420" y="3198246"/>
                </a:moveTo>
                <a:cubicBezTo>
                  <a:pt x="5127703" y="3265827"/>
                  <a:pt x="5096579" y="3311556"/>
                  <a:pt x="5083892" y="3373937"/>
                </a:cubicBezTo>
                <a:moveTo>
                  <a:pt x="6075215" y="2112530"/>
                </a:moveTo>
                <a:cubicBezTo>
                  <a:pt x="6439334" y="2242294"/>
                  <a:pt x="6603147" y="2513902"/>
                  <a:pt x="6653917" y="2769279"/>
                </a:cubicBezTo>
                <a:moveTo>
                  <a:pt x="7440354" y="1413078"/>
                </a:moveTo>
                <a:cubicBezTo>
                  <a:pt x="7392255" y="1518786"/>
                  <a:pt x="7310578" y="1598628"/>
                  <a:pt x="7182599" y="1659358"/>
                </a:cubicBezTo>
                <a:moveTo>
                  <a:pt x="6821956" y="499372"/>
                </a:moveTo>
                <a:cubicBezTo>
                  <a:pt x="6831466" y="533317"/>
                  <a:pt x="6835918" y="571728"/>
                  <a:pt x="6835485" y="615702"/>
                </a:cubicBezTo>
                <a:moveTo>
                  <a:pt x="5176100" y="363715"/>
                </a:moveTo>
                <a:cubicBezTo>
                  <a:pt x="5203667" y="312363"/>
                  <a:pt x="5253574" y="264962"/>
                  <a:pt x="5308181" y="215357"/>
                </a:cubicBezTo>
                <a:moveTo>
                  <a:pt x="3941262" y="434396"/>
                </a:moveTo>
                <a:cubicBezTo>
                  <a:pt x="3955218" y="380583"/>
                  <a:pt x="3975457" y="345649"/>
                  <a:pt x="4005167" y="306470"/>
                </a:cubicBezTo>
                <a:moveTo>
                  <a:pt x="2492104" y="477836"/>
                </a:moveTo>
                <a:cubicBezTo>
                  <a:pt x="2568676" y="531692"/>
                  <a:pt x="2649633" y="535153"/>
                  <a:pt x="2723513" y="601897"/>
                </a:cubicBezTo>
                <a:moveTo>
                  <a:pt x="734636" y="1453112"/>
                </a:moveTo>
                <a:cubicBezTo>
                  <a:pt x="722325" y="1400917"/>
                  <a:pt x="700125" y="1366744"/>
                  <a:pt x="694228" y="1322517"/>
                </a:cubicBezTo>
              </a:path>
            </a:pathLst>
          </a:custGeom>
          <a:ln w="190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9600" b="0" i="0" u="none" strike="noStrike" kern="1200" cap="none" spc="0" normalizeH="0" baseline="0" noProof="0" dirty="0">
              <a:ln w="28575">
                <a:solidFill>
                  <a:srgbClr val="C00000"/>
                </a:solidFill>
              </a:ln>
              <a:gradFill flip="none" rotWithShape="1">
                <a:gsLst>
                  <a:gs pos="11000">
                    <a:srgbClr val="FB1D22"/>
                  </a:gs>
                  <a:gs pos="35000">
                    <a:srgbClr val="FD676B"/>
                  </a:gs>
                  <a:gs pos="75000">
                    <a:srgbClr val="FEBCBD"/>
                  </a:gs>
                </a:gsLst>
                <a:lin ang="16200000" scaled="1"/>
                <a:tileRect/>
              </a:gradFill>
              <a:effectLst>
                <a:glow rad="38100">
                  <a:srgbClr val="ED7D31">
                    <a:satMod val="175000"/>
                    <a:alpha val="28000"/>
                  </a:srgbClr>
                </a:glow>
              </a:effectLst>
              <a:uLnTx/>
              <a:uFillTx/>
              <a:latin typeface="UTM Showcard" panose="02040603050506020204" pitchFamily="18" charset="0"/>
              <a:ea typeface="+mn-ea"/>
              <a:cs typeface="+mn-cs"/>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105983" y="-152428"/>
            <a:ext cx="1871634" cy="1804572"/>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587"/>
            <a:ext cx="1944793" cy="1877731"/>
          </a:xfrm>
          <a:prstGeom prst="rect">
            <a:avLst/>
          </a:prstGeom>
        </p:spPr>
      </p:pic>
      <p:grpSp>
        <p:nvGrpSpPr>
          <p:cNvPr id="20" name="组合 1476"/>
          <p:cNvGrpSpPr/>
          <p:nvPr/>
        </p:nvGrpSpPr>
        <p:grpSpPr>
          <a:xfrm>
            <a:off x="9360526" y="3000982"/>
            <a:ext cx="3279775" cy="3987801"/>
            <a:chOff x="236687" y="-17115"/>
            <a:chExt cx="3279775" cy="3987801"/>
          </a:xfrm>
        </p:grpSpPr>
        <p:sp>
          <p:nvSpPr>
            <p:cNvPr id="21" name="Freeform 20"/>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 name="Freeform 31"/>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 name="Freeform 32"/>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 name="Freeform 33"/>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 name="Freeform 34"/>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 name="Freeform 35"/>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 name="Freeform 36"/>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Freeform 37"/>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52"/>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7" name="Freeform 86"/>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8" name="Freeform 87"/>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9" name="Freeform 88"/>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0" name="Freeform 89"/>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1" name="Freeform 90"/>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9" name="Freeform 98"/>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0" name="Freeform 99"/>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1" name="Freeform 100"/>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102" name="Picture 1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105"/>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114" name="Picture 1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115"/>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1" name="Freeform 200"/>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2" name="Freeform 201"/>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3" name="Freeform 202"/>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4" name="Freeform 203"/>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5" name="Freeform 204"/>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6" name="Freeform 205"/>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7" name="Freeform 206"/>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8" name="Freeform 207"/>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9" name="Freeform 208"/>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0" name="Freeform 209"/>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1" name="Freeform 210"/>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2" name="Freeform 211"/>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3" name="Freeform 212"/>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3"/>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4"/>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6" name="Picture 2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2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2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0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0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20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20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Picture 2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211"/>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2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 name="Freeform 213"/>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14"/>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16"/>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17"/>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33" name="Picture 2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Picture 21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22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221"/>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 name="Freeform 222"/>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Freeform 223"/>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Freeform 224"/>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Freeform 225"/>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26"/>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27"/>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28"/>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29"/>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32"/>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33"/>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34"/>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41"/>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43"/>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44"/>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45"/>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46"/>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47"/>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49"/>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50"/>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51"/>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52"/>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54"/>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55"/>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56"/>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57"/>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58"/>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59"/>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60"/>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61"/>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62"/>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63"/>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64"/>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65"/>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1" name="Freeform 266"/>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2" name="Freeform 267"/>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3" name="Freeform 268"/>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4" name="Freeform 269"/>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5" name="Freeform 270"/>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6" name="Freeform 271"/>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7" name="Freeform 272"/>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8"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9" name="Freeform 274"/>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0" name="Freeform 275"/>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1" name="Freeform 276"/>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77"/>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78"/>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80"/>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96" name="Picture 28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28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28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284"/>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28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28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28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28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289"/>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290"/>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 name="Freeform 291"/>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292"/>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293"/>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294"/>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295"/>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296"/>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297"/>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298"/>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299"/>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00"/>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01"/>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02"/>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03"/>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04"/>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05"/>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06"/>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07"/>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Freeform 308"/>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09"/>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10"/>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11"/>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12"/>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13"/>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14"/>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15"/>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16"/>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17"/>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18"/>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19"/>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20"/>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21"/>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22"/>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25"/>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26"/>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27"/>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28"/>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29"/>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30"/>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31"/>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32"/>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33"/>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34"/>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35"/>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36"/>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37"/>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38"/>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39"/>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40"/>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41"/>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42"/>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43"/>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Freeform 344"/>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46"/>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47"/>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48"/>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49"/>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50"/>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51"/>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52"/>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53"/>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54"/>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Freeform 355"/>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Freeform 356"/>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58"/>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60"/>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Freeform 361"/>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Freeform 362"/>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63"/>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64"/>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65"/>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66"/>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Freeform 367"/>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68"/>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69"/>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72"/>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9" name="Freeform 374"/>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0"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1"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2"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3" name="Freeform 378"/>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4"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5" name="Freeform 380"/>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6"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7"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83"/>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84"/>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385"/>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386"/>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387"/>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388"/>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404" name="Picture 38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39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39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 name="Picture 392"/>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Picture 39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 name="Picture 394"/>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395"/>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396"/>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 name="Freeform 397"/>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398"/>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399"/>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00"/>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01"/>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02"/>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8" name="Freeform 403"/>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9" name="Freeform 404"/>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0" name="Freeform 405"/>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1"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2"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3" name="Freeform 409"/>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4" name="Freeform 410"/>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5" name="Freeform 411"/>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6" name="Freeform 412"/>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7" name="Freeform 413"/>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8"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9"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0"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1" name="Freeform 417"/>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2" name="Freeform 418"/>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33" name="TextBox 432"/>
          <p:cNvSpPr txBox="1"/>
          <p:nvPr/>
        </p:nvSpPr>
        <p:spPr>
          <a:xfrm>
            <a:off x="4087028" y="1064635"/>
            <a:ext cx="3813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w="76200">
                  <a:noFill/>
                </a:ln>
                <a:solidFill>
                  <a:srgbClr val="F95C92"/>
                </a:solidFill>
                <a:effectLst/>
                <a:uLnTx/>
                <a:uFillTx/>
                <a:latin typeface="Calibri" panose="020F0502020204030204"/>
                <a:ea typeface="+mn-ea"/>
                <a:cs typeface="+mn-cs"/>
              </a:rPr>
              <a:t>Dặn</a:t>
            </a:r>
            <a:r>
              <a:rPr kumimoji="0" lang="en-US" sz="5400" b="1" i="0" u="none" strike="noStrike" kern="1200" cap="none" spc="0" normalizeH="0" baseline="0" noProof="0" dirty="0">
                <a:ln w="76200">
                  <a:noFill/>
                </a:ln>
                <a:solidFill>
                  <a:srgbClr val="F95C92"/>
                </a:solidFill>
                <a:effectLst/>
                <a:uLnTx/>
                <a:uFillTx/>
                <a:latin typeface="Calibri" panose="020F0502020204030204"/>
                <a:ea typeface="+mn-ea"/>
                <a:cs typeface="+mn-cs"/>
              </a:rPr>
              <a:t> </a:t>
            </a:r>
            <a:r>
              <a:rPr kumimoji="0" lang="en-US" sz="5400" b="1" i="0" u="none" strike="noStrike" kern="1200" cap="none" spc="0" normalizeH="0" baseline="0" noProof="0" dirty="0" err="1">
                <a:ln w="76200">
                  <a:noFill/>
                </a:ln>
                <a:solidFill>
                  <a:srgbClr val="F95C92"/>
                </a:solidFill>
                <a:effectLst/>
                <a:uLnTx/>
                <a:uFillTx/>
                <a:latin typeface="Calibri" panose="020F0502020204030204"/>
                <a:ea typeface="+mn-ea"/>
                <a:cs typeface="+mn-cs"/>
              </a:rPr>
              <a:t>dò</a:t>
            </a:r>
            <a:endParaRPr kumimoji="0" lang="en-US" sz="5400" b="1" i="0" u="none" strike="noStrike" kern="1200" cap="none" spc="0" normalizeH="0" baseline="0" noProof="0" dirty="0">
              <a:ln w="76200">
                <a:noFill/>
              </a:ln>
              <a:solidFill>
                <a:srgbClr val="F95C92"/>
              </a:solidFill>
              <a:effectLst/>
              <a:uLnTx/>
              <a:uFillTx/>
              <a:latin typeface="Calibri" panose="020F0502020204030204"/>
              <a:ea typeface="+mn-ea"/>
              <a:cs typeface="+mn-cs"/>
            </a:endParaRPr>
          </a:p>
        </p:txBody>
      </p:sp>
      <p:pic>
        <p:nvPicPr>
          <p:cNvPr id="434" name="Picture 433"/>
          <p:cNvPicPr>
            <a:picLocks noChangeAspect="1"/>
          </p:cNvPicPr>
          <p:nvPr/>
        </p:nvPicPr>
        <p:blipFill>
          <a:blip r:embed="rId49">
            <a:extLst>
              <a:ext uri="{BEBA8EAE-BF5A-486C-A8C5-ECC9F3942E4B}">
                <a14:imgProps xmlns:a14="http://schemas.microsoft.com/office/drawing/2010/main">
                  <a14:imgLayer r:embed="rId50">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294565" y="720441"/>
            <a:ext cx="6268341" cy="6268341"/>
          </a:xfrm>
          <a:prstGeom prst="rect">
            <a:avLst/>
          </a:prstGeom>
        </p:spPr>
      </p:pic>
      <p:sp>
        <p:nvSpPr>
          <p:cNvPr id="2" name="TextBox 1"/>
          <p:cNvSpPr txBox="1"/>
          <p:nvPr/>
        </p:nvSpPr>
        <p:spPr>
          <a:xfrm>
            <a:off x="7963786" y="6488668"/>
            <a:ext cx="4603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Design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0972115126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34"/>
                                        </p:tgtEl>
                                        <p:attrNameLst>
                                          <p:attrName>style.visibility</p:attrName>
                                        </p:attrNameLst>
                                      </p:cBhvr>
                                      <p:to>
                                        <p:strVal val="visible"/>
                                      </p:to>
                                    </p:set>
                                    <p:anim calcmode="lin" valueType="num">
                                      <p:cBhvr additive="base">
                                        <p:cTn id="16" dur="500" fill="hold"/>
                                        <p:tgtEl>
                                          <p:spTgt spid="434"/>
                                        </p:tgtEl>
                                        <p:attrNameLst>
                                          <p:attrName>ppt_x</p:attrName>
                                        </p:attrNameLst>
                                      </p:cBhvr>
                                      <p:tavLst>
                                        <p:tav tm="0">
                                          <p:val>
                                            <p:strVal val="0-#ppt_w/2"/>
                                          </p:val>
                                        </p:tav>
                                        <p:tav tm="100000">
                                          <p:val>
                                            <p:strVal val="#ppt_x"/>
                                          </p:val>
                                        </p:tav>
                                      </p:tavLst>
                                    </p:anim>
                                    <p:anim calcmode="lin" valueType="num">
                                      <p:cBhvr additive="base">
                                        <p:cTn id="17" dur="500" fill="hold"/>
                                        <p:tgtEl>
                                          <p:spTgt spid="43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33"/>
                                        </p:tgtEl>
                                        <p:attrNameLst>
                                          <p:attrName>style.visibility</p:attrName>
                                        </p:attrNameLst>
                                      </p:cBhvr>
                                      <p:to>
                                        <p:strVal val="visible"/>
                                      </p:to>
                                    </p:set>
                                    <p:animEffect transition="in" filter="wipe(down)">
                                      <p:cBhvr>
                                        <p:cTn id="22" dur="580">
                                          <p:stCondLst>
                                            <p:cond delay="0"/>
                                          </p:stCondLst>
                                        </p:cTn>
                                        <p:tgtEl>
                                          <p:spTgt spid="433"/>
                                        </p:tgtEl>
                                      </p:cBhvr>
                                    </p:animEffect>
                                    <p:anim calcmode="lin" valueType="num">
                                      <p:cBhvr>
                                        <p:cTn id="23" dur="1822" tmFilter="0,0; 0.14,0.36; 0.43,0.73; 0.71,0.91; 1.0,1.0">
                                          <p:stCondLst>
                                            <p:cond delay="0"/>
                                          </p:stCondLst>
                                        </p:cTn>
                                        <p:tgtEl>
                                          <p:spTgt spid="43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3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3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3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33"/>
                                        </p:tgtEl>
                                        <p:attrNameLst>
                                          <p:attrName>ppt_y</p:attrName>
                                        </p:attrNameLst>
                                      </p:cBhvr>
                                      <p:tavLst>
                                        <p:tav tm="0" fmla="#ppt_y-sin(pi*$)/81">
                                          <p:val>
                                            <p:fltVal val="0"/>
                                          </p:val>
                                        </p:tav>
                                        <p:tav tm="100000">
                                          <p:val>
                                            <p:fltVal val="1"/>
                                          </p:val>
                                        </p:tav>
                                      </p:tavLst>
                                    </p:anim>
                                    <p:animScale>
                                      <p:cBhvr>
                                        <p:cTn id="28" dur="26">
                                          <p:stCondLst>
                                            <p:cond delay="650"/>
                                          </p:stCondLst>
                                        </p:cTn>
                                        <p:tgtEl>
                                          <p:spTgt spid="433"/>
                                        </p:tgtEl>
                                      </p:cBhvr>
                                      <p:to x="100000" y="60000"/>
                                    </p:animScale>
                                    <p:animScale>
                                      <p:cBhvr>
                                        <p:cTn id="29" dur="166" decel="50000">
                                          <p:stCondLst>
                                            <p:cond delay="676"/>
                                          </p:stCondLst>
                                        </p:cTn>
                                        <p:tgtEl>
                                          <p:spTgt spid="433"/>
                                        </p:tgtEl>
                                      </p:cBhvr>
                                      <p:to x="100000" y="100000"/>
                                    </p:animScale>
                                    <p:animScale>
                                      <p:cBhvr>
                                        <p:cTn id="30" dur="26">
                                          <p:stCondLst>
                                            <p:cond delay="1312"/>
                                          </p:stCondLst>
                                        </p:cTn>
                                        <p:tgtEl>
                                          <p:spTgt spid="433"/>
                                        </p:tgtEl>
                                      </p:cBhvr>
                                      <p:to x="100000" y="80000"/>
                                    </p:animScale>
                                    <p:animScale>
                                      <p:cBhvr>
                                        <p:cTn id="31" dur="166" decel="50000">
                                          <p:stCondLst>
                                            <p:cond delay="1338"/>
                                          </p:stCondLst>
                                        </p:cTn>
                                        <p:tgtEl>
                                          <p:spTgt spid="433"/>
                                        </p:tgtEl>
                                      </p:cBhvr>
                                      <p:to x="100000" y="100000"/>
                                    </p:animScale>
                                    <p:animScale>
                                      <p:cBhvr>
                                        <p:cTn id="32" dur="26">
                                          <p:stCondLst>
                                            <p:cond delay="1642"/>
                                          </p:stCondLst>
                                        </p:cTn>
                                        <p:tgtEl>
                                          <p:spTgt spid="433"/>
                                        </p:tgtEl>
                                      </p:cBhvr>
                                      <p:to x="100000" y="90000"/>
                                    </p:animScale>
                                    <p:animScale>
                                      <p:cBhvr>
                                        <p:cTn id="33" dur="166" decel="50000">
                                          <p:stCondLst>
                                            <p:cond delay="1668"/>
                                          </p:stCondLst>
                                        </p:cTn>
                                        <p:tgtEl>
                                          <p:spTgt spid="433"/>
                                        </p:tgtEl>
                                      </p:cBhvr>
                                      <p:to x="100000" y="100000"/>
                                    </p:animScale>
                                    <p:animScale>
                                      <p:cBhvr>
                                        <p:cTn id="34" dur="26">
                                          <p:stCondLst>
                                            <p:cond delay="1808"/>
                                          </p:stCondLst>
                                        </p:cTn>
                                        <p:tgtEl>
                                          <p:spTgt spid="433"/>
                                        </p:tgtEl>
                                      </p:cBhvr>
                                      <p:to x="100000" y="95000"/>
                                    </p:animScale>
                                    <p:animScale>
                                      <p:cBhvr>
                                        <p:cTn id="35" dur="166" decel="50000">
                                          <p:stCondLst>
                                            <p:cond delay="1834"/>
                                          </p:stCondLst>
                                        </p:cTn>
                                        <p:tgtEl>
                                          <p:spTgt spid="4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1" action="ppaction://hlinksldjump"/>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582F4E"/>
              </a:solidFill>
              <a:effectLst/>
              <a:uLnTx/>
              <a:uFillTx/>
              <a:latin typeface="Arial" panose="020B0604020202020204"/>
              <a:ea typeface="+mn-ea"/>
              <a:cs typeface="+mn-cs"/>
              <a:sym typeface="Arial" panose="020B0604020202020204"/>
            </a:endParaRPr>
          </a:p>
        </p:txBody>
      </p:sp>
      <p:sp>
        <p:nvSpPr>
          <p:cNvPr id="47" name="Title 1"/>
          <p:cNvSpPr txBox="1"/>
          <p:nvPr/>
        </p:nvSpPr>
        <p:spPr>
          <a:xfrm>
            <a:off x="-396229" y="6235852"/>
            <a:ext cx="2103041" cy="535745"/>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200" rtl="0" eaLnBrk="1" fontAlgn="auto" latinLnBrk="0" hangingPunct="1">
              <a:lnSpc>
                <a:spcPct val="90000"/>
              </a:lnSpc>
              <a:spcBef>
                <a:spcPct val="0"/>
              </a:spcBef>
              <a:spcAft>
                <a:spcPts val="0"/>
              </a:spcAft>
              <a:buClr>
                <a:srgbClr val="000000"/>
              </a:buClr>
              <a:buSzTx/>
              <a:buFontTx/>
              <a:buNone/>
              <a:defRPr/>
            </a:pPr>
            <a:r>
              <a:rPr kumimoji="0" lang="en-US" sz="2135" b="0" i="0" u="none" strike="noStrike" kern="1200" cap="none" spc="0" normalizeH="0" baseline="0" noProof="0">
                <a:ln>
                  <a:noFill/>
                </a:ln>
                <a:solidFill>
                  <a:srgbClr val="36A289">
                    <a:lumMod val="50000"/>
                  </a:srgbClr>
                </a:solidFill>
                <a:effectLst/>
                <a:uLnTx/>
                <a:uFillTx/>
                <a:latin typeface="#9Slide07 Altus" pitchFamily="2" charset="0"/>
                <a:ea typeface="+mj-ea"/>
                <a:cs typeface="+mj-cs"/>
                <a:sym typeface="Arial" panose="020B0604020202020204"/>
              </a:rPr>
              <a:t>DIỆU HIỀN</a:t>
            </a:r>
            <a:endParaRPr kumimoji="0" lang="en-US" sz="2135" b="0" i="0" u="none" strike="noStrike" kern="1200" cap="none" spc="0" normalizeH="0" baseline="0" noProof="0" dirty="0">
              <a:ln>
                <a:noFill/>
              </a:ln>
              <a:solidFill>
                <a:srgbClr val="36A289">
                  <a:lumMod val="50000"/>
                </a:srgbClr>
              </a:solidFill>
              <a:effectLst/>
              <a:uLnTx/>
              <a:uFillTx/>
              <a:latin typeface="#9Slide07 Altus" pitchFamily="2" charset="0"/>
              <a:ea typeface="+mj-ea"/>
              <a:cs typeface="+mj-cs"/>
              <a:sym typeface="Arial" panose="020B0604020202020204"/>
            </a:endParaRPr>
          </a:p>
        </p:txBody>
      </p:sp>
      <p:grpSp>
        <p:nvGrpSpPr>
          <p:cNvPr id="9" name="Google Shape;430;p33"/>
          <p:cNvGrpSpPr/>
          <p:nvPr/>
        </p:nvGrpSpPr>
        <p:grpSpPr>
          <a:xfrm flipH="1">
            <a:off x="-8162" y="1643701"/>
            <a:ext cx="3770753" cy="5214300"/>
            <a:chOff x="6727039" y="1229170"/>
            <a:chExt cx="2581060" cy="3910725"/>
          </a:xfrm>
        </p:grpSpPr>
        <p:sp>
          <p:nvSpPr>
            <p:cNvPr id="10" name="Google Shape;431;p33"/>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432;p33"/>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433;p33"/>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434;p33"/>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435;p33"/>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436;p33"/>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437;p33"/>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438;p33"/>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439;p33"/>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440;p33"/>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441;p33"/>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442;p33"/>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443;p33"/>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444;p33"/>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445;p33"/>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446;p33"/>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447;p33"/>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448;p33"/>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449;p33"/>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450;p33"/>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451;p33"/>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452;p33"/>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453;p33"/>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454;p33"/>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455;p33"/>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456;p33"/>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457;p33"/>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458;p33"/>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459;p33"/>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460;p33"/>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461;p33"/>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462;p33"/>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463;p33"/>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464;p33"/>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2" name="Picture 1"/>
          <p:cNvPicPr>
            <a:picLocks noChangeAspect="1"/>
          </p:cNvPicPr>
          <p:nvPr/>
        </p:nvPicPr>
        <p:blipFill>
          <a:blip r:embed="rId2"/>
          <a:stretch>
            <a:fillRect/>
          </a:stretch>
        </p:blipFill>
        <p:spPr>
          <a:xfrm>
            <a:off x="780601" y="225446"/>
            <a:ext cx="10364098" cy="2444708"/>
          </a:xfrm>
          <a:prstGeom prst="rect">
            <a:avLst/>
          </a:prstGeom>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a:xfrm>
            <a:off x="4266926" y="2314975"/>
            <a:ext cx="1943374" cy="2681859"/>
          </a:xfrm>
          <a:prstGeom prst="rect">
            <a:avLst/>
          </a:prstGeom>
        </p:spPr>
      </p:pic>
      <p:pic>
        <p:nvPicPr>
          <p:cNvPr id="4" name="Picture 3">
            <a:hlinkClick r:id="rId4" action="ppaction://hlinksldjump"/>
          </p:cNvPr>
          <p:cNvPicPr>
            <a:picLocks noChangeAspect="1"/>
          </p:cNvPicPr>
          <p:nvPr/>
        </p:nvPicPr>
        <p:blipFill>
          <a:blip r:embed="rId5"/>
          <a:stretch>
            <a:fillRect/>
          </a:stretch>
        </p:blipFill>
        <p:spPr>
          <a:xfrm>
            <a:off x="3605279" y="1535289"/>
            <a:ext cx="2997499" cy="356596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441654" y="3429001"/>
            <a:ext cx="2647950" cy="2647950"/>
          </a:xfrm>
          <a:prstGeom prst="rect">
            <a:avLst/>
          </a:prstGeom>
        </p:spPr>
      </p:pic>
      <p:pic>
        <p:nvPicPr>
          <p:cNvPr id="6" name="Picture 5">
            <a:hlinkClick r:id="rId7" action="ppaction://hlinksldjump"/>
          </p:cNvPr>
          <p:cNvPicPr>
            <a:picLocks noChangeAspect="1"/>
          </p:cNvPicPr>
          <p:nvPr/>
        </p:nvPicPr>
        <p:blipFill>
          <a:blip r:embed="rId8"/>
          <a:stretch>
            <a:fillRect/>
          </a:stretch>
        </p:blipFill>
        <p:spPr>
          <a:xfrm>
            <a:off x="6363262" y="2857056"/>
            <a:ext cx="3107607" cy="3877392"/>
          </a:xfrm>
          <a:prstGeom prst="rect">
            <a:avLst/>
          </a:prstGeom>
        </p:spPr>
      </p:pic>
      <p:pic>
        <p:nvPicPr>
          <p:cNvPr id="7" name="Picture 6"/>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a:xfrm>
            <a:off x="9762841" y="2857499"/>
            <a:ext cx="1743075" cy="1743075"/>
          </a:xfrm>
          <a:prstGeom prst="rect">
            <a:avLst/>
          </a:prstGeom>
        </p:spPr>
      </p:pic>
      <p:pic>
        <p:nvPicPr>
          <p:cNvPr id="8" name="Picture 7">
            <a:hlinkClick r:id="rId10" action="ppaction://hlinksldjump"/>
          </p:cNvPr>
          <p:cNvPicPr>
            <a:picLocks noChangeAspect="1"/>
          </p:cNvPicPr>
          <p:nvPr/>
        </p:nvPicPr>
        <p:blipFill>
          <a:blip r:embed="rId11"/>
          <a:stretch>
            <a:fillRect/>
          </a:stretch>
        </p:blipFill>
        <p:spPr>
          <a:xfrm>
            <a:off x="9074275" y="1535290"/>
            <a:ext cx="2997263" cy="367395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3"/>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6"/>
                                        </p:tgtEl>
                                        <p:attrNameLst>
                                          <p:attrName>ppt_w</p:attrName>
                                        </p:attrNameLst>
                                      </p:cBhvr>
                                      <p:tavLst>
                                        <p:tav tm="0">
                                          <p:val>
                                            <p:strVal val="ppt_w"/>
                                          </p:val>
                                        </p:tav>
                                        <p:tav tm="100000">
                                          <p:val>
                                            <p:strVal val="ppt_w+.3"/>
                                          </p:val>
                                        </p:tav>
                                      </p:tavLst>
                                    </p:anim>
                                    <p:anim calcmode="lin" valueType="num">
                                      <p:cBhvr>
                                        <p:cTn id="15" dur="1000"/>
                                        <p:tgtEl>
                                          <p:spTgt spid="6"/>
                                        </p:tgtEl>
                                        <p:attrNameLst>
                                          <p:attrName>ppt_h</p:attrName>
                                        </p:attrNameLst>
                                      </p:cBhvr>
                                      <p:tavLst>
                                        <p:tav tm="0">
                                          <p:val>
                                            <p:strVal val="ppt_h"/>
                                          </p:val>
                                        </p:tav>
                                        <p:tav tm="100000">
                                          <p:val>
                                            <p:strVal val="ppt_h"/>
                                          </p:val>
                                        </p:tav>
                                      </p:tavLst>
                                    </p:anim>
                                    <p:animEffect transition="out" filter="fade">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8"/>
                                        </p:tgtEl>
                                        <p:attrNameLst>
                                          <p:attrName>ppt_w</p:attrName>
                                        </p:attrNameLst>
                                      </p:cBhvr>
                                      <p:tavLst>
                                        <p:tav tm="0">
                                          <p:val>
                                            <p:strVal val="ppt_w"/>
                                          </p:val>
                                        </p:tav>
                                        <p:tav tm="100000">
                                          <p:val>
                                            <p:strVal val="ppt_w+.3"/>
                                          </p:val>
                                        </p:tav>
                                      </p:tavLst>
                                    </p:anim>
                                    <p:anim calcmode="lin" valueType="num">
                                      <p:cBhvr>
                                        <p:cTn id="23" dur="1000"/>
                                        <p:tgtEl>
                                          <p:spTgt spid="8"/>
                                        </p:tgtEl>
                                        <p:attrNameLst>
                                          <p:attrName>ppt_h</p:attrName>
                                        </p:attrNameLst>
                                      </p:cBhvr>
                                      <p:tavLst>
                                        <p:tav tm="0">
                                          <p:val>
                                            <p:strVal val="ppt_h"/>
                                          </p:val>
                                        </p:tav>
                                        <p:tav tm="100000">
                                          <p:val>
                                            <p:strVal val="ppt_h"/>
                                          </p:val>
                                        </p:tav>
                                      </p:tavLst>
                                    </p:anim>
                                    <p:animEffect transition="out" filter="fade">
                                      <p:cBhvr>
                                        <p:cTn id="24" dur="1000"/>
                                        <p:tgtEl>
                                          <p:spTgt spid="8"/>
                                        </p:tgtEl>
                                      </p:cBhvr>
                                    </p:animEffect>
                                    <p:set>
                                      <p:cBhvr>
                                        <p:cTn id="2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extLst>
              <a:ext uri="{28A0092B-C50C-407E-A947-70E740481C1C}">
                <a14:useLocalDpi xmlns:a14="http://schemas.microsoft.com/office/drawing/2010/main" val="0"/>
              </a:ext>
            </a:extLst>
          </a:blip>
          <a:srcRect l="1" r="-458" b="79400"/>
          <a:stretch>
            <a:fillRect/>
          </a:stretch>
        </p:blipFill>
        <p:spPr>
          <a:xfrm>
            <a:off x="4552765" y="-267777"/>
            <a:ext cx="11200789" cy="1165539"/>
          </a:xfrm>
          <a:prstGeom prst="rect">
            <a:avLst/>
          </a:prstGeom>
        </p:spPr>
      </p:pic>
      <p:pic>
        <p:nvPicPr>
          <p:cNvPr id="8" name="Picture 7"/>
          <p:cNvPicPr>
            <a:picLocks noChangeAspect="1"/>
          </p:cNvPicPr>
          <p:nvPr/>
        </p:nvPicPr>
        <p:blipFill rotWithShape="1">
          <a:blip r:embed="rId1">
            <a:extLst>
              <a:ext uri="{28A0092B-C50C-407E-A947-70E740481C1C}">
                <a14:useLocalDpi xmlns:a14="http://schemas.microsoft.com/office/drawing/2010/main" val="0"/>
              </a:ext>
            </a:extLst>
          </a:blip>
          <a:srcRect l="1" r="-458" b="79400"/>
          <a:stretch>
            <a:fillRect/>
          </a:stretch>
        </p:blipFill>
        <p:spPr>
          <a:xfrm>
            <a:off x="734519" y="-278253"/>
            <a:ext cx="10104414" cy="1165539"/>
          </a:xfrm>
          <a:prstGeom prst="rect">
            <a:avLst/>
          </a:prstGeom>
        </p:spPr>
      </p:pic>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5970" y="-126185"/>
            <a:ext cx="3636781" cy="3636781"/>
          </a:xfrm>
          <a:prstGeom prst="rect">
            <a:avLst/>
          </a:prstGeom>
        </p:spPr>
      </p:pic>
      <p:pic>
        <p:nvPicPr>
          <p:cNvPr id="3" name="Picture 2"/>
          <p:cNvPicPr>
            <a:picLocks noChangeAspect="1"/>
          </p:cNvPicPr>
          <p:nvPr/>
        </p:nvPicPr>
        <p:blipFill>
          <a:blip r:embed="rId7"/>
          <a:stretch>
            <a:fillRect/>
          </a:stretch>
        </p:blipFill>
        <p:spPr>
          <a:xfrm>
            <a:off x="2684205" y="2229452"/>
            <a:ext cx="10997689" cy="4069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926426" y="915645"/>
            <a:ext cx="1051570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200" rtl="0" eaLnBrk="1" fontAlgn="auto" latinLnBrk="0" hangingPunct="1">
              <a:lnSpc>
                <a:spcPct val="100000"/>
              </a:lnSpc>
              <a:spcBef>
                <a:spcPct val="0"/>
              </a:spcBef>
              <a:spcAft>
                <a:spcPts val="0"/>
              </a:spcAft>
              <a:buClr>
                <a:srgbClr val="000000"/>
              </a:buClr>
              <a:buSzTx/>
              <a:buFont typeface="Arial" panose="020B0604020202020204" pitchFamily="34" charset="0"/>
              <a:buNone/>
              <a:defRPr/>
            </a:pP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Một</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phần</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sáu</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được</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viết</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là</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a:t>
            </a:r>
            <a:endPar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mc:AlternateContent xmlns:mc="http://schemas.openxmlformats.org/markup-compatibility/2006">
        <mc:Choice xmlns:a14="http://schemas.microsoft.com/office/drawing/2010/main" Requires="a14">
          <p:sp>
            <p:nvSpPr>
              <p:cNvPr id="18" name="Google Shape;476;p35"/>
              <p:cNvSpPr txBox="1"/>
              <p:nvPr/>
            </p:nvSpPr>
            <p:spPr>
              <a:xfrm>
                <a:off x="664522" y="2660680"/>
                <a:ext cx="4810895" cy="157604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B872AE"/>
                  </a:buClr>
                  <a:buSzPts val="3500"/>
                  <a:buFont typeface="Fredoka One"/>
                  <a:buNone/>
                  <a:defRPr/>
                </a:pPr>
                <a:r>
                  <a:rPr kumimoji="0" lang="en-US" sz="4665"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14:m>
                  <m:oMath xmlns:m="http://schemas.openxmlformats.org/officeDocument/2006/math">
                    <m:f>
                      <m:fPr>
                        <m:ctrlPr>
                          <a:rPr kumimoji="0" lang="en-US" sz="4665"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ctrlPr>
                      </m:fPr>
                      <m:num>
                        <m:r>
                          <a:rPr kumimoji="0" lang="en-US" sz="4665"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t>𝟔</m:t>
                        </m:r>
                      </m:num>
                      <m:den>
                        <m:r>
                          <a:rPr kumimoji="0" lang="en-US" sz="4665"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t>𝟏</m:t>
                        </m:r>
                      </m:den>
                    </m:f>
                  </m:oMath>
                </a14:m>
                <a:endParaRPr kumimoji="0" lang="en-US" sz="4665"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mc:Choice>
        <mc:Fallback>
          <p:sp>
            <p:nvSpPr>
              <p:cNvPr id="18" name="Google Shape;476;p35"/>
              <p:cNvSpPr txBox="1">
                <a:spLocks noRot="1" noChangeAspect="1" noMove="1" noResize="1" noEditPoints="1" noAdjustHandles="1" noChangeArrowheads="1" noChangeShapeType="1" noTextEdit="1"/>
              </p:cNvSpPr>
              <p:nvPr/>
            </p:nvSpPr>
            <p:spPr>
              <a:xfrm>
                <a:off x="664522" y="2660680"/>
                <a:ext cx="4810895" cy="1576040"/>
              </a:xfrm>
              <a:prstGeom prst="rect">
                <a:avLst/>
              </a:prstGeom>
              <a:blipFill rotWithShape="1">
                <a:blip r:embed="rId1"/>
                <a:stretch>
                  <a:fillRect l="-270" t="-808" r="-255" b="-766"/>
                </a:stretch>
              </a:blipFill>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0" name="Google Shape;480;p35"/>
              <p:cNvSpPr txBox="1"/>
              <p:nvPr/>
            </p:nvSpPr>
            <p:spPr>
              <a:xfrm>
                <a:off x="6184278" y="2660680"/>
                <a:ext cx="5130791" cy="157604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B872AE"/>
                  </a:buClr>
                  <a:buSzPts val="3500"/>
                  <a:buFont typeface="Fredoka One"/>
                  <a:buNone/>
                  <a:defRPr/>
                </a:pPr>
                <a:r>
                  <a:rPr kumimoji="0" lang="en-US" sz="4665"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a:t>
                </a:r>
                <a14:m>
                  <m:oMath xmlns:m="http://schemas.openxmlformats.org/officeDocument/2006/math">
                    <m:f>
                      <m:fPr>
                        <m:ctrlPr>
                          <a:rPr kumimoji="0" lang="en-US" sz="4665"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ctrlPr>
                      </m:fPr>
                      <m:num>
                        <m:r>
                          <a:rPr kumimoji="0" lang="en-US" sz="4665"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𝟏</m:t>
                        </m:r>
                      </m:num>
                      <m:den>
                        <m:r>
                          <a:rPr kumimoji="0" lang="en-US" sz="4665"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𝟔</m:t>
                        </m:r>
                      </m:den>
                    </m:f>
                  </m:oMath>
                </a14:m>
                <a:endParaRPr kumimoji="0" lang="en-US" sz="4665"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mc:Choice>
        <mc:Fallback>
          <p:sp>
            <p:nvSpPr>
              <p:cNvPr id="20" name="Google Shape;480;p35"/>
              <p:cNvSpPr txBox="1">
                <a:spLocks noRot="1" noChangeAspect="1" noMove="1" noResize="1" noEditPoints="1" noAdjustHandles="1" noChangeArrowheads="1" noChangeShapeType="1" noTextEdit="1"/>
              </p:cNvSpPr>
              <p:nvPr/>
            </p:nvSpPr>
            <p:spPr>
              <a:xfrm>
                <a:off x="6184278" y="2660680"/>
                <a:ext cx="5130791" cy="1576040"/>
              </a:xfrm>
              <a:prstGeom prst="rect">
                <a:avLst/>
              </a:prstGeom>
              <a:blipFill rotWithShape="1">
                <a:blip r:embed="rId2"/>
                <a:stretch>
                  <a:fillRect l="-248" t="-808" r="-247" b="-766"/>
                </a:stretch>
              </a:blipFill>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a:lstStyle/>
              <a:p>
                <a:r>
                  <a:rPr lang="en-US" altLang="en-US">
                    <a:noFill/>
                  </a:rPr>
                  <a:t> </a:t>
                </a:r>
              </a:p>
            </p:txBody>
          </p:sp>
        </mc:Fallback>
      </mc:AlternateContent>
      <p:sp>
        <p:nvSpPr>
          <p:cNvPr id="29" name="Arrow: Notched Right 28">
            <a:hlinkClick r:id="rId3" action="ppaction://hlinksldjump"/>
          </p:cNvPr>
          <p:cNvSpPr/>
          <p:nvPr/>
        </p:nvSpPr>
        <p:spPr>
          <a:xfrm>
            <a:off x="10487026" y="224132"/>
            <a:ext cx="1303156" cy="74741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grpId="1" nodeType="clickEffect">
                                  <p:stCondLst>
                                    <p:cond delay="0"/>
                                  </p:stCondLst>
                                  <p:childTnLst>
                                    <p:animEffect transition="out" filter="fade">
                                      <p:cBhvr>
                                        <p:cTn id="18" dur="1000"/>
                                        <p:tgtEl>
                                          <p:spTgt spid="18"/>
                                        </p:tgtEl>
                                      </p:cBhvr>
                                    </p:animEffect>
                                    <p:anim calcmode="lin" valueType="num">
                                      <p:cBhvr>
                                        <p:cTn id="19" dur="1000"/>
                                        <p:tgtEl>
                                          <p:spTgt spid="18"/>
                                        </p:tgtEl>
                                        <p:attrNameLst>
                                          <p:attrName>ppt_x</p:attrName>
                                        </p:attrNameLst>
                                      </p:cBhvr>
                                      <p:tavLst>
                                        <p:tav tm="0">
                                          <p:val>
                                            <p:strVal val="ppt_x"/>
                                          </p:val>
                                        </p:tav>
                                        <p:tav tm="100000">
                                          <p:val>
                                            <p:strVal val="ppt_x"/>
                                          </p:val>
                                        </p:tav>
                                      </p:tavLst>
                                    </p:anim>
                                    <p:anim calcmode="lin" valueType="num">
                                      <p:cBhvr>
                                        <p:cTn id="20" dur="1000"/>
                                        <p:tgtEl>
                                          <p:spTgt spid="18"/>
                                        </p:tgtEl>
                                        <p:attrNameLst>
                                          <p:attrName>ppt_y</p:attrName>
                                        </p:attrNameLst>
                                      </p:cBhvr>
                                      <p:tavLst>
                                        <p:tav tm="0">
                                          <p:val>
                                            <p:strVal val="ppt_y"/>
                                          </p:val>
                                        </p:tav>
                                        <p:tav tm="100000">
                                          <p:val>
                                            <p:strVal val="ppt_y-.1"/>
                                          </p:val>
                                        </p:tav>
                                      </p:tavLst>
                                    </p:anim>
                                    <p:set>
                                      <p:cBhvr>
                                        <p:cTn id="21"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 name="Text Box 9"/>
              <p:cNvSpPr txBox="1">
                <a:spLocks noChangeArrowheads="1"/>
              </p:cNvSpPr>
              <p:nvPr/>
            </p:nvSpPr>
            <p:spPr bwMode="auto">
              <a:xfrm>
                <a:off x="2251334" y="255108"/>
                <a:ext cx="8321615" cy="155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200" rtl="0" eaLnBrk="1" fontAlgn="auto" latinLnBrk="0" hangingPunct="1">
                  <a:lnSpc>
                    <a:spcPct val="100000"/>
                  </a:lnSpc>
                  <a:spcBef>
                    <a:spcPct val="0"/>
                  </a:spcBef>
                  <a:spcAft>
                    <a:spcPts val="0"/>
                  </a:spcAft>
                  <a:buClr>
                    <a:srgbClr val="000000"/>
                  </a:buClr>
                  <a:buSzTx/>
                  <a:buFont typeface="Arial" panose="020B0604020202020204" pitchFamily="34" charset="0"/>
                  <a:buNone/>
                  <a:defRPr/>
                </a:pP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Đọc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phân</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số</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sau</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14:m>
                  <m:oMath xmlns:m="http://schemas.openxmlformats.org/officeDocument/2006/math">
                    <m:f>
                      <m:fPr>
                        <m:ctrlP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panose="020B0604020202020204"/>
                            <a:sym typeface="Arial" panose="020B0604020202020204"/>
                          </a:rPr>
                        </m:ctrlPr>
                      </m:fPr>
                      <m:num>
                        <m: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panose="020B0604020202020204"/>
                            <a:sym typeface="Arial" panose="020B0604020202020204"/>
                          </a:rPr>
                          <m:t>𝟏</m:t>
                        </m:r>
                      </m:num>
                      <m:den>
                        <m: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panose="020B0604020202020204"/>
                            <a:sym typeface="Arial" panose="020B0604020202020204"/>
                          </a:rPr>
                          <m:t>𝟓</m:t>
                        </m:r>
                      </m:den>
                    </m:f>
                  </m:oMath>
                </a14:m>
                <a:endPar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mc:Choice>
        <mc:Fallback>
          <p:sp>
            <p:nvSpPr>
              <p:cNvPr id="17" name="Text Box 9"/>
              <p:cNvSpPr txBox="1">
                <a:spLocks noRot="1" noChangeAspect="1" noMove="1" noResize="1" noEditPoints="1" noAdjustHandles="1" noChangeArrowheads="1" noChangeShapeType="1" noTextEdit="1"/>
              </p:cNvSpPr>
              <p:nvPr/>
            </p:nvSpPr>
            <p:spPr bwMode="auto">
              <a:xfrm>
                <a:off x="2251334" y="255108"/>
                <a:ext cx="8321615" cy="1554593"/>
              </a:xfrm>
              <a:prstGeom prst="rect">
                <a:avLst/>
              </a:prstGeom>
              <a:blipFill rotWithShape="1">
                <a:blip r:embed="rId1"/>
                <a:stretch>
                  <a:fillRect l="-3" t="-30" r="2" b="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noFill/>
                  </a:rPr>
                  <a:t> </a:t>
                </a:r>
              </a:p>
            </p:txBody>
          </p:sp>
        </mc:Fallback>
      </mc:AlternateContent>
      <p:sp>
        <p:nvSpPr>
          <p:cNvPr id="18" name="Google Shape;476;p35"/>
          <p:cNvSpPr txBox="1"/>
          <p:nvPr/>
        </p:nvSpPr>
        <p:spPr>
          <a:xfrm>
            <a:off x="2358014" y="2251396"/>
            <a:ext cx="6605322" cy="1406469"/>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B872AE"/>
              </a:buClr>
              <a:buSzPts val="3500"/>
              <a:buFont typeface="Fredoka One"/>
              <a:buNone/>
              <a:defRPr/>
            </a:pP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Năm</a:t>
            </a: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phần</a:t>
            </a: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một</a:t>
            </a:r>
            <a:endPar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p:sp>
        <p:nvSpPr>
          <p:cNvPr id="19" name="Google Shape;478;p35"/>
          <p:cNvSpPr txBox="1"/>
          <p:nvPr/>
        </p:nvSpPr>
        <p:spPr>
          <a:xfrm>
            <a:off x="2358014" y="4099560"/>
            <a:ext cx="6605322" cy="136831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B872AE"/>
              </a:buClr>
              <a:buSzPts val="3500"/>
              <a:buFont typeface="Fredoka One"/>
              <a:buNone/>
              <a:defRPr/>
            </a:pP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B.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Một</a:t>
            </a: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phần</a:t>
            </a: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năm</a:t>
            </a:r>
            <a:endPar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endParaRPr>
          </a:p>
        </p:txBody>
      </p:sp>
      <p:sp>
        <p:nvSpPr>
          <p:cNvPr id="32" name="Arrow: Notched Right 31">
            <a:hlinkClick r:id="rId2" action="ppaction://hlinksldjump"/>
          </p:cNvPr>
          <p:cNvSpPr/>
          <p:nvPr/>
        </p:nvSpPr>
        <p:spPr>
          <a:xfrm>
            <a:off x="10620375" y="586377"/>
            <a:ext cx="1289677" cy="73759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500"/>
                                        <p:tgtEl>
                                          <p:spTgt spid="18"/>
                                        </p:tgtEl>
                                        <p:attrNameLst>
                                          <p:attrName>ppt_w</p:attrName>
                                        </p:attrNameLst>
                                      </p:cBhvr>
                                      <p:tavLst>
                                        <p:tav tm="0">
                                          <p:val>
                                            <p:strVal val="ppt_w"/>
                                          </p:val>
                                        </p:tav>
                                        <p:tav tm="100000">
                                          <p:val>
                                            <p:fltVal val="0"/>
                                          </p:val>
                                        </p:tav>
                                      </p:tavLst>
                                    </p:anim>
                                    <p:anim calcmode="lin" valueType="num">
                                      <p:cBhvr>
                                        <p:cTn id="18" dur="500"/>
                                        <p:tgtEl>
                                          <p:spTgt spid="18"/>
                                        </p:tgtEl>
                                        <p:attrNameLst>
                                          <p:attrName>ppt_h</p:attrName>
                                        </p:attrNameLst>
                                      </p:cBhvr>
                                      <p:tavLst>
                                        <p:tav tm="0">
                                          <p:val>
                                            <p:strVal val="ppt_h"/>
                                          </p:val>
                                        </p:tav>
                                        <p:tav tm="100000">
                                          <p:val>
                                            <p:fltVal val="0"/>
                                          </p:val>
                                        </p:tav>
                                      </p:tavLst>
                                    </p:anim>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1523282" y="730097"/>
            <a:ext cx="8321615"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200" rtl="0" eaLnBrk="1" fontAlgn="auto" latinLnBrk="0" hangingPunct="1">
              <a:lnSpc>
                <a:spcPct val="100000"/>
              </a:lnSpc>
              <a:spcBef>
                <a:spcPct val="0"/>
              </a:spcBef>
              <a:spcAft>
                <a:spcPts val="0"/>
              </a:spcAft>
              <a:buClr>
                <a:srgbClr val="000000"/>
              </a:buClr>
              <a:buSzTx/>
              <a:buFont typeface="Arial" panose="020B0604020202020204" pitchFamily="34" charset="0"/>
              <a:buNone/>
              <a:defRPr/>
            </a:pPr>
            <a:r>
              <a:rPr kumimoji="0" lang="en-US" altLang="en-US" sz="5335"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Chọn</a:t>
            </a:r>
            <a:r>
              <a:rPr kumimoji="0" lang="en-US" altLang="en-US" sz="5335"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altLang="en-US" sz="5335"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đáp</a:t>
            </a:r>
            <a:r>
              <a:rPr kumimoji="0" lang="en-US" altLang="en-US" sz="5335"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altLang="en-US" sz="5335"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án</a:t>
            </a:r>
            <a:r>
              <a:rPr kumimoji="0" lang="en-US" altLang="en-US" sz="5335"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altLang="en-US" sz="5335"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đúng</a:t>
            </a:r>
            <a:r>
              <a:rPr kumimoji="0" lang="en-US" altLang="en-US" sz="5335"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a:t>
            </a:r>
            <a:endParaRPr kumimoji="0" lang="en-US" altLang="en-US" sz="5335"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mc:AlternateContent xmlns:mc="http://schemas.openxmlformats.org/markup-compatibility/2006">
        <mc:Choice xmlns:a14="http://schemas.microsoft.com/office/drawing/2010/main" Requires="a14">
          <p:sp>
            <p:nvSpPr>
              <p:cNvPr id="18" name="Google Shape;476;p35"/>
              <p:cNvSpPr txBox="1"/>
              <p:nvPr/>
            </p:nvSpPr>
            <p:spPr>
              <a:xfrm>
                <a:off x="750237" y="2372401"/>
                <a:ext cx="2708205" cy="128016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B872AE"/>
                  </a:buClr>
                  <a:buSzPts val="3500"/>
                  <a:buFont typeface="Fredoka One"/>
                  <a:buNone/>
                  <a:defRPr/>
                </a:pPr>
                <a:r>
                  <a:rPr kumimoji="0" lang="en-US" sz="4665"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14:m>
                  <m:oMath xmlns:m="http://schemas.openxmlformats.org/officeDocument/2006/math">
                    <m:f>
                      <m:fPr>
                        <m:ctrlPr>
                          <a:rPr kumimoji="0" lang="en-US" sz="4665"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ctrlPr>
                      </m:fPr>
                      <m:num>
                        <m:r>
                          <a:rPr kumimoji="0" lang="en-US" sz="4665"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t>𝟐</m:t>
                        </m:r>
                      </m:num>
                      <m:den>
                        <m:r>
                          <a:rPr kumimoji="0" lang="en-US" sz="4665"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t>𝟒</m:t>
                        </m:r>
                      </m:den>
                    </m:f>
                  </m:oMath>
                </a14:m>
                <a:r>
                  <a:rPr kumimoji="0" lang="en-US" sz="4665"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endParaRPr kumimoji="0" lang="en-US" sz="4665"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mc:Choice>
        <mc:Fallback>
          <p:sp>
            <p:nvSpPr>
              <p:cNvPr id="18" name="Google Shape;476;p35"/>
              <p:cNvSpPr txBox="1">
                <a:spLocks noRot="1" noChangeAspect="1" noMove="1" noResize="1" noEditPoints="1" noAdjustHandles="1" noChangeArrowheads="1" noChangeShapeType="1" noTextEdit="1"/>
              </p:cNvSpPr>
              <p:nvPr/>
            </p:nvSpPr>
            <p:spPr>
              <a:xfrm>
                <a:off x="750237" y="2372401"/>
                <a:ext cx="2708205" cy="1280160"/>
              </a:xfrm>
              <a:prstGeom prst="rect">
                <a:avLst/>
              </a:prstGeom>
              <a:blipFill rotWithShape="1">
                <a:blip r:embed="rId1"/>
                <a:stretch>
                  <a:fillRect l="-480" t="-995" r="-460" b="-989"/>
                </a:stretch>
              </a:blipFill>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Google Shape;478;p35"/>
              <p:cNvSpPr txBox="1"/>
              <p:nvPr/>
            </p:nvSpPr>
            <p:spPr>
              <a:xfrm>
                <a:off x="750237" y="4251960"/>
                <a:ext cx="2708205" cy="133783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B872AE"/>
                  </a:buClr>
                  <a:buSzPts val="3500"/>
                  <a:buFont typeface="Fredoka One"/>
                  <a:buNone/>
                  <a:defRPr/>
                </a:pPr>
                <a:r>
                  <a:rPr kumimoji="0" lang="en-US" sz="4665"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sym typeface="Fredoka One"/>
                  </a:rPr>
                  <a:t>C. </a:t>
                </a:r>
                <a14:m>
                  <m:oMath xmlns:m="http://schemas.openxmlformats.org/officeDocument/2006/math">
                    <m:f>
                      <m:fPr>
                        <m:ctrlPr>
                          <a:rPr kumimoji="0" lang="en-US" sz="4665"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ctrlPr>
                      </m:fPr>
                      <m:num>
                        <m:r>
                          <a:rPr kumimoji="0" lang="en-US" sz="4665"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t>𝟏</m:t>
                        </m:r>
                      </m:num>
                      <m:den>
                        <m:r>
                          <a:rPr kumimoji="0" lang="en-US" sz="4665"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t>𝟒</m:t>
                        </m:r>
                      </m:den>
                    </m:f>
                  </m:oMath>
                </a14:m>
                <a:endParaRPr kumimoji="0" lang="en-US" sz="4665"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sym typeface="Fredoka One"/>
                </a:endParaRPr>
              </a:p>
            </p:txBody>
          </p:sp>
        </mc:Choice>
        <mc:Fallback>
          <p:sp>
            <p:nvSpPr>
              <p:cNvPr id="19" name="Google Shape;478;p35"/>
              <p:cNvSpPr txBox="1">
                <a:spLocks noRot="1" noChangeAspect="1" noMove="1" noResize="1" noEditPoints="1" noAdjustHandles="1" noChangeArrowheads="1" noChangeShapeType="1" noTextEdit="1"/>
              </p:cNvSpPr>
              <p:nvPr/>
            </p:nvSpPr>
            <p:spPr>
              <a:xfrm>
                <a:off x="750237" y="4251960"/>
                <a:ext cx="2708205" cy="1337831"/>
              </a:xfrm>
              <a:prstGeom prst="rect">
                <a:avLst/>
              </a:prstGeom>
              <a:blipFill rotWithShape="1">
                <a:blip r:embed="rId2"/>
                <a:stretch>
                  <a:fillRect l="-480" t="-997" r="-460" b="-910"/>
                </a:stretch>
              </a:blipFill>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0" name="Google Shape;480;p35"/>
              <p:cNvSpPr txBox="1"/>
              <p:nvPr/>
            </p:nvSpPr>
            <p:spPr>
              <a:xfrm>
                <a:off x="4664943" y="2372401"/>
                <a:ext cx="2546461" cy="128016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B872AE"/>
                  </a:buClr>
                  <a:buSzPts val="3500"/>
                  <a:buFont typeface="Fredoka One"/>
                  <a:buNone/>
                  <a:defRPr/>
                </a:pPr>
                <a:r>
                  <a:rPr kumimoji="0" lang="en-US" sz="4665"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a:t>
                </a:r>
                <a14:m>
                  <m:oMath xmlns:m="http://schemas.openxmlformats.org/officeDocument/2006/math">
                    <m:f>
                      <m:fPr>
                        <m:ctrlPr>
                          <a:rPr kumimoji="0" lang="en-US" sz="4665"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ctrlPr>
                      </m:fPr>
                      <m:num>
                        <m:r>
                          <a:rPr kumimoji="0" lang="en-US" sz="4665"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𝟒</m:t>
                        </m:r>
                      </m:num>
                      <m:den>
                        <m:r>
                          <a:rPr kumimoji="0" lang="en-US" sz="4665"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𝟏</m:t>
                        </m:r>
                      </m:den>
                    </m:f>
                  </m:oMath>
                </a14:m>
                <a:endParaRPr kumimoji="0" lang="en-US" sz="4665"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mc:Choice>
        <mc:Fallback>
          <p:sp>
            <p:nvSpPr>
              <p:cNvPr id="20" name="Google Shape;480;p35"/>
              <p:cNvSpPr txBox="1">
                <a:spLocks noRot="1" noChangeAspect="1" noMove="1" noResize="1" noEditPoints="1" noAdjustHandles="1" noChangeArrowheads="1" noChangeShapeType="1" noTextEdit="1"/>
              </p:cNvSpPr>
              <p:nvPr/>
            </p:nvSpPr>
            <p:spPr>
              <a:xfrm>
                <a:off x="4664943" y="2372401"/>
                <a:ext cx="2546461" cy="1280160"/>
              </a:xfrm>
              <a:prstGeom prst="rect">
                <a:avLst/>
              </a:prstGeom>
              <a:blipFill rotWithShape="1">
                <a:blip r:embed="rId3"/>
                <a:stretch>
                  <a:fillRect l="-508" t="-995" r="-485" b="-989"/>
                </a:stretch>
              </a:blipFill>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1" name="Google Shape;483;p35"/>
              <p:cNvSpPr txBox="1"/>
              <p:nvPr/>
            </p:nvSpPr>
            <p:spPr>
              <a:xfrm>
                <a:off x="4664943" y="4251959"/>
                <a:ext cx="2546461" cy="133783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marL="0" marR="0" lvl="0" indent="0" algn="ctr" defTabSz="1219200" rtl="0" eaLnBrk="1" fontAlgn="auto" latinLnBrk="0" hangingPunct="1">
                  <a:lnSpc>
                    <a:spcPct val="100000"/>
                  </a:lnSpc>
                  <a:spcBef>
                    <a:spcPts val="0"/>
                  </a:spcBef>
                  <a:spcAft>
                    <a:spcPts val="0"/>
                  </a:spcAft>
                  <a:buClr>
                    <a:srgbClr val="B872AE"/>
                  </a:buClr>
                  <a:buSzPts val="3500"/>
                  <a:buFont typeface="Fredoka One"/>
                  <a:buNone/>
                  <a:defRPr/>
                </a:pPr>
                <a:r>
                  <a:rPr kumimoji="0" lang="en-US" sz="4665"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sym typeface="Fredoka One"/>
                  </a:rPr>
                  <a:t>D. </a:t>
                </a:r>
                <a14:m>
                  <m:oMath xmlns:m="http://schemas.openxmlformats.org/officeDocument/2006/math">
                    <m:f>
                      <m:fPr>
                        <m:ctrlPr>
                          <a:rPr kumimoji="0" lang="en-US" sz="4665"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ctrlPr>
                      </m:fPr>
                      <m:num>
                        <m:r>
                          <a:rPr kumimoji="0" lang="en-US" sz="4665"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t>𝟏</m:t>
                        </m:r>
                      </m:num>
                      <m:den>
                        <m:r>
                          <a:rPr kumimoji="0" lang="en-US" sz="4665"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t>𝟑</m:t>
                        </m:r>
                      </m:den>
                    </m:f>
                  </m:oMath>
                </a14:m>
                <a:endParaRPr kumimoji="0" lang="en-US" sz="4665"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sym typeface="Fredoka One"/>
                </a:endParaRPr>
              </a:p>
            </p:txBody>
          </p:sp>
        </mc:Choice>
        <mc:Fallback>
          <p:sp>
            <p:nvSpPr>
              <p:cNvPr id="21" name="Google Shape;483;p35"/>
              <p:cNvSpPr txBox="1">
                <a:spLocks noRot="1" noChangeAspect="1" noMove="1" noResize="1" noEditPoints="1" noAdjustHandles="1" noChangeArrowheads="1" noChangeShapeType="1" noTextEdit="1"/>
              </p:cNvSpPr>
              <p:nvPr/>
            </p:nvSpPr>
            <p:spPr>
              <a:xfrm>
                <a:off x="4664943" y="4251959"/>
                <a:ext cx="2546461" cy="1337831"/>
              </a:xfrm>
              <a:prstGeom prst="rect">
                <a:avLst/>
              </a:prstGeom>
              <a:blipFill rotWithShape="1">
                <a:blip r:embed="rId4"/>
                <a:stretch>
                  <a:fillRect l="-508" t="-997" r="-485" b="-910"/>
                </a:stretch>
              </a:blipFill>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a:lstStyle/>
              <a:p>
                <a:r>
                  <a:rPr lang="en-US" altLang="en-US">
                    <a:noFill/>
                  </a:rPr>
                  <a:t> </a:t>
                </a:r>
              </a:p>
            </p:txBody>
          </p:sp>
        </mc:Fallback>
      </mc:AlternateContent>
      <p:sp>
        <p:nvSpPr>
          <p:cNvPr id="27" name="Arrow: Notched Right 26">
            <a:hlinkClick r:id="rId5" action="ppaction://hlinksldjump"/>
          </p:cNvPr>
          <p:cNvSpPr/>
          <p:nvPr/>
        </p:nvSpPr>
        <p:spPr>
          <a:xfrm>
            <a:off x="10825574" y="638175"/>
            <a:ext cx="1166401" cy="8663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panose="020B0604020202020204"/>
            </a:endParaRPr>
          </a:p>
        </p:txBody>
      </p:sp>
      <p:pic>
        <p:nvPicPr>
          <p:cNvPr id="2" name="Picture 1" descr="pixlr-bg-result (4)">
            <a:hlinkClick r:id="rId6" action="ppaction://hlinksldjump"/>
          </p:cNvPr>
          <p:cNvPicPr>
            <a:picLocks noChangeAspect="1"/>
          </p:cNvPicPr>
          <p:nvPr/>
        </p:nvPicPr>
        <p:blipFill>
          <a:blip r:embed="rId7"/>
          <a:stretch>
            <a:fillRect/>
          </a:stretch>
        </p:blipFill>
        <p:spPr>
          <a:xfrm>
            <a:off x="7854950" y="990600"/>
            <a:ext cx="3737552" cy="3037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t="1757" r="40316"/>
          <a:stretch>
            <a:fillRect/>
          </a:stretch>
        </p:blipFill>
        <p:spPr>
          <a:xfrm rot="10800000">
            <a:off x="-1760734" y="1556071"/>
            <a:ext cx="14252300" cy="5558459"/>
          </a:xfrm>
          <a:prstGeom prst="rect">
            <a:avLst/>
          </a:prstGeom>
        </p:spPr>
      </p:pic>
      <p:grpSp>
        <p:nvGrpSpPr>
          <p:cNvPr id="441" name="Group 440"/>
          <p:cNvGrpSpPr/>
          <p:nvPr/>
        </p:nvGrpSpPr>
        <p:grpSpPr>
          <a:xfrm>
            <a:off x="1627357" y="576422"/>
            <a:ext cx="9544744" cy="5223723"/>
            <a:chOff x="1049038" y="2472425"/>
            <a:chExt cx="5016485" cy="1646544"/>
          </a:xfrm>
        </p:grpSpPr>
        <p:grpSp>
          <p:nvGrpSpPr>
            <p:cNvPr id="442" name="Group 441"/>
            <p:cNvGrpSpPr/>
            <p:nvPr/>
          </p:nvGrpSpPr>
          <p:grpSpPr>
            <a:xfrm>
              <a:off x="1049038" y="2472425"/>
              <a:ext cx="5016485" cy="1646544"/>
              <a:chOff x="1027384" y="404137"/>
              <a:chExt cx="10642347" cy="5935878"/>
            </a:xfrm>
          </p:grpSpPr>
          <p:sp>
            <p:nvSpPr>
              <p:cNvPr id="445" name="สี่เหลี่ยมผืนผ้ามุมมน 2"/>
              <p:cNvSpPr/>
              <p:nvPr/>
            </p:nvSpPr>
            <p:spPr>
              <a:xfrm>
                <a:off x="1153351" y="404137"/>
                <a:ext cx="10516380" cy="5789740"/>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1" fmla="*/ 72 w 9144072"/>
                  <a:gd name="connsiteY0-2" fmla="*/ 814500 h 4886900"/>
                  <a:gd name="connsiteX1-3" fmla="*/ 814572 w 9144072"/>
                  <a:gd name="connsiteY1-4" fmla="*/ 0 h 4886900"/>
                  <a:gd name="connsiteX2-5" fmla="*/ 8329572 w 9144072"/>
                  <a:gd name="connsiteY2-6" fmla="*/ 0 h 4886900"/>
                  <a:gd name="connsiteX3-7" fmla="*/ 9144072 w 9144072"/>
                  <a:gd name="connsiteY3-8" fmla="*/ 814500 h 4886900"/>
                  <a:gd name="connsiteX4-9" fmla="*/ 9144072 w 9144072"/>
                  <a:gd name="connsiteY4-10" fmla="*/ 4072400 h 4886900"/>
                  <a:gd name="connsiteX5-11" fmla="*/ 8329572 w 9144072"/>
                  <a:gd name="connsiteY5-12" fmla="*/ 4886900 h 4886900"/>
                  <a:gd name="connsiteX6-13" fmla="*/ 814572 w 9144072"/>
                  <a:gd name="connsiteY6-14" fmla="*/ 4886900 h 4886900"/>
                  <a:gd name="connsiteX7-15" fmla="*/ 72 w 9144072"/>
                  <a:gd name="connsiteY7-16" fmla="*/ 4072400 h 4886900"/>
                  <a:gd name="connsiteX8-17" fmla="*/ 327875 w 9144072"/>
                  <a:gd name="connsiteY8-18" fmla="*/ 2519203 h 4886900"/>
                  <a:gd name="connsiteX9" fmla="*/ 72 w 9144072"/>
                  <a:gd name="connsiteY9" fmla="*/ 814500 h 4886900"/>
                  <a:gd name="connsiteX0-19" fmla="*/ 72 w 9144072"/>
                  <a:gd name="connsiteY0-20" fmla="*/ 814500 h 4886900"/>
                  <a:gd name="connsiteX1-21" fmla="*/ 814572 w 9144072"/>
                  <a:gd name="connsiteY1-22" fmla="*/ 0 h 4886900"/>
                  <a:gd name="connsiteX2-23" fmla="*/ 8329572 w 9144072"/>
                  <a:gd name="connsiteY2-24" fmla="*/ 0 h 4886900"/>
                  <a:gd name="connsiteX3-25" fmla="*/ 9144072 w 9144072"/>
                  <a:gd name="connsiteY3-26" fmla="*/ 814500 h 4886900"/>
                  <a:gd name="connsiteX4-27" fmla="*/ 9144072 w 9144072"/>
                  <a:gd name="connsiteY4-28" fmla="*/ 4072400 h 4886900"/>
                  <a:gd name="connsiteX5-29" fmla="*/ 8329572 w 9144072"/>
                  <a:gd name="connsiteY5-30" fmla="*/ 4886900 h 4886900"/>
                  <a:gd name="connsiteX6-31" fmla="*/ 3157339 w 9144072"/>
                  <a:gd name="connsiteY6-32" fmla="*/ 4572290 h 4886900"/>
                  <a:gd name="connsiteX7-33" fmla="*/ 814572 w 9144072"/>
                  <a:gd name="connsiteY7-34" fmla="*/ 4886900 h 4886900"/>
                  <a:gd name="connsiteX8-35" fmla="*/ 72 w 9144072"/>
                  <a:gd name="connsiteY8-36" fmla="*/ 4072400 h 4886900"/>
                  <a:gd name="connsiteX9-37" fmla="*/ 327875 w 9144072"/>
                  <a:gd name="connsiteY9-38" fmla="*/ 2519203 h 4886900"/>
                  <a:gd name="connsiteX10" fmla="*/ 72 w 9144072"/>
                  <a:gd name="connsiteY10" fmla="*/ 814500 h 4886900"/>
                  <a:gd name="connsiteX0-39" fmla="*/ 72 w 9144072"/>
                  <a:gd name="connsiteY0-40" fmla="*/ 814500 h 4886900"/>
                  <a:gd name="connsiteX1-41" fmla="*/ 814572 w 9144072"/>
                  <a:gd name="connsiteY1-42" fmla="*/ 0 h 4886900"/>
                  <a:gd name="connsiteX2-43" fmla="*/ 8329572 w 9144072"/>
                  <a:gd name="connsiteY2-44" fmla="*/ 0 h 4886900"/>
                  <a:gd name="connsiteX3-45" fmla="*/ 9144072 w 9144072"/>
                  <a:gd name="connsiteY3-46" fmla="*/ 814500 h 4886900"/>
                  <a:gd name="connsiteX4-47" fmla="*/ 9144072 w 9144072"/>
                  <a:gd name="connsiteY4-48" fmla="*/ 4020641 h 4886900"/>
                  <a:gd name="connsiteX5-49" fmla="*/ 8329572 w 9144072"/>
                  <a:gd name="connsiteY5-50" fmla="*/ 4886900 h 4886900"/>
                  <a:gd name="connsiteX6-51" fmla="*/ 3157339 w 9144072"/>
                  <a:gd name="connsiteY6-52" fmla="*/ 4572290 h 4886900"/>
                  <a:gd name="connsiteX7-53" fmla="*/ 814572 w 9144072"/>
                  <a:gd name="connsiteY7-54" fmla="*/ 4886900 h 4886900"/>
                  <a:gd name="connsiteX8-55" fmla="*/ 72 w 9144072"/>
                  <a:gd name="connsiteY8-56" fmla="*/ 4072400 h 4886900"/>
                  <a:gd name="connsiteX9-57" fmla="*/ 327875 w 9144072"/>
                  <a:gd name="connsiteY9-58" fmla="*/ 2519203 h 4886900"/>
                  <a:gd name="connsiteX10-59" fmla="*/ 72 w 9144072"/>
                  <a:gd name="connsiteY10-60" fmla="*/ 814500 h 4886900"/>
                  <a:gd name="connsiteX0-61" fmla="*/ 72 w 9144072"/>
                  <a:gd name="connsiteY0-62" fmla="*/ 814500 h 4886900"/>
                  <a:gd name="connsiteX1-63" fmla="*/ 814572 w 9144072"/>
                  <a:gd name="connsiteY1-64" fmla="*/ 0 h 4886900"/>
                  <a:gd name="connsiteX2-65" fmla="*/ 8329572 w 9144072"/>
                  <a:gd name="connsiteY2-66" fmla="*/ 0 h 4886900"/>
                  <a:gd name="connsiteX3-67" fmla="*/ 9144072 w 9144072"/>
                  <a:gd name="connsiteY3-68" fmla="*/ 814500 h 4886900"/>
                  <a:gd name="connsiteX4-69" fmla="*/ 8919784 w 9144072"/>
                  <a:gd name="connsiteY4-70" fmla="*/ 2795249 h 4886900"/>
                  <a:gd name="connsiteX5-71" fmla="*/ 9144072 w 9144072"/>
                  <a:gd name="connsiteY5-72" fmla="*/ 4020641 h 4886900"/>
                  <a:gd name="connsiteX6-73" fmla="*/ 8329572 w 9144072"/>
                  <a:gd name="connsiteY6-74" fmla="*/ 4886900 h 4886900"/>
                  <a:gd name="connsiteX7-75" fmla="*/ 3157339 w 9144072"/>
                  <a:gd name="connsiteY7-76" fmla="*/ 4572290 h 4886900"/>
                  <a:gd name="connsiteX8-77" fmla="*/ 814572 w 9144072"/>
                  <a:gd name="connsiteY8-78" fmla="*/ 4886900 h 4886900"/>
                  <a:gd name="connsiteX9-79" fmla="*/ 72 w 9144072"/>
                  <a:gd name="connsiteY9-80" fmla="*/ 4072400 h 4886900"/>
                  <a:gd name="connsiteX10-81" fmla="*/ 327875 w 9144072"/>
                  <a:gd name="connsiteY10-82" fmla="*/ 2519203 h 4886900"/>
                  <a:gd name="connsiteX11" fmla="*/ 72 w 9144072"/>
                  <a:gd name="connsiteY11" fmla="*/ 814500 h 4886900"/>
                  <a:gd name="connsiteX0-83" fmla="*/ 72 w 9144072"/>
                  <a:gd name="connsiteY0-84" fmla="*/ 814500 h 4886900"/>
                  <a:gd name="connsiteX1-85" fmla="*/ 814572 w 9144072"/>
                  <a:gd name="connsiteY1-86" fmla="*/ 0 h 4886900"/>
                  <a:gd name="connsiteX2-87" fmla="*/ 4744599 w 9144072"/>
                  <a:gd name="connsiteY2-88" fmla="*/ 310841 h 4886900"/>
                  <a:gd name="connsiteX3-89" fmla="*/ 8329572 w 9144072"/>
                  <a:gd name="connsiteY3-90" fmla="*/ 0 h 4886900"/>
                  <a:gd name="connsiteX4-91" fmla="*/ 9144072 w 9144072"/>
                  <a:gd name="connsiteY4-92" fmla="*/ 814500 h 4886900"/>
                  <a:gd name="connsiteX5-93" fmla="*/ 8919784 w 9144072"/>
                  <a:gd name="connsiteY5-94" fmla="*/ 2795249 h 4886900"/>
                  <a:gd name="connsiteX6-95" fmla="*/ 9144072 w 9144072"/>
                  <a:gd name="connsiteY6-96" fmla="*/ 4020641 h 4886900"/>
                  <a:gd name="connsiteX7-97" fmla="*/ 8329572 w 9144072"/>
                  <a:gd name="connsiteY7-98" fmla="*/ 4886900 h 4886900"/>
                  <a:gd name="connsiteX8-99" fmla="*/ 3157339 w 9144072"/>
                  <a:gd name="connsiteY8-100" fmla="*/ 4572290 h 4886900"/>
                  <a:gd name="connsiteX9-101" fmla="*/ 814572 w 9144072"/>
                  <a:gd name="connsiteY9-102" fmla="*/ 4886900 h 4886900"/>
                  <a:gd name="connsiteX10-103" fmla="*/ 72 w 9144072"/>
                  <a:gd name="connsiteY10-104" fmla="*/ 4072400 h 4886900"/>
                  <a:gd name="connsiteX11-105" fmla="*/ 327875 w 9144072"/>
                  <a:gd name="connsiteY11-106" fmla="*/ 2519203 h 4886900"/>
                  <a:gd name="connsiteX12" fmla="*/ 72 w 9144072"/>
                  <a:gd name="connsiteY12" fmla="*/ 814500 h 4886900"/>
                  <a:gd name="connsiteX0-107" fmla="*/ 72 w 9144072"/>
                  <a:gd name="connsiteY0-108" fmla="*/ 814500 h 4886900"/>
                  <a:gd name="connsiteX1-109" fmla="*/ 814572 w 9144072"/>
                  <a:gd name="connsiteY1-110" fmla="*/ 0 h 4886900"/>
                  <a:gd name="connsiteX2-111" fmla="*/ 5538229 w 9144072"/>
                  <a:gd name="connsiteY2-112" fmla="*/ 224577 h 4886900"/>
                  <a:gd name="connsiteX3-113" fmla="*/ 8329572 w 9144072"/>
                  <a:gd name="connsiteY3-114" fmla="*/ 0 h 4886900"/>
                  <a:gd name="connsiteX4-115" fmla="*/ 9144072 w 9144072"/>
                  <a:gd name="connsiteY4-116" fmla="*/ 814500 h 4886900"/>
                  <a:gd name="connsiteX5-117" fmla="*/ 8919784 w 9144072"/>
                  <a:gd name="connsiteY5-118" fmla="*/ 2795249 h 4886900"/>
                  <a:gd name="connsiteX6-119" fmla="*/ 9144072 w 9144072"/>
                  <a:gd name="connsiteY6-120" fmla="*/ 4020641 h 4886900"/>
                  <a:gd name="connsiteX7-121" fmla="*/ 8329572 w 9144072"/>
                  <a:gd name="connsiteY7-122" fmla="*/ 4886900 h 4886900"/>
                  <a:gd name="connsiteX8-123" fmla="*/ 3157339 w 9144072"/>
                  <a:gd name="connsiteY8-124" fmla="*/ 4572290 h 4886900"/>
                  <a:gd name="connsiteX9-125" fmla="*/ 814572 w 9144072"/>
                  <a:gd name="connsiteY9-126" fmla="*/ 4886900 h 4886900"/>
                  <a:gd name="connsiteX10-127" fmla="*/ 72 w 9144072"/>
                  <a:gd name="connsiteY10-128" fmla="*/ 4072400 h 4886900"/>
                  <a:gd name="connsiteX11-129" fmla="*/ 327875 w 9144072"/>
                  <a:gd name="connsiteY11-130" fmla="*/ 2519203 h 4886900"/>
                  <a:gd name="connsiteX12-131" fmla="*/ 72 w 9144072"/>
                  <a:gd name="connsiteY12-132" fmla="*/ 814500 h 4886900"/>
                  <a:gd name="connsiteX0-133" fmla="*/ 72 w 9144072"/>
                  <a:gd name="connsiteY0-134" fmla="*/ 1280036 h 5352436"/>
                  <a:gd name="connsiteX1-135" fmla="*/ 814572 w 9144072"/>
                  <a:gd name="connsiteY1-136" fmla="*/ 465536 h 5352436"/>
                  <a:gd name="connsiteX2-137" fmla="*/ 3105580 w 9144072"/>
                  <a:gd name="connsiteY2-138" fmla="*/ 0 h 5352436"/>
                  <a:gd name="connsiteX3-139" fmla="*/ 8329572 w 9144072"/>
                  <a:gd name="connsiteY3-140" fmla="*/ 465536 h 5352436"/>
                  <a:gd name="connsiteX4-141" fmla="*/ 9144072 w 9144072"/>
                  <a:gd name="connsiteY4-142" fmla="*/ 1280036 h 5352436"/>
                  <a:gd name="connsiteX5-143" fmla="*/ 8919784 w 9144072"/>
                  <a:gd name="connsiteY5-144" fmla="*/ 3260785 h 5352436"/>
                  <a:gd name="connsiteX6-145" fmla="*/ 9144072 w 9144072"/>
                  <a:gd name="connsiteY6-146" fmla="*/ 4486177 h 5352436"/>
                  <a:gd name="connsiteX7-147" fmla="*/ 8329572 w 9144072"/>
                  <a:gd name="connsiteY7-148" fmla="*/ 5352436 h 5352436"/>
                  <a:gd name="connsiteX8-149" fmla="*/ 3157339 w 9144072"/>
                  <a:gd name="connsiteY8-150" fmla="*/ 5037826 h 5352436"/>
                  <a:gd name="connsiteX9-151" fmla="*/ 814572 w 9144072"/>
                  <a:gd name="connsiteY9-152" fmla="*/ 5352436 h 5352436"/>
                  <a:gd name="connsiteX10-153" fmla="*/ 72 w 9144072"/>
                  <a:gd name="connsiteY10-154" fmla="*/ 4537936 h 5352436"/>
                  <a:gd name="connsiteX11-155" fmla="*/ 327875 w 9144072"/>
                  <a:gd name="connsiteY11-156" fmla="*/ 2984739 h 5352436"/>
                  <a:gd name="connsiteX12-157" fmla="*/ 72 w 9144072"/>
                  <a:gd name="connsiteY12-158" fmla="*/ 1280036 h 5352436"/>
                  <a:gd name="connsiteX0-159" fmla="*/ 72 w 9144072"/>
                  <a:gd name="connsiteY0-160" fmla="*/ 1280036 h 5352436"/>
                  <a:gd name="connsiteX1-161" fmla="*/ 814572 w 9144072"/>
                  <a:gd name="connsiteY1-162" fmla="*/ 465536 h 5352436"/>
                  <a:gd name="connsiteX2-163" fmla="*/ 3105580 w 9144072"/>
                  <a:gd name="connsiteY2-164" fmla="*/ 0 h 5352436"/>
                  <a:gd name="connsiteX3-165" fmla="*/ 5917792 w 9144072"/>
                  <a:gd name="connsiteY3-166" fmla="*/ 483079 h 5352436"/>
                  <a:gd name="connsiteX4-167" fmla="*/ 8329572 w 9144072"/>
                  <a:gd name="connsiteY4-168" fmla="*/ 465536 h 5352436"/>
                  <a:gd name="connsiteX5-169" fmla="*/ 9144072 w 9144072"/>
                  <a:gd name="connsiteY5-170" fmla="*/ 1280036 h 5352436"/>
                  <a:gd name="connsiteX6-171" fmla="*/ 8919784 w 9144072"/>
                  <a:gd name="connsiteY6-172" fmla="*/ 3260785 h 5352436"/>
                  <a:gd name="connsiteX7-173" fmla="*/ 9144072 w 9144072"/>
                  <a:gd name="connsiteY7-174" fmla="*/ 4486177 h 5352436"/>
                  <a:gd name="connsiteX8-175" fmla="*/ 8329572 w 9144072"/>
                  <a:gd name="connsiteY8-176" fmla="*/ 5352436 h 5352436"/>
                  <a:gd name="connsiteX9-177" fmla="*/ 3157339 w 9144072"/>
                  <a:gd name="connsiteY9-178" fmla="*/ 5037826 h 5352436"/>
                  <a:gd name="connsiteX10-179" fmla="*/ 814572 w 9144072"/>
                  <a:gd name="connsiteY10-180" fmla="*/ 5352436 h 5352436"/>
                  <a:gd name="connsiteX11-181" fmla="*/ 72 w 9144072"/>
                  <a:gd name="connsiteY11-182" fmla="*/ 4537936 h 5352436"/>
                  <a:gd name="connsiteX12-183" fmla="*/ 327875 w 9144072"/>
                  <a:gd name="connsiteY12-184" fmla="*/ 2984739 h 5352436"/>
                  <a:gd name="connsiteX13" fmla="*/ 72 w 9144072"/>
                  <a:gd name="connsiteY13" fmla="*/ 1280036 h 5352436"/>
                  <a:gd name="connsiteX0-185" fmla="*/ 72 w 9144072"/>
                  <a:gd name="connsiteY0-186" fmla="*/ 1280036 h 5352436"/>
                  <a:gd name="connsiteX1-187" fmla="*/ 814572 w 9144072"/>
                  <a:gd name="connsiteY1-188" fmla="*/ 465536 h 5352436"/>
                  <a:gd name="connsiteX2-189" fmla="*/ 3105580 w 9144072"/>
                  <a:gd name="connsiteY2-190" fmla="*/ 0 h 5352436"/>
                  <a:gd name="connsiteX3-191" fmla="*/ 5917792 w 9144072"/>
                  <a:gd name="connsiteY3-192" fmla="*/ 483079 h 5352436"/>
                  <a:gd name="connsiteX4-193" fmla="*/ 8277814 w 9144072"/>
                  <a:gd name="connsiteY4-194" fmla="*/ 206743 h 5352436"/>
                  <a:gd name="connsiteX5-195" fmla="*/ 9144072 w 9144072"/>
                  <a:gd name="connsiteY5-196" fmla="*/ 1280036 h 5352436"/>
                  <a:gd name="connsiteX6-197" fmla="*/ 8919784 w 9144072"/>
                  <a:gd name="connsiteY6-198" fmla="*/ 3260785 h 5352436"/>
                  <a:gd name="connsiteX7-199" fmla="*/ 9144072 w 9144072"/>
                  <a:gd name="connsiteY7-200" fmla="*/ 4486177 h 5352436"/>
                  <a:gd name="connsiteX8-201" fmla="*/ 8329572 w 9144072"/>
                  <a:gd name="connsiteY8-202" fmla="*/ 5352436 h 5352436"/>
                  <a:gd name="connsiteX9-203" fmla="*/ 3157339 w 9144072"/>
                  <a:gd name="connsiteY9-204" fmla="*/ 5037826 h 5352436"/>
                  <a:gd name="connsiteX10-205" fmla="*/ 814572 w 9144072"/>
                  <a:gd name="connsiteY10-206" fmla="*/ 5352436 h 5352436"/>
                  <a:gd name="connsiteX11-207" fmla="*/ 72 w 9144072"/>
                  <a:gd name="connsiteY11-208" fmla="*/ 4537936 h 5352436"/>
                  <a:gd name="connsiteX12-209" fmla="*/ 327875 w 9144072"/>
                  <a:gd name="connsiteY12-210" fmla="*/ 2984739 h 5352436"/>
                  <a:gd name="connsiteX13-211" fmla="*/ 72 w 9144072"/>
                  <a:gd name="connsiteY13-212" fmla="*/ 1280036 h 5352436"/>
                  <a:gd name="connsiteX0-213" fmla="*/ 72 w 9144072"/>
                  <a:gd name="connsiteY0-214" fmla="*/ 1280036 h 5352436"/>
                  <a:gd name="connsiteX1-215" fmla="*/ 814572 w 9144072"/>
                  <a:gd name="connsiteY1-216" fmla="*/ 465536 h 5352436"/>
                  <a:gd name="connsiteX2-217" fmla="*/ 3105580 w 9144072"/>
                  <a:gd name="connsiteY2-218" fmla="*/ 0 h 5352436"/>
                  <a:gd name="connsiteX3-219" fmla="*/ 5986804 w 9144072"/>
                  <a:gd name="connsiteY3-220" fmla="*/ 414068 h 5352436"/>
                  <a:gd name="connsiteX4-221" fmla="*/ 8277814 w 9144072"/>
                  <a:gd name="connsiteY4-222" fmla="*/ 206743 h 5352436"/>
                  <a:gd name="connsiteX5-223" fmla="*/ 9144072 w 9144072"/>
                  <a:gd name="connsiteY5-224" fmla="*/ 1280036 h 5352436"/>
                  <a:gd name="connsiteX6-225" fmla="*/ 8919784 w 9144072"/>
                  <a:gd name="connsiteY6-226" fmla="*/ 3260785 h 5352436"/>
                  <a:gd name="connsiteX7-227" fmla="*/ 9144072 w 9144072"/>
                  <a:gd name="connsiteY7-228" fmla="*/ 4486177 h 5352436"/>
                  <a:gd name="connsiteX8-229" fmla="*/ 8329572 w 9144072"/>
                  <a:gd name="connsiteY8-230" fmla="*/ 5352436 h 5352436"/>
                  <a:gd name="connsiteX9-231" fmla="*/ 3157339 w 9144072"/>
                  <a:gd name="connsiteY9-232" fmla="*/ 5037826 h 5352436"/>
                  <a:gd name="connsiteX10-233" fmla="*/ 814572 w 9144072"/>
                  <a:gd name="connsiteY10-234" fmla="*/ 5352436 h 5352436"/>
                  <a:gd name="connsiteX11-235" fmla="*/ 72 w 9144072"/>
                  <a:gd name="connsiteY11-236" fmla="*/ 4537936 h 5352436"/>
                  <a:gd name="connsiteX12-237" fmla="*/ 327875 w 9144072"/>
                  <a:gd name="connsiteY12-238" fmla="*/ 2984739 h 5352436"/>
                  <a:gd name="connsiteX13-239" fmla="*/ 72 w 9144072"/>
                  <a:gd name="connsiteY13-240" fmla="*/ 1280036 h 5352436"/>
                  <a:gd name="connsiteX0-241" fmla="*/ 72 w 9144072"/>
                  <a:gd name="connsiteY0-242" fmla="*/ 1280036 h 5352436"/>
                  <a:gd name="connsiteX1-243" fmla="*/ 814572 w 9144072"/>
                  <a:gd name="connsiteY1-244" fmla="*/ 465536 h 5352436"/>
                  <a:gd name="connsiteX2-245" fmla="*/ 3105580 w 9144072"/>
                  <a:gd name="connsiteY2-246" fmla="*/ 0 h 5352436"/>
                  <a:gd name="connsiteX3-247" fmla="*/ 5986804 w 9144072"/>
                  <a:gd name="connsiteY3-248" fmla="*/ 414068 h 5352436"/>
                  <a:gd name="connsiteX4-249" fmla="*/ 8277814 w 9144072"/>
                  <a:gd name="connsiteY4-250" fmla="*/ 206743 h 5352436"/>
                  <a:gd name="connsiteX5-251" fmla="*/ 9144072 w 9144072"/>
                  <a:gd name="connsiteY5-252" fmla="*/ 1280036 h 5352436"/>
                  <a:gd name="connsiteX6-253" fmla="*/ 8919784 w 9144072"/>
                  <a:gd name="connsiteY6-254" fmla="*/ 3260785 h 5352436"/>
                  <a:gd name="connsiteX7-255" fmla="*/ 9144072 w 9144072"/>
                  <a:gd name="connsiteY7-256" fmla="*/ 4486177 h 5352436"/>
                  <a:gd name="connsiteX8-257" fmla="*/ 8329572 w 9144072"/>
                  <a:gd name="connsiteY8-258" fmla="*/ 5352436 h 5352436"/>
                  <a:gd name="connsiteX9-259" fmla="*/ 3157339 w 9144072"/>
                  <a:gd name="connsiteY9-260" fmla="*/ 5037826 h 5352436"/>
                  <a:gd name="connsiteX10-261" fmla="*/ 814572 w 9144072"/>
                  <a:gd name="connsiteY10-262" fmla="*/ 5352436 h 5352436"/>
                  <a:gd name="connsiteX11-263" fmla="*/ 72 w 9144072"/>
                  <a:gd name="connsiteY11-264" fmla="*/ 4537936 h 5352436"/>
                  <a:gd name="connsiteX12-265" fmla="*/ 327875 w 9144072"/>
                  <a:gd name="connsiteY12-266" fmla="*/ 2984739 h 5352436"/>
                  <a:gd name="connsiteX13-267" fmla="*/ 72 w 9144072"/>
                  <a:gd name="connsiteY13-268" fmla="*/ 1280036 h 5352436"/>
                  <a:gd name="connsiteX0-269" fmla="*/ 72 w 9144072"/>
                  <a:gd name="connsiteY0-270" fmla="*/ 1280036 h 5352436"/>
                  <a:gd name="connsiteX1-271" fmla="*/ 814572 w 9144072"/>
                  <a:gd name="connsiteY1-272" fmla="*/ 465536 h 5352436"/>
                  <a:gd name="connsiteX2-273" fmla="*/ 3105580 w 9144072"/>
                  <a:gd name="connsiteY2-274" fmla="*/ 0 h 5352436"/>
                  <a:gd name="connsiteX3-275" fmla="*/ 5986804 w 9144072"/>
                  <a:gd name="connsiteY3-276" fmla="*/ 414068 h 5352436"/>
                  <a:gd name="connsiteX4-277" fmla="*/ 8277814 w 9144072"/>
                  <a:gd name="connsiteY4-278" fmla="*/ 206743 h 5352436"/>
                  <a:gd name="connsiteX5-279" fmla="*/ 9144072 w 9144072"/>
                  <a:gd name="connsiteY5-280" fmla="*/ 1280036 h 5352436"/>
                  <a:gd name="connsiteX6-281" fmla="*/ 8919784 w 9144072"/>
                  <a:gd name="connsiteY6-282" fmla="*/ 3260785 h 5352436"/>
                  <a:gd name="connsiteX7-283" fmla="*/ 9144072 w 9144072"/>
                  <a:gd name="connsiteY7-284" fmla="*/ 4486177 h 5352436"/>
                  <a:gd name="connsiteX8-285" fmla="*/ 8329572 w 9144072"/>
                  <a:gd name="connsiteY8-286" fmla="*/ 5352436 h 5352436"/>
                  <a:gd name="connsiteX9-287" fmla="*/ 3157339 w 9144072"/>
                  <a:gd name="connsiteY9-288" fmla="*/ 5037826 h 5352436"/>
                  <a:gd name="connsiteX10-289" fmla="*/ 814572 w 9144072"/>
                  <a:gd name="connsiteY10-290" fmla="*/ 5352436 h 5352436"/>
                  <a:gd name="connsiteX11-291" fmla="*/ 72 w 9144072"/>
                  <a:gd name="connsiteY11-292" fmla="*/ 4537936 h 5352436"/>
                  <a:gd name="connsiteX12-293" fmla="*/ 327875 w 9144072"/>
                  <a:gd name="connsiteY12-294" fmla="*/ 2984739 h 5352436"/>
                  <a:gd name="connsiteX13-295" fmla="*/ 72 w 9144072"/>
                  <a:gd name="connsiteY13-296" fmla="*/ 1280036 h 5352436"/>
                  <a:gd name="connsiteX0-297" fmla="*/ 72 w 9144072"/>
                  <a:gd name="connsiteY0-298" fmla="*/ 1280036 h 5352436"/>
                  <a:gd name="connsiteX1-299" fmla="*/ 814572 w 9144072"/>
                  <a:gd name="connsiteY1-300" fmla="*/ 465536 h 5352436"/>
                  <a:gd name="connsiteX2-301" fmla="*/ 3105580 w 9144072"/>
                  <a:gd name="connsiteY2-302" fmla="*/ 0 h 5352436"/>
                  <a:gd name="connsiteX3-303" fmla="*/ 5986804 w 9144072"/>
                  <a:gd name="connsiteY3-304" fmla="*/ 414068 h 5352436"/>
                  <a:gd name="connsiteX4-305" fmla="*/ 8277814 w 9144072"/>
                  <a:gd name="connsiteY4-306" fmla="*/ 206743 h 5352436"/>
                  <a:gd name="connsiteX5-307" fmla="*/ 9144072 w 9144072"/>
                  <a:gd name="connsiteY5-308" fmla="*/ 1280036 h 5352436"/>
                  <a:gd name="connsiteX6-309" fmla="*/ 8919784 w 9144072"/>
                  <a:gd name="connsiteY6-310" fmla="*/ 3260785 h 5352436"/>
                  <a:gd name="connsiteX7-311" fmla="*/ 9144072 w 9144072"/>
                  <a:gd name="connsiteY7-312" fmla="*/ 4486177 h 5352436"/>
                  <a:gd name="connsiteX8-313" fmla="*/ 8329572 w 9144072"/>
                  <a:gd name="connsiteY8-314" fmla="*/ 5352436 h 5352436"/>
                  <a:gd name="connsiteX9-315" fmla="*/ 3157339 w 9144072"/>
                  <a:gd name="connsiteY9-316" fmla="*/ 5037826 h 5352436"/>
                  <a:gd name="connsiteX10-317" fmla="*/ 814572 w 9144072"/>
                  <a:gd name="connsiteY10-318" fmla="*/ 5352436 h 5352436"/>
                  <a:gd name="connsiteX11-319" fmla="*/ 72 w 9144072"/>
                  <a:gd name="connsiteY11-320" fmla="*/ 4537936 h 5352436"/>
                  <a:gd name="connsiteX12-321" fmla="*/ 327875 w 9144072"/>
                  <a:gd name="connsiteY12-322" fmla="*/ 2984739 h 5352436"/>
                  <a:gd name="connsiteX13-323" fmla="*/ 72 w 9144072"/>
                  <a:gd name="connsiteY13-324" fmla="*/ 1280036 h 5352436"/>
                  <a:gd name="connsiteX0-325" fmla="*/ 72 w 9144072"/>
                  <a:gd name="connsiteY0-326" fmla="*/ 1280036 h 5352436"/>
                  <a:gd name="connsiteX1-327" fmla="*/ 814572 w 9144072"/>
                  <a:gd name="connsiteY1-328" fmla="*/ 465536 h 5352436"/>
                  <a:gd name="connsiteX2-329" fmla="*/ 3105580 w 9144072"/>
                  <a:gd name="connsiteY2-330" fmla="*/ 0 h 5352436"/>
                  <a:gd name="connsiteX3-331" fmla="*/ 5986804 w 9144072"/>
                  <a:gd name="connsiteY3-332" fmla="*/ 414068 h 5352436"/>
                  <a:gd name="connsiteX4-333" fmla="*/ 8277814 w 9144072"/>
                  <a:gd name="connsiteY4-334" fmla="*/ 206743 h 5352436"/>
                  <a:gd name="connsiteX5-335" fmla="*/ 9144072 w 9144072"/>
                  <a:gd name="connsiteY5-336" fmla="*/ 1280036 h 5352436"/>
                  <a:gd name="connsiteX6-337" fmla="*/ 8919784 w 9144072"/>
                  <a:gd name="connsiteY6-338" fmla="*/ 3260785 h 5352436"/>
                  <a:gd name="connsiteX7-339" fmla="*/ 9144072 w 9144072"/>
                  <a:gd name="connsiteY7-340" fmla="*/ 4486177 h 5352436"/>
                  <a:gd name="connsiteX8-341" fmla="*/ 8329572 w 9144072"/>
                  <a:gd name="connsiteY8-342" fmla="*/ 5352436 h 5352436"/>
                  <a:gd name="connsiteX9-343" fmla="*/ 3157339 w 9144072"/>
                  <a:gd name="connsiteY9-344" fmla="*/ 5037826 h 5352436"/>
                  <a:gd name="connsiteX10-345" fmla="*/ 814572 w 9144072"/>
                  <a:gd name="connsiteY10-346" fmla="*/ 5352436 h 5352436"/>
                  <a:gd name="connsiteX11-347" fmla="*/ 72 w 9144072"/>
                  <a:gd name="connsiteY11-348" fmla="*/ 4537936 h 5352436"/>
                  <a:gd name="connsiteX12-349" fmla="*/ 327875 w 9144072"/>
                  <a:gd name="connsiteY12-350" fmla="*/ 2984739 h 5352436"/>
                  <a:gd name="connsiteX13-351" fmla="*/ 72 w 9144072"/>
                  <a:gd name="connsiteY13-352" fmla="*/ 1280036 h 5352436"/>
                  <a:gd name="connsiteX0-353" fmla="*/ 72 w 9144072"/>
                  <a:gd name="connsiteY0-354" fmla="*/ 1280036 h 5352436"/>
                  <a:gd name="connsiteX1-355" fmla="*/ 814572 w 9144072"/>
                  <a:gd name="connsiteY1-356" fmla="*/ 465536 h 5352436"/>
                  <a:gd name="connsiteX2-357" fmla="*/ 3105580 w 9144072"/>
                  <a:gd name="connsiteY2-358" fmla="*/ 0 h 5352436"/>
                  <a:gd name="connsiteX3-359" fmla="*/ 5986804 w 9144072"/>
                  <a:gd name="connsiteY3-360" fmla="*/ 414068 h 5352436"/>
                  <a:gd name="connsiteX4-361" fmla="*/ 8277814 w 9144072"/>
                  <a:gd name="connsiteY4-362" fmla="*/ 206743 h 5352436"/>
                  <a:gd name="connsiteX5-363" fmla="*/ 9144072 w 9144072"/>
                  <a:gd name="connsiteY5-364" fmla="*/ 1280036 h 5352436"/>
                  <a:gd name="connsiteX6-365" fmla="*/ 8919784 w 9144072"/>
                  <a:gd name="connsiteY6-366" fmla="*/ 3260785 h 5352436"/>
                  <a:gd name="connsiteX7-367" fmla="*/ 9144072 w 9144072"/>
                  <a:gd name="connsiteY7-368" fmla="*/ 4486177 h 5352436"/>
                  <a:gd name="connsiteX8-369" fmla="*/ 8329572 w 9144072"/>
                  <a:gd name="connsiteY8-370" fmla="*/ 5352436 h 5352436"/>
                  <a:gd name="connsiteX9-371" fmla="*/ 3157339 w 9144072"/>
                  <a:gd name="connsiteY9-372" fmla="*/ 5037826 h 5352436"/>
                  <a:gd name="connsiteX10-373" fmla="*/ 814572 w 9144072"/>
                  <a:gd name="connsiteY10-374" fmla="*/ 5352436 h 5352436"/>
                  <a:gd name="connsiteX11-375" fmla="*/ 72 w 9144072"/>
                  <a:gd name="connsiteY11-376" fmla="*/ 4537936 h 5352436"/>
                  <a:gd name="connsiteX12-377" fmla="*/ 327875 w 9144072"/>
                  <a:gd name="connsiteY12-378" fmla="*/ 2984739 h 5352436"/>
                  <a:gd name="connsiteX13-379" fmla="*/ 72 w 9144072"/>
                  <a:gd name="connsiteY13-380" fmla="*/ 1280036 h 5352436"/>
                  <a:gd name="connsiteX0-381" fmla="*/ 72 w 9144072"/>
                  <a:gd name="connsiteY0-382" fmla="*/ 1280036 h 5550990"/>
                  <a:gd name="connsiteX1-383" fmla="*/ 814572 w 9144072"/>
                  <a:gd name="connsiteY1-384" fmla="*/ 465536 h 5550990"/>
                  <a:gd name="connsiteX2-385" fmla="*/ 3105580 w 9144072"/>
                  <a:gd name="connsiteY2-386" fmla="*/ 0 h 5550990"/>
                  <a:gd name="connsiteX3-387" fmla="*/ 5986804 w 9144072"/>
                  <a:gd name="connsiteY3-388" fmla="*/ 414068 h 5550990"/>
                  <a:gd name="connsiteX4-389" fmla="*/ 8277814 w 9144072"/>
                  <a:gd name="connsiteY4-390" fmla="*/ 206743 h 5550990"/>
                  <a:gd name="connsiteX5-391" fmla="*/ 9144072 w 9144072"/>
                  <a:gd name="connsiteY5-392" fmla="*/ 1280036 h 5550990"/>
                  <a:gd name="connsiteX6-393" fmla="*/ 8919784 w 9144072"/>
                  <a:gd name="connsiteY6-394" fmla="*/ 3260785 h 5550990"/>
                  <a:gd name="connsiteX7-395" fmla="*/ 9144072 w 9144072"/>
                  <a:gd name="connsiteY7-396" fmla="*/ 4486177 h 5550990"/>
                  <a:gd name="connsiteX8-397" fmla="*/ 8329572 w 9144072"/>
                  <a:gd name="connsiteY8-398" fmla="*/ 5352436 h 5550990"/>
                  <a:gd name="connsiteX9-399" fmla="*/ 5917792 w 9144072"/>
                  <a:gd name="connsiteY9-400" fmla="*/ 5538158 h 5550990"/>
                  <a:gd name="connsiteX10-401" fmla="*/ 3157339 w 9144072"/>
                  <a:gd name="connsiteY10-402" fmla="*/ 5037826 h 5550990"/>
                  <a:gd name="connsiteX11-403" fmla="*/ 814572 w 9144072"/>
                  <a:gd name="connsiteY11-404" fmla="*/ 5352436 h 5550990"/>
                  <a:gd name="connsiteX12-405" fmla="*/ 72 w 9144072"/>
                  <a:gd name="connsiteY12-406" fmla="*/ 4537936 h 5550990"/>
                  <a:gd name="connsiteX13-407" fmla="*/ 327875 w 9144072"/>
                  <a:gd name="connsiteY13-408" fmla="*/ 2984739 h 5550990"/>
                  <a:gd name="connsiteX14" fmla="*/ 72 w 9144072"/>
                  <a:gd name="connsiteY14" fmla="*/ 1280036 h 5550990"/>
                  <a:gd name="connsiteX0-409" fmla="*/ 72 w 9144072"/>
                  <a:gd name="connsiteY0-410" fmla="*/ 1280036 h 5545698"/>
                  <a:gd name="connsiteX1-411" fmla="*/ 814572 w 9144072"/>
                  <a:gd name="connsiteY1-412" fmla="*/ 465536 h 5545698"/>
                  <a:gd name="connsiteX2-413" fmla="*/ 3105580 w 9144072"/>
                  <a:gd name="connsiteY2-414" fmla="*/ 0 h 5545698"/>
                  <a:gd name="connsiteX3-415" fmla="*/ 5986804 w 9144072"/>
                  <a:gd name="connsiteY3-416" fmla="*/ 414068 h 5545698"/>
                  <a:gd name="connsiteX4-417" fmla="*/ 8277814 w 9144072"/>
                  <a:gd name="connsiteY4-418" fmla="*/ 206743 h 5545698"/>
                  <a:gd name="connsiteX5-419" fmla="*/ 9144072 w 9144072"/>
                  <a:gd name="connsiteY5-420" fmla="*/ 1280036 h 5545698"/>
                  <a:gd name="connsiteX6-421" fmla="*/ 8919784 w 9144072"/>
                  <a:gd name="connsiteY6-422" fmla="*/ 3260785 h 5545698"/>
                  <a:gd name="connsiteX7-423" fmla="*/ 9144072 w 9144072"/>
                  <a:gd name="connsiteY7-424" fmla="*/ 4486177 h 5545698"/>
                  <a:gd name="connsiteX8-425" fmla="*/ 8329572 w 9144072"/>
                  <a:gd name="connsiteY8-426" fmla="*/ 5352436 h 5545698"/>
                  <a:gd name="connsiteX9-427" fmla="*/ 5917792 w 9144072"/>
                  <a:gd name="connsiteY9-428" fmla="*/ 5538158 h 5545698"/>
                  <a:gd name="connsiteX10-429" fmla="*/ 3157339 w 9144072"/>
                  <a:gd name="connsiteY10-430" fmla="*/ 5037826 h 5545698"/>
                  <a:gd name="connsiteX11-431" fmla="*/ 814572 w 9144072"/>
                  <a:gd name="connsiteY11-432" fmla="*/ 5352436 h 5545698"/>
                  <a:gd name="connsiteX12-433" fmla="*/ 72 w 9144072"/>
                  <a:gd name="connsiteY12-434" fmla="*/ 4537936 h 5545698"/>
                  <a:gd name="connsiteX13-435" fmla="*/ 327875 w 9144072"/>
                  <a:gd name="connsiteY13-436" fmla="*/ 2984739 h 5545698"/>
                  <a:gd name="connsiteX14-437" fmla="*/ 72 w 9144072"/>
                  <a:gd name="connsiteY14-438" fmla="*/ 1280036 h 5545698"/>
                  <a:gd name="connsiteX0-439" fmla="*/ 72 w 9144072"/>
                  <a:gd name="connsiteY0-440" fmla="*/ 1280036 h 5538158"/>
                  <a:gd name="connsiteX1-441" fmla="*/ 814572 w 9144072"/>
                  <a:gd name="connsiteY1-442" fmla="*/ 465536 h 5538158"/>
                  <a:gd name="connsiteX2-443" fmla="*/ 3105580 w 9144072"/>
                  <a:gd name="connsiteY2-444" fmla="*/ 0 h 5538158"/>
                  <a:gd name="connsiteX3-445" fmla="*/ 5986804 w 9144072"/>
                  <a:gd name="connsiteY3-446" fmla="*/ 414068 h 5538158"/>
                  <a:gd name="connsiteX4-447" fmla="*/ 8277814 w 9144072"/>
                  <a:gd name="connsiteY4-448" fmla="*/ 206743 h 5538158"/>
                  <a:gd name="connsiteX5-449" fmla="*/ 9144072 w 9144072"/>
                  <a:gd name="connsiteY5-450" fmla="*/ 1280036 h 5538158"/>
                  <a:gd name="connsiteX6-451" fmla="*/ 8919784 w 9144072"/>
                  <a:gd name="connsiteY6-452" fmla="*/ 3260785 h 5538158"/>
                  <a:gd name="connsiteX7-453" fmla="*/ 9144072 w 9144072"/>
                  <a:gd name="connsiteY7-454" fmla="*/ 4486177 h 5538158"/>
                  <a:gd name="connsiteX8-455" fmla="*/ 8329572 w 9144072"/>
                  <a:gd name="connsiteY8-456" fmla="*/ 5352436 h 5538158"/>
                  <a:gd name="connsiteX9-457" fmla="*/ 5917792 w 9144072"/>
                  <a:gd name="connsiteY9-458" fmla="*/ 5538158 h 5538158"/>
                  <a:gd name="connsiteX10-459" fmla="*/ 3157339 w 9144072"/>
                  <a:gd name="connsiteY10-460" fmla="*/ 5037826 h 5538158"/>
                  <a:gd name="connsiteX11-461" fmla="*/ 814572 w 9144072"/>
                  <a:gd name="connsiteY11-462" fmla="*/ 5352436 h 5538158"/>
                  <a:gd name="connsiteX12-463" fmla="*/ 72 w 9144072"/>
                  <a:gd name="connsiteY12-464" fmla="*/ 4537936 h 5538158"/>
                  <a:gd name="connsiteX13-465" fmla="*/ 327875 w 9144072"/>
                  <a:gd name="connsiteY13-466" fmla="*/ 2984739 h 5538158"/>
                  <a:gd name="connsiteX14-467" fmla="*/ 72 w 9144072"/>
                  <a:gd name="connsiteY14-468" fmla="*/ 1280036 h 5538158"/>
                  <a:gd name="connsiteX0-469" fmla="*/ 72 w 9144072"/>
                  <a:gd name="connsiteY0-470" fmla="*/ 1280036 h 5574937"/>
                  <a:gd name="connsiteX1-471" fmla="*/ 814572 w 9144072"/>
                  <a:gd name="connsiteY1-472" fmla="*/ 465536 h 5574937"/>
                  <a:gd name="connsiteX2-473" fmla="*/ 3105580 w 9144072"/>
                  <a:gd name="connsiteY2-474" fmla="*/ 0 h 5574937"/>
                  <a:gd name="connsiteX3-475" fmla="*/ 5986804 w 9144072"/>
                  <a:gd name="connsiteY3-476" fmla="*/ 414068 h 5574937"/>
                  <a:gd name="connsiteX4-477" fmla="*/ 8277814 w 9144072"/>
                  <a:gd name="connsiteY4-478" fmla="*/ 206743 h 5574937"/>
                  <a:gd name="connsiteX5-479" fmla="*/ 9144072 w 9144072"/>
                  <a:gd name="connsiteY5-480" fmla="*/ 1280036 h 5574937"/>
                  <a:gd name="connsiteX6-481" fmla="*/ 8919784 w 9144072"/>
                  <a:gd name="connsiteY6-482" fmla="*/ 3260785 h 5574937"/>
                  <a:gd name="connsiteX7-483" fmla="*/ 9144072 w 9144072"/>
                  <a:gd name="connsiteY7-484" fmla="*/ 4486177 h 5574937"/>
                  <a:gd name="connsiteX8-485" fmla="*/ 8329572 w 9144072"/>
                  <a:gd name="connsiteY8-486" fmla="*/ 5352436 h 5574937"/>
                  <a:gd name="connsiteX9-487" fmla="*/ 5917792 w 9144072"/>
                  <a:gd name="connsiteY9-488" fmla="*/ 5538158 h 5574937"/>
                  <a:gd name="connsiteX10-489" fmla="*/ 3157339 w 9144072"/>
                  <a:gd name="connsiteY10-490" fmla="*/ 5037826 h 5574937"/>
                  <a:gd name="connsiteX11-491" fmla="*/ 814572 w 9144072"/>
                  <a:gd name="connsiteY11-492" fmla="*/ 5352436 h 5574937"/>
                  <a:gd name="connsiteX12-493" fmla="*/ 72 w 9144072"/>
                  <a:gd name="connsiteY12-494" fmla="*/ 4537936 h 5574937"/>
                  <a:gd name="connsiteX13-495" fmla="*/ 327875 w 9144072"/>
                  <a:gd name="connsiteY13-496" fmla="*/ 2984739 h 5574937"/>
                  <a:gd name="connsiteX14-497" fmla="*/ 72 w 9144072"/>
                  <a:gd name="connsiteY14-498" fmla="*/ 1280036 h 5574937"/>
                  <a:gd name="connsiteX0-499" fmla="*/ 72 w 9144072"/>
                  <a:gd name="connsiteY0-500" fmla="*/ 1280036 h 5574937"/>
                  <a:gd name="connsiteX1-501" fmla="*/ 814572 w 9144072"/>
                  <a:gd name="connsiteY1-502" fmla="*/ 465536 h 5574937"/>
                  <a:gd name="connsiteX2-503" fmla="*/ 3105580 w 9144072"/>
                  <a:gd name="connsiteY2-504" fmla="*/ 0 h 5574937"/>
                  <a:gd name="connsiteX3-505" fmla="*/ 5986804 w 9144072"/>
                  <a:gd name="connsiteY3-506" fmla="*/ 414068 h 5574937"/>
                  <a:gd name="connsiteX4-507" fmla="*/ 8277814 w 9144072"/>
                  <a:gd name="connsiteY4-508" fmla="*/ 206743 h 5574937"/>
                  <a:gd name="connsiteX5-509" fmla="*/ 9144072 w 9144072"/>
                  <a:gd name="connsiteY5-510" fmla="*/ 1280036 h 5574937"/>
                  <a:gd name="connsiteX6-511" fmla="*/ 8919784 w 9144072"/>
                  <a:gd name="connsiteY6-512" fmla="*/ 3260785 h 5574937"/>
                  <a:gd name="connsiteX7-513" fmla="*/ 9144072 w 9144072"/>
                  <a:gd name="connsiteY7-514" fmla="*/ 4486177 h 5574937"/>
                  <a:gd name="connsiteX8-515" fmla="*/ 8329572 w 9144072"/>
                  <a:gd name="connsiteY8-516" fmla="*/ 5352436 h 5574937"/>
                  <a:gd name="connsiteX9-517" fmla="*/ 5917792 w 9144072"/>
                  <a:gd name="connsiteY9-518" fmla="*/ 5538158 h 5574937"/>
                  <a:gd name="connsiteX10-519" fmla="*/ 3157339 w 9144072"/>
                  <a:gd name="connsiteY10-520" fmla="*/ 5037826 h 5574937"/>
                  <a:gd name="connsiteX11-521" fmla="*/ 814572 w 9144072"/>
                  <a:gd name="connsiteY11-522" fmla="*/ 5352436 h 5574937"/>
                  <a:gd name="connsiteX12-523" fmla="*/ 72 w 9144072"/>
                  <a:gd name="connsiteY12-524" fmla="*/ 4537936 h 5574937"/>
                  <a:gd name="connsiteX13-525" fmla="*/ 327875 w 9144072"/>
                  <a:gd name="connsiteY13-526" fmla="*/ 2984739 h 5574937"/>
                  <a:gd name="connsiteX14-527" fmla="*/ 72 w 9144072"/>
                  <a:gd name="connsiteY14-528" fmla="*/ 1280036 h 5574937"/>
                  <a:gd name="connsiteX0-529" fmla="*/ 72 w 9144072"/>
                  <a:gd name="connsiteY0-530" fmla="*/ 1280036 h 5574937"/>
                  <a:gd name="connsiteX1-531" fmla="*/ 814572 w 9144072"/>
                  <a:gd name="connsiteY1-532" fmla="*/ 465536 h 5574937"/>
                  <a:gd name="connsiteX2-533" fmla="*/ 3105580 w 9144072"/>
                  <a:gd name="connsiteY2-534" fmla="*/ 0 h 5574937"/>
                  <a:gd name="connsiteX3-535" fmla="*/ 5986804 w 9144072"/>
                  <a:gd name="connsiteY3-536" fmla="*/ 414068 h 5574937"/>
                  <a:gd name="connsiteX4-537" fmla="*/ 8277814 w 9144072"/>
                  <a:gd name="connsiteY4-538" fmla="*/ 206743 h 5574937"/>
                  <a:gd name="connsiteX5-539" fmla="*/ 9144072 w 9144072"/>
                  <a:gd name="connsiteY5-540" fmla="*/ 1280036 h 5574937"/>
                  <a:gd name="connsiteX6-541" fmla="*/ 8919784 w 9144072"/>
                  <a:gd name="connsiteY6-542" fmla="*/ 3260785 h 5574937"/>
                  <a:gd name="connsiteX7-543" fmla="*/ 9144072 w 9144072"/>
                  <a:gd name="connsiteY7-544" fmla="*/ 4486177 h 5574937"/>
                  <a:gd name="connsiteX8-545" fmla="*/ 8329572 w 9144072"/>
                  <a:gd name="connsiteY8-546" fmla="*/ 5352436 h 5574937"/>
                  <a:gd name="connsiteX9-547" fmla="*/ 5917792 w 9144072"/>
                  <a:gd name="connsiteY9-548" fmla="*/ 5538158 h 5574937"/>
                  <a:gd name="connsiteX10-549" fmla="*/ 3157339 w 9144072"/>
                  <a:gd name="connsiteY10-550" fmla="*/ 5037826 h 5574937"/>
                  <a:gd name="connsiteX11-551" fmla="*/ 814572 w 9144072"/>
                  <a:gd name="connsiteY11-552" fmla="*/ 5352436 h 5574937"/>
                  <a:gd name="connsiteX12-553" fmla="*/ 72 w 9144072"/>
                  <a:gd name="connsiteY12-554" fmla="*/ 4537936 h 5574937"/>
                  <a:gd name="connsiteX13-555" fmla="*/ 327875 w 9144072"/>
                  <a:gd name="connsiteY13-556" fmla="*/ 2984739 h 5574937"/>
                  <a:gd name="connsiteX14-557" fmla="*/ 72 w 9144072"/>
                  <a:gd name="connsiteY14-558" fmla="*/ 1280036 h 5574937"/>
                  <a:gd name="connsiteX0-559" fmla="*/ 72 w 9144072"/>
                  <a:gd name="connsiteY0-560" fmla="*/ 1280036 h 5574937"/>
                  <a:gd name="connsiteX1-561" fmla="*/ 814572 w 9144072"/>
                  <a:gd name="connsiteY1-562" fmla="*/ 465536 h 5574937"/>
                  <a:gd name="connsiteX2-563" fmla="*/ 3105580 w 9144072"/>
                  <a:gd name="connsiteY2-564" fmla="*/ 0 h 5574937"/>
                  <a:gd name="connsiteX3-565" fmla="*/ 5986804 w 9144072"/>
                  <a:gd name="connsiteY3-566" fmla="*/ 414068 h 5574937"/>
                  <a:gd name="connsiteX4-567" fmla="*/ 8277814 w 9144072"/>
                  <a:gd name="connsiteY4-568" fmla="*/ 206743 h 5574937"/>
                  <a:gd name="connsiteX5-569" fmla="*/ 9144072 w 9144072"/>
                  <a:gd name="connsiteY5-570" fmla="*/ 1280036 h 5574937"/>
                  <a:gd name="connsiteX6-571" fmla="*/ 8919784 w 9144072"/>
                  <a:gd name="connsiteY6-572" fmla="*/ 3260785 h 5574937"/>
                  <a:gd name="connsiteX7-573" fmla="*/ 9144072 w 9144072"/>
                  <a:gd name="connsiteY7-574" fmla="*/ 4486177 h 5574937"/>
                  <a:gd name="connsiteX8-575" fmla="*/ 8329572 w 9144072"/>
                  <a:gd name="connsiteY8-576" fmla="*/ 5352436 h 5574937"/>
                  <a:gd name="connsiteX9-577" fmla="*/ 5917792 w 9144072"/>
                  <a:gd name="connsiteY9-578" fmla="*/ 5538158 h 5574937"/>
                  <a:gd name="connsiteX10-579" fmla="*/ 3157339 w 9144072"/>
                  <a:gd name="connsiteY10-580" fmla="*/ 5037826 h 5574937"/>
                  <a:gd name="connsiteX11-581" fmla="*/ 814572 w 9144072"/>
                  <a:gd name="connsiteY11-582" fmla="*/ 5352436 h 5574937"/>
                  <a:gd name="connsiteX12-583" fmla="*/ 72 w 9144072"/>
                  <a:gd name="connsiteY12-584" fmla="*/ 4537936 h 5574937"/>
                  <a:gd name="connsiteX13-585" fmla="*/ 327875 w 9144072"/>
                  <a:gd name="connsiteY13-586" fmla="*/ 2984739 h 5574937"/>
                  <a:gd name="connsiteX14-587" fmla="*/ 72 w 9144072"/>
                  <a:gd name="connsiteY14-588" fmla="*/ 1280036 h 5574937"/>
                  <a:gd name="connsiteX0-589" fmla="*/ 72 w 9144072"/>
                  <a:gd name="connsiteY0-590" fmla="*/ 1280036 h 5574937"/>
                  <a:gd name="connsiteX1-591" fmla="*/ 814572 w 9144072"/>
                  <a:gd name="connsiteY1-592" fmla="*/ 465536 h 5574937"/>
                  <a:gd name="connsiteX2-593" fmla="*/ 3105580 w 9144072"/>
                  <a:gd name="connsiteY2-594" fmla="*/ 0 h 5574937"/>
                  <a:gd name="connsiteX3-595" fmla="*/ 5986804 w 9144072"/>
                  <a:gd name="connsiteY3-596" fmla="*/ 414068 h 5574937"/>
                  <a:gd name="connsiteX4-597" fmla="*/ 8277814 w 9144072"/>
                  <a:gd name="connsiteY4-598" fmla="*/ 206743 h 5574937"/>
                  <a:gd name="connsiteX5-599" fmla="*/ 9144072 w 9144072"/>
                  <a:gd name="connsiteY5-600" fmla="*/ 1280036 h 5574937"/>
                  <a:gd name="connsiteX6-601" fmla="*/ 8919784 w 9144072"/>
                  <a:gd name="connsiteY6-602" fmla="*/ 3260785 h 5574937"/>
                  <a:gd name="connsiteX7-603" fmla="*/ 9144072 w 9144072"/>
                  <a:gd name="connsiteY7-604" fmla="*/ 4486177 h 5574937"/>
                  <a:gd name="connsiteX8-605" fmla="*/ 8329572 w 9144072"/>
                  <a:gd name="connsiteY8-606" fmla="*/ 5352436 h 5574937"/>
                  <a:gd name="connsiteX9-607" fmla="*/ 5917792 w 9144072"/>
                  <a:gd name="connsiteY9-608" fmla="*/ 5538158 h 5574937"/>
                  <a:gd name="connsiteX10-609" fmla="*/ 3157339 w 9144072"/>
                  <a:gd name="connsiteY10-610" fmla="*/ 5037826 h 5574937"/>
                  <a:gd name="connsiteX11-611" fmla="*/ 814572 w 9144072"/>
                  <a:gd name="connsiteY11-612" fmla="*/ 5352436 h 5574937"/>
                  <a:gd name="connsiteX12-613" fmla="*/ 72 w 9144072"/>
                  <a:gd name="connsiteY12-614" fmla="*/ 4537936 h 5574937"/>
                  <a:gd name="connsiteX13-615" fmla="*/ 327875 w 9144072"/>
                  <a:gd name="connsiteY13-616" fmla="*/ 2984739 h 5574937"/>
                  <a:gd name="connsiteX14-617" fmla="*/ 72 w 9144072"/>
                  <a:gd name="connsiteY14-618" fmla="*/ 1280036 h 5574937"/>
                  <a:gd name="connsiteX0-619" fmla="*/ 72 w 9144072"/>
                  <a:gd name="connsiteY0-620" fmla="*/ 1280036 h 5617420"/>
                  <a:gd name="connsiteX1-621" fmla="*/ 814572 w 9144072"/>
                  <a:gd name="connsiteY1-622" fmla="*/ 465536 h 5617420"/>
                  <a:gd name="connsiteX2-623" fmla="*/ 3105580 w 9144072"/>
                  <a:gd name="connsiteY2-624" fmla="*/ 0 h 5617420"/>
                  <a:gd name="connsiteX3-625" fmla="*/ 5986804 w 9144072"/>
                  <a:gd name="connsiteY3-626" fmla="*/ 414068 h 5617420"/>
                  <a:gd name="connsiteX4-627" fmla="*/ 8277814 w 9144072"/>
                  <a:gd name="connsiteY4-628" fmla="*/ 206743 h 5617420"/>
                  <a:gd name="connsiteX5-629" fmla="*/ 9144072 w 9144072"/>
                  <a:gd name="connsiteY5-630" fmla="*/ 1280036 h 5617420"/>
                  <a:gd name="connsiteX6-631" fmla="*/ 8919784 w 9144072"/>
                  <a:gd name="connsiteY6-632" fmla="*/ 3260785 h 5617420"/>
                  <a:gd name="connsiteX7-633" fmla="*/ 9144072 w 9144072"/>
                  <a:gd name="connsiteY7-634" fmla="*/ 4486177 h 5617420"/>
                  <a:gd name="connsiteX8-635" fmla="*/ 8329572 w 9144072"/>
                  <a:gd name="connsiteY8-636" fmla="*/ 5352436 h 5617420"/>
                  <a:gd name="connsiteX9-637" fmla="*/ 5917792 w 9144072"/>
                  <a:gd name="connsiteY9-638" fmla="*/ 5538158 h 5617420"/>
                  <a:gd name="connsiteX10-639" fmla="*/ 2973790 w 9144072"/>
                  <a:gd name="connsiteY10-640" fmla="*/ 5503653 h 5617420"/>
                  <a:gd name="connsiteX11-641" fmla="*/ 814572 w 9144072"/>
                  <a:gd name="connsiteY11-642" fmla="*/ 5352436 h 5617420"/>
                  <a:gd name="connsiteX12-643" fmla="*/ 72 w 9144072"/>
                  <a:gd name="connsiteY12-644" fmla="*/ 4537936 h 5617420"/>
                  <a:gd name="connsiteX13-645" fmla="*/ 327875 w 9144072"/>
                  <a:gd name="connsiteY13-646" fmla="*/ 2984739 h 5617420"/>
                  <a:gd name="connsiteX14-647" fmla="*/ 72 w 9144072"/>
                  <a:gd name="connsiteY14-648" fmla="*/ 1280036 h 5617420"/>
                  <a:gd name="connsiteX0-649" fmla="*/ 72 w 9144072"/>
                  <a:gd name="connsiteY0-650" fmla="*/ 1280036 h 5541262"/>
                  <a:gd name="connsiteX1-651" fmla="*/ 814572 w 9144072"/>
                  <a:gd name="connsiteY1-652" fmla="*/ 465536 h 5541262"/>
                  <a:gd name="connsiteX2-653" fmla="*/ 3105580 w 9144072"/>
                  <a:gd name="connsiteY2-654" fmla="*/ 0 h 5541262"/>
                  <a:gd name="connsiteX3-655" fmla="*/ 5986804 w 9144072"/>
                  <a:gd name="connsiteY3-656" fmla="*/ 414068 h 5541262"/>
                  <a:gd name="connsiteX4-657" fmla="*/ 8277814 w 9144072"/>
                  <a:gd name="connsiteY4-658" fmla="*/ 206743 h 5541262"/>
                  <a:gd name="connsiteX5-659" fmla="*/ 9144072 w 9144072"/>
                  <a:gd name="connsiteY5-660" fmla="*/ 1280036 h 5541262"/>
                  <a:gd name="connsiteX6-661" fmla="*/ 8919784 w 9144072"/>
                  <a:gd name="connsiteY6-662" fmla="*/ 3260785 h 5541262"/>
                  <a:gd name="connsiteX7-663" fmla="*/ 9144072 w 9144072"/>
                  <a:gd name="connsiteY7-664" fmla="*/ 4486177 h 5541262"/>
                  <a:gd name="connsiteX8-665" fmla="*/ 8329572 w 9144072"/>
                  <a:gd name="connsiteY8-666" fmla="*/ 5352436 h 5541262"/>
                  <a:gd name="connsiteX9-667" fmla="*/ 5867734 w 9144072"/>
                  <a:gd name="connsiteY9-668" fmla="*/ 5434641 h 5541262"/>
                  <a:gd name="connsiteX10-669" fmla="*/ 2973790 w 9144072"/>
                  <a:gd name="connsiteY10-670" fmla="*/ 5503653 h 5541262"/>
                  <a:gd name="connsiteX11-671" fmla="*/ 814572 w 9144072"/>
                  <a:gd name="connsiteY11-672" fmla="*/ 5352436 h 5541262"/>
                  <a:gd name="connsiteX12-673" fmla="*/ 72 w 9144072"/>
                  <a:gd name="connsiteY12-674" fmla="*/ 4537936 h 5541262"/>
                  <a:gd name="connsiteX13-675" fmla="*/ 327875 w 9144072"/>
                  <a:gd name="connsiteY13-676" fmla="*/ 2984739 h 5541262"/>
                  <a:gd name="connsiteX14-677" fmla="*/ 72 w 9144072"/>
                  <a:gd name="connsiteY14-678" fmla="*/ 1280036 h 5541262"/>
                  <a:gd name="connsiteX0-679" fmla="*/ 72 w 9144072"/>
                  <a:gd name="connsiteY0-680" fmla="*/ 1280036 h 5552655"/>
                  <a:gd name="connsiteX1-681" fmla="*/ 814572 w 9144072"/>
                  <a:gd name="connsiteY1-682" fmla="*/ 465536 h 5552655"/>
                  <a:gd name="connsiteX2-683" fmla="*/ 3105580 w 9144072"/>
                  <a:gd name="connsiteY2-684" fmla="*/ 0 h 5552655"/>
                  <a:gd name="connsiteX3-685" fmla="*/ 5986804 w 9144072"/>
                  <a:gd name="connsiteY3-686" fmla="*/ 414068 h 5552655"/>
                  <a:gd name="connsiteX4-687" fmla="*/ 8277814 w 9144072"/>
                  <a:gd name="connsiteY4-688" fmla="*/ 206743 h 5552655"/>
                  <a:gd name="connsiteX5-689" fmla="*/ 9144072 w 9144072"/>
                  <a:gd name="connsiteY5-690" fmla="*/ 1280036 h 5552655"/>
                  <a:gd name="connsiteX6-691" fmla="*/ 8919784 w 9144072"/>
                  <a:gd name="connsiteY6-692" fmla="*/ 3260785 h 5552655"/>
                  <a:gd name="connsiteX7-693" fmla="*/ 9144072 w 9144072"/>
                  <a:gd name="connsiteY7-694" fmla="*/ 4486177 h 5552655"/>
                  <a:gd name="connsiteX8-695" fmla="*/ 8329572 w 9144072"/>
                  <a:gd name="connsiteY8-696" fmla="*/ 5507712 h 5552655"/>
                  <a:gd name="connsiteX9-697" fmla="*/ 5867734 w 9144072"/>
                  <a:gd name="connsiteY9-698" fmla="*/ 5434641 h 5552655"/>
                  <a:gd name="connsiteX10-699" fmla="*/ 2973790 w 9144072"/>
                  <a:gd name="connsiteY10-700" fmla="*/ 5503653 h 5552655"/>
                  <a:gd name="connsiteX11-701" fmla="*/ 814572 w 9144072"/>
                  <a:gd name="connsiteY11-702" fmla="*/ 5352436 h 5552655"/>
                  <a:gd name="connsiteX12-703" fmla="*/ 72 w 9144072"/>
                  <a:gd name="connsiteY12-704" fmla="*/ 4537936 h 5552655"/>
                  <a:gd name="connsiteX13-705" fmla="*/ 327875 w 9144072"/>
                  <a:gd name="connsiteY13-706" fmla="*/ 2984739 h 5552655"/>
                  <a:gd name="connsiteX14-707" fmla="*/ 72 w 9144072"/>
                  <a:gd name="connsiteY14-708" fmla="*/ 1280036 h 5552655"/>
                  <a:gd name="connsiteX0-709" fmla="*/ 72 w 9144072"/>
                  <a:gd name="connsiteY0-710" fmla="*/ 1280036 h 5552655"/>
                  <a:gd name="connsiteX1-711" fmla="*/ 814572 w 9144072"/>
                  <a:gd name="connsiteY1-712" fmla="*/ 465536 h 5552655"/>
                  <a:gd name="connsiteX2-713" fmla="*/ 3105580 w 9144072"/>
                  <a:gd name="connsiteY2-714" fmla="*/ 0 h 5552655"/>
                  <a:gd name="connsiteX3-715" fmla="*/ 5986804 w 9144072"/>
                  <a:gd name="connsiteY3-716" fmla="*/ 414068 h 5552655"/>
                  <a:gd name="connsiteX4-717" fmla="*/ 8277814 w 9144072"/>
                  <a:gd name="connsiteY4-718" fmla="*/ 206743 h 5552655"/>
                  <a:gd name="connsiteX5-719" fmla="*/ 9144072 w 9144072"/>
                  <a:gd name="connsiteY5-720" fmla="*/ 1280036 h 5552655"/>
                  <a:gd name="connsiteX6-721" fmla="*/ 8919784 w 9144072"/>
                  <a:gd name="connsiteY6-722" fmla="*/ 3260785 h 5552655"/>
                  <a:gd name="connsiteX7-723" fmla="*/ 9144072 w 9144072"/>
                  <a:gd name="connsiteY7-724" fmla="*/ 4486177 h 5552655"/>
                  <a:gd name="connsiteX8-725" fmla="*/ 8329572 w 9144072"/>
                  <a:gd name="connsiteY8-726" fmla="*/ 5507712 h 5552655"/>
                  <a:gd name="connsiteX9-727" fmla="*/ 5867734 w 9144072"/>
                  <a:gd name="connsiteY9-728" fmla="*/ 5434641 h 5552655"/>
                  <a:gd name="connsiteX10-729" fmla="*/ 2973790 w 9144072"/>
                  <a:gd name="connsiteY10-730" fmla="*/ 5503653 h 5552655"/>
                  <a:gd name="connsiteX11-731" fmla="*/ 814572 w 9144072"/>
                  <a:gd name="connsiteY11-732" fmla="*/ 5352436 h 5552655"/>
                  <a:gd name="connsiteX12-733" fmla="*/ 72 w 9144072"/>
                  <a:gd name="connsiteY12-734" fmla="*/ 4537936 h 5552655"/>
                  <a:gd name="connsiteX13-735" fmla="*/ 327875 w 9144072"/>
                  <a:gd name="connsiteY13-736" fmla="*/ 2984739 h 5552655"/>
                  <a:gd name="connsiteX14-737" fmla="*/ 72 w 9144072"/>
                  <a:gd name="connsiteY14-738" fmla="*/ 1280036 h 5552655"/>
                  <a:gd name="connsiteX0-739" fmla="*/ 72 w 9144072"/>
                  <a:gd name="connsiteY0-740" fmla="*/ 1280036 h 5655267"/>
                  <a:gd name="connsiteX1-741" fmla="*/ 814572 w 9144072"/>
                  <a:gd name="connsiteY1-742" fmla="*/ 465536 h 5655267"/>
                  <a:gd name="connsiteX2-743" fmla="*/ 3105580 w 9144072"/>
                  <a:gd name="connsiteY2-744" fmla="*/ 0 h 5655267"/>
                  <a:gd name="connsiteX3-745" fmla="*/ 5986804 w 9144072"/>
                  <a:gd name="connsiteY3-746" fmla="*/ 414068 h 5655267"/>
                  <a:gd name="connsiteX4-747" fmla="*/ 8277814 w 9144072"/>
                  <a:gd name="connsiteY4-748" fmla="*/ 206743 h 5655267"/>
                  <a:gd name="connsiteX5-749" fmla="*/ 9144072 w 9144072"/>
                  <a:gd name="connsiteY5-750" fmla="*/ 1280036 h 5655267"/>
                  <a:gd name="connsiteX6-751" fmla="*/ 8919784 w 9144072"/>
                  <a:gd name="connsiteY6-752" fmla="*/ 3260785 h 5655267"/>
                  <a:gd name="connsiteX7-753" fmla="*/ 9144072 w 9144072"/>
                  <a:gd name="connsiteY7-754" fmla="*/ 4486177 h 5655267"/>
                  <a:gd name="connsiteX8-755" fmla="*/ 8329572 w 9144072"/>
                  <a:gd name="connsiteY8-756" fmla="*/ 5507712 h 5655267"/>
                  <a:gd name="connsiteX9-757" fmla="*/ 5867734 w 9144072"/>
                  <a:gd name="connsiteY9-758" fmla="*/ 5434641 h 5655267"/>
                  <a:gd name="connsiteX10-759" fmla="*/ 2973790 w 9144072"/>
                  <a:gd name="connsiteY10-760" fmla="*/ 5503653 h 5655267"/>
                  <a:gd name="connsiteX11-761" fmla="*/ 814572 w 9144072"/>
                  <a:gd name="connsiteY11-762" fmla="*/ 5352436 h 5655267"/>
                  <a:gd name="connsiteX12-763" fmla="*/ 72 w 9144072"/>
                  <a:gd name="connsiteY12-764" fmla="*/ 4537936 h 5655267"/>
                  <a:gd name="connsiteX13-765" fmla="*/ 327875 w 9144072"/>
                  <a:gd name="connsiteY13-766" fmla="*/ 2984739 h 5655267"/>
                  <a:gd name="connsiteX14-767" fmla="*/ 72 w 9144072"/>
                  <a:gd name="connsiteY14-768" fmla="*/ 1280036 h 56552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105" y="connsiteY11-106"/>
                  </a:cxn>
                  <a:cxn ang="0">
                    <a:pos x="connsiteX12-131" y="connsiteY12-132"/>
                  </a:cxn>
                  <a:cxn ang="0">
                    <a:pos x="connsiteX13-211" y="connsiteY13-212"/>
                  </a:cxn>
                  <a:cxn ang="0">
                    <a:pos x="connsiteX14-437" y="connsiteY14-438"/>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pct5">
                <a:fgClr>
                  <a:schemeClr val="bg1"/>
                </a:fgClr>
                <a:bgClr>
                  <a:schemeClr val="accent4">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6" name="สี่เหลี่ยมผืนผ้ามุมมน 2"/>
              <p:cNvSpPr/>
              <p:nvPr/>
            </p:nvSpPr>
            <p:spPr>
              <a:xfrm>
                <a:off x="1027384" y="684748"/>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1" fmla="*/ 72 w 9144072"/>
                  <a:gd name="connsiteY0-2" fmla="*/ 814500 h 4886900"/>
                  <a:gd name="connsiteX1-3" fmla="*/ 814572 w 9144072"/>
                  <a:gd name="connsiteY1-4" fmla="*/ 0 h 4886900"/>
                  <a:gd name="connsiteX2-5" fmla="*/ 8329572 w 9144072"/>
                  <a:gd name="connsiteY2-6" fmla="*/ 0 h 4886900"/>
                  <a:gd name="connsiteX3-7" fmla="*/ 9144072 w 9144072"/>
                  <a:gd name="connsiteY3-8" fmla="*/ 814500 h 4886900"/>
                  <a:gd name="connsiteX4-9" fmla="*/ 9144072 w 9144072"/>
                  <a:gd name="connsiteY4-10" fmla="*/ 4072400 h 4886900"/>
                  <a:gd name="connsiteX5-11" fmla="*/ 8329572 w 9144072"/>
                  <a:gd name="connsiteY5-12" fmla="*/ 4886900 h 4886900"/>
                  <a:gd name="connsiteX6-13" fmla="*/ 814572 w 9144072"/>
                  <a:gd name="connsiteY6-14" fmla="*/ 4886900 h 4886900"/>
                  <a:gd name="connsiteX7-15" fmla="*/ 72 w 9144072"/>
                  <a:gd name="connsiteY7-16" fmla="*/ 4072400 h 4886900"/>
                  <a:gd name="connsiteX8-17" fmla="*/ 327875 w 9144072"/>
                  <a:gd name="connsiteY8-18" fmla="*/ 2519203 h 4886900"/>
                  <a:gd name="connsiteX9" fmla="*/ 72 w 9144072"/>
                  <a:gd name="connsiteY9" fmla="*/ 814500 h 4886900"/>
                  <a:gd name="connsiteX0-19" fmla="*/ 72 w 9144072"/>
                  <a:gd name="connsiteY0-20" fmla="*/ 814500 h 4886900"/>
                  <a:gd name="connsiteX1-21" fmla="*/ 814572 w 9144072"/>
                  <a:gd name="connsiteY1-22" fmla="*/ 0 h 4886900"/>
                  <a:gd name="connsiteX2-23" fmla="*/ 8329572 w 9144072"/>
                  <a:gd name="connsiteY2-24" fmla="*/ 0 h 4886900"/>
                  <a:gd name="connsiteX3-25" fmla="*/ 9144072 w 9144072"/>
                  <a:gd name="connsiteY3-26" fmla="*/ 814500 h 4886900"/>
                  <a:gd name="connsiteX4-27" fmla="*/ 9144072 w 9144072"/>
                  <a:gd name="connsiteY4-28" fmla="*/ 4072400 h 4886900"/>
                  <a:gd name="connsiteX5-29" fmla="*/ 8329572 w 9144072"/>
                  <a:gd name="connsiteY5-30" fmla="*/ 4886900 h 4886900"/>
                  <a:gd name="connsiteX6-31" fmla="*/ 3157339 w 9144072"/>
                  <a:gd name="connsiteY6-32" fmla="*/ 4572290 h 4886900"/>
                  <a:gd name="connsiteX7-33" fmla="*/ 814572 w 9144072"/>
                  <a:gd name="connsiteY7-34" fmla="*/ 4886900 h 4886900"/>
                  <a:gd name="connsiteX8-35" fmla="*/ 72 w 9144072"/>
                  <a:gd name="connsiteY8-36" fmla="*/ 4072400 h 4886900"/>
                  <a:gd name="connsiteX9-37" fmla="*/ 327875 w 9144072"/>
                  <a:gd name="connsiteY9-38" fmla="*/ 2519203 h 4886900"/>
                  <a:gd name="connsiteX10" fmla="*/ 72 w 9144072"/>
                  <a:gd name="connsiteY10" fmla="*/ 814500 h 4886900"/>
                  <a:gd name="connsiteX0-39" fmla="*/ 72 w 9144072"/>
                  <a:gd name="connsiteY0-40" fmla="*/ 814500 h 4886900"/>
                  <a:gd name="connsiteX1-41" fmla="*/ 814572 w 9144072"/>
                  <a:gd name="connsiteY1-42" fmla="*/ 0 h 4886900"/>
                  <a:gd name="connsiteX2-43" fmla="*/ 8329572 w 9144072"/>
                  <a:gd name="connsiteY2-44" fmla="*/ 0 h 4886900"/>
                  <a:gd name="connsiteX3-45" fmla="*/ 9144072 w 9144072"/>
                  <a:gd name="connsiteY3-46" fmla="*/ 814500 h 4886900"/>
                  <a:gd name="connsiteX4-47" fmla="*/ 9144072 w 9144072"/>
                  <a:gd name="connsiteY4-48" fmla="*/ 4020641 h 4886900"/>
                  <a:gd name="connsiteX5-49" fmla="*/ 8329572 w 9144072"/>
                  <a:gd name="connsiteY5-50" fmla="*/ 4886900 h 4886900"/>
                  <a:gd name="connsiteX6-51" fmla="*/ 3157339 w 9144072"/>
                  <a:gd name="connsiteY6-52" fmla="*/ 4572290 h 4886900"/>
                  <a:gd name="connsiteX7-53" fmla="*/ 814572 w 9144072"/>
                  <a:gd name="connsiteY7-54" fmla="*/ 4886900 h 4886900"/>
                  <a:gd name="connsiteX8-55" fmla="*/ 72 w 9144072"/>
                  <a:gd name="connsiteY8-56" fmla="*/ 4072400 h 4886900"/>
                  <a:gd name="connsiteX9-57" fmla="*/ 327875 w 9144072"/>
                  <a:gd name="connsiteY9-58" fmla="*/ 2519203 h 4886900"/>
                  <a:gd name="connsiteX10-59" fmla="*/ 72 w 9144072"/>
                  <a:gd name="connsiteY10-60" fmla="*/ 814500 h 4886900"/>
                  <a:gd name="connsiteX0-61" fmla="*/ 72 w 9144072"/>
                  <a:gd name="connsiteY0-62" fmla="*/ 814500 h 4886900"/>
                  <a:gd name="connsiteX1-63" fmla="*/ 814572 w 9144072"/>
                  <a:gd name="connsiteY1-64" fmla="*/ 0 h 4886900"/>
                  <a:gd name="connsiteX2-65" fmla="*/ 8329572 w 9144072"/>
                  <a:gd name="connsiteY2-66" fmla="*/ 0 h 4886900"/>
                  <a:gd name="connsiteX3-67" fmla="*/ 9144072 w 9144072"/>
                  <a:gd name="connsiteY3-68" fmla="*/ 814500 h 4886900"/>
                  <a:gd name="connsiteX4-69" fmla="*/ 8919784 w 9144072"/>
                  <a:gd name="connsiteY4-70" fmla="*/ 2795249 h 4886900"/>
                  <a:gd name="connsiteX5-71" fmla="*/ 9144072 w 9144072"/>
                  <a:gd name="connsiteY5-72" fmla="*/ 4020641 h 4886900"/>
                  <a:gd name="connsiteX6-73" fmla="*/ 8329572 w 9144072"/>
                  <a:gd name="connsiteY6-74" fmla="*/ 4886900 h 4886900"/>
                  <a:gd name="connsiteX7-75" fmla="*/ 3157339 w 9144072"/>
                  <a:gd name="connsiteY7-76" fmla="*/ 4572290 h 4886900"/>
                  <a:gd name="connsiteX8-77" fmla="*/ 814572 w 9144072"/>
                  <a:gd name="connsiteY8-78" fmla="*/ 4886900 h 4886900"/>
                  <a:gd name="connsiteX9-79" fmla="*/ 72 w 9144072"/>
                  <a:gd name="connsiteY9-80" fmla="*/ 4072400 h 4886900"/>
                  <a:gd name="connsiteX10-81" fmla="*/ 327875 w 9144072"/>
                  <a:gd name="connsiteY10-82" fmla="*/ 2519203 h 4886900"/>
                  <a:gd name="connsiteX11" fmla="*/ 72 w 9144072"/>
                  <a:gd name="connsiteY11" fmla="*/ 814500 h 4886900"/>
                  <a:gd name="connsiteX0-83" fmla="*/ 72 w 9144072"/>
                  <a:gd name="connsiteY0-84" fmla="*/ 814500 h 4886900"/>
                  <a:gd name="connsiteX1-85" fmla="*/ 814572 w 9144072"/>
                  <a:gd name="connsiteY1-86" fmla="*/ 0 h 4886900"/>
                  <a:gd name="connsiteX2-87" fmla="*/ 4744599 w 9144072"/>
                  <a:gd name="connsiteY2-88" fmla="*/ 310841 h 4886900"/>
                  <a:gd name="connsiteX3-89" fmla="*/ 8329572 w 9144072"/>
                  <a:gd name="connsiteY3-90" fmla="*/ 0 h 4886900"/>
                  <a:gd name="connsiteX4-91" fmla="*/ 9144072 w 9144072"/>
                  <a:gd name="connsiteY4-92" fmla="*/ 814500 h 4886900"/>
                  <a:gd name="connsiteX5-93" fmla="*/ 8919784 w 9144072"/>
                  <a:gd name="connsiteY5-94" fmla="*/ 2795249 h 4886900"/>
                  <a:gd name="connsiteX6-95" fmla="*/ 9144072 w 9144072"/>
                  <a:gd name="connsiteY6-96" fmla="*/ 4020641 h 4886900"/>
                  <a:gd name="connsiteX7-97" fmla="*/ 8329572 w 9144072"/>
                  <a:gd name="connsiteY7-98" fmla="*/ 4886900 h 4886900"/>
                  <a:gd name="connsiteX8-99" fmla="*/ 3157339 w 9144072"/>
                  <a:gd name="connsiteY8-100" fmla="*/ 4572290 h 4886900"/>
                  <a:gd name="connsiteX9-101" fmla="*/ 814572 w 9144072"/>
                  <a:gd name="connsiteY9-102" fmla="*/ 4886900 h 4886900"/>
                  <a:gd name="connsiteX10-103" fmla="*/ 72 w 9144072"/>
                  <a:gd name="connsiteY10-104" fmla="*/ 4072400 h 4886900"/>
                  <a:gd name="connsiteX11-105" fmla="*/ 327875 w 9144072"/>
                  <a:gd name="connsiteY11-106" fmla="*/ 2519203 h 4886900"/>
                  <a:gd name="connsiteX12" fmla="*/ 72 w 9144072"/>
                  <a:gd name="connsiteY12" fmla="*/ 814500 h 4886900"/>
                  <a:gd name="connsiteX0-107" fmla="*/ 72 w 9144072"/>
                  <a:gd name="connsiteY0-108" fmla="*/ 814500 h 4886900"/>
                  <a:gd name="connsiteX1-109" fmla="*/ 814572 w 9144072"/>
                  <a:gd name="connsiteY1-110" fmla="*/ 0 h 4886900"/>
                  <a:gd name="connsiteX2-111" fmla="*/ 5538229 w 9144072"/>
                  <a:gd name="connsiteY2-112" fmla="*/ 224577 h 4886900"/>
                  <a:gd name="connsiteX3-113" fmla="*/ 8329572 w 9144072"/>
                  <a:gd name="connsiteY3-114" fmla="*/ 0 h 4886900"/>
                  <a:gd name="connsiteX4-115" fmla="*/ 9144072 w 9144072"/>
                  <a:gd name="connsiteY4-116" fmla="*/ 814500 h 4886900"/>
                  <a:gd name="connsiteX5-117" fmla="*/ 8919784 w 9144072"/>
                  <a:gd name="connsiteY5-118" fmla="*/ 2795249 h 4886900"/>
                  <a:gd name="connsiteX6-119" fmla="*/ 9144072 w 9144072"/>
                  <a:gd name="connsiteY6-120" fmla="*/ 4020641 h 4886900"/>
                  <a:gd name="connsiteX7-121" fmla="*/ 8329572 w 9144072"/>
                  <a:gd name="connsiteY7-122" fmla="*/ 4886900 h 4886900"/>
                  <a:gd name="connsiteX8-123" fmla="*/ 3157339 w 9144072"/>
                  <a:gd name="connsiteY8-124" fmla="*/ 4572290 h 4886900"/>
                  <a:gd name="connsiteX9-125" fmla="*/ 814572 w 9144072"/>
                  <a:gd name="connsiteY9-126" fmla="*/ 4886900 h 4886900"/>
                  <a:gd name="connsiteX10-127" fmla="*/ 72 w 9144072"/>
                  <a:gd name="connsiteY10-128" fmla="*/ 4072400 h 4886900"/>
                  <a:gd name="connsiteX11-129" fmla="*/ 327875 w 9144072"/>
                  <a:gd name="connsiteY11-130" fmla="*/ 2519203 h 4886900"/>
                  <a:gd name="connsiteX12-131" fmla="*/ 72 w 9144072"/>
                  <a:gd name="connsiteY12-132" fmla="*/ 814500 h 4886900"/>
                  <a:gd name="connsiteX0-133" fmla="*/ 72 w 9144072"/>
                  <a:gd name="connsiteY0-134" fmla="*/ 1280036 h 5352436"/>
                  <a:gd name="connsiteX1-135" fmla="*/ 814572 w 9144072"/>
                  <a:gd name="connsiteY1-136" fmla="*/ 465536 h 5352436"/>
                  <a:gd name="connsiteX2-137" fmla="*/ 3105580 w 9144072"/>
                  <a:gd name="connsiteY2-138" fmla="*/ 0 h 5352436"/>
                  <a:gd name="connsiteX3-139" fmla="*/ 8329572 w 9144072"/>
                  <a:gd name="connsiteY3-140" fmla="*/ 465536 h 5352436"/>
                  <a:gd name="connsiteX4-141" fmla="*/ 9144072 w 9144072"/>
                  <a:gd name="connsiteY4-142" fmla="*/ 1280036 h 5352436"/>
                  <a:gd name="connsiteX5-143" fmla="*/ 8919784 w 9144072"/>
                  <a:gd name="connsiteY5-144" fmla="*/ 3260785 h 5352436"/>
                  <a:gd name="connsiteX6-145" fmla="*/ 9144072 w 9144072"/>
                  <a:gd name="connsiteY6-146" fmla="*/ 4486177 h 5352436"/>
                  <a:gd name="connsiteX7-147" fmla="*/ 8329572 w 9144072"/>
                  <a:gd name="connsiteY7-148" fmla="*/ 5352436 h 5352436"/>
                  <a:gd name="connsiteX8-149" fmla="*/ 3157339 w 9144072"/>
                  <a:gd name="connsiteY8-150" fmla="*/ 5037826 h 5352436"/>
                  <a:gd name="connsiteX9-151" fmla="*/ 814572 w 9144072"/>
                  <a:gd name="connsiteY9-152" fmla="*/ 5352436 h 5352436"/>
                  <a:gd name="connsiteX10-153" fmla="*/ 72 w 9144072"/>
                  <a:gd name="connsiteY10-154" fmla="*/ 4537936 h 5352436"/>
                  <a:gd name="connsiteX11-155" fmla="*/ 327875 w 9144072"/>
                  <a:gd name="connsiteY11-156" fmla="*/ 2984739 h 5352436"/>
                  <a:gd name="connsiteX12-157" fmla="*/ 72 w 9144072"/>
                  <a:gd name="connsiteY12-158" fmla="*/ 1280036 h 5352436"/>
                  <a:gd name="connsiteX0-159" fmla="*/ 72 w 9144072"/>
                  <a:gd name="connsiteY0-160" fmla="*/ 1280036 h 5352436"/>
                  <a:gd name="connsiteX1-161" fmla="*/ 814572 w 9144072"/>
                  <a:gd name="connsiteY1-162" fmla="*/ 465536 h 5352436"/>
                  <a:gd name="connsiteX2-163" fmla="*/ 3105580 w 9144072"/>
                  <a:gd name="connsiteY2-164" fmla="*/ 0 h 5352436"/>
                  <a:gd name="connsiteX3-165" fmla="*/ 5917792 w 9144072"/>
                  <a:gd name="connsiteY3-166" fmla="*/ 483079 h 5352436"/>
                  <a:gd name="connsiteX4-167" fmla="*/ 8329572 w 9144072"/>
                  <a:gd name="connsiteY4-168" fmla="*/ 465536 h 5352436"/>
                  <a:gd name="connsiteX5-169" fmla="*/ 9144072 w 9144072"/>
                  <a:gd name="connsiteY5-170" fmla="*/ 1280036 h 5352436"/>
                  <a:gd name="connsiteX6-171" fmla="*/ 8919784 w 9144072"/>
                  <a:gd name="connsiteY6-172" fmla="*/ 3260785 h 5352436"/>
                  <a:gd name="connsiteX7-173" fmla="*/ 9144072 w 9144072"/>
                  <a:gd name="connsiteY7-174" fmla="*/ 4486177 h 5352436"/>
                  <a:gd name="connsiteX8-175" fmla="*/ 8329572 w 9144072"/>
                  <a:gd name="connsiteY8-176" fmla="*/ 5352436 h 5352436"/>
                  <a:gd name="connsiteX9-177" fmla="*/ 3157339 w 9144072"/>
                  <a:gd name="connsiteY9-178" fmla="*/ 5037826 h 5352436"/>
                  <a:gd name="connsiteX10-179" fmla="*/ 814572 w 9144072"/>
                  <a:gd name="connsiteY10-180" fmla="*/ 5352436 h 5352436"/>
                  <a:gd name="connsiteX11-181" fmla="*/ 72 w 9144072"/>
                  <a:gd name="connsiteY11-182" fmla="*/ 4537936 h 5352436"/>
                  <a:gd name="connsiteX12-183" fmla="*/ 327875 w 9144072"/>
                  <a:gd name="connsiteY12-184" fmla="*/ 2984739 h 5352436"/>
                  <a:gd name="connsiteX13" fmla="*/ 72 w 9144072"/>
                  <a:gd name="connsiteY13" fmla="*/ 1280036 h 5352436"/>
                  <a:gd name="connsiteX0-185" fmla="*/ 72 w 9144072"/>
                  <a:gd name="connsiteY0-186" fmla="*/ 1280036 h 5352436"/>
                  <a:gd name="connsiteX1-187" fmla="*/ 814572 w 9144072"/>
                  <a:gd name="connsiteY1-188" fmla="*/ 465536 h 5352436"/>
                  <a:gd name="connsiteX2-189" fmla="*/ 3105580 w 9144072"/>
                  <a:gd name="connsiteY2-190" fmla="*/ 0 h 5352436"/>
                  <a:gd name="connsiteX3-191" fmla="*/ 5917792 w 9144072"/>
                  <a:gd name="connsiteY3-192" fmla="*/ 483079 h 5352436"/>
                  <a:gd name="connsiteX4-193" fmla="*/ 8277814 w 9144072"/>
                  <a:gd name="connsiteY4-194" fmla="*/ 206743 h 5352436"/>
                  <a:gd name="connsiteX5-195" fmla="*/ 9144072 w 9144072"/>
                  <a:gd name="connsiteY5-196" fmla="*/ 1280036 h 5352436"/>
                  <a:gd name="connsiteX6-197" fmla="*/ 8919784 w 9144072"/>
                  <a:gd name="connsiteY6-198" fmla="*/ 3260785 h 5352436"/>
                  <a:gd name="connsiteX7-199" fmla="*/ 9144072 w 9144072"/>
                  <a:gd name="connsiteY7-200" fmla="*/ 4486177 h 5352436"/>
                  <a:gd name="connsiteX8-201" fmla="*/ 8329572 w 9144072"/>
                  <a:gd name="connsiteY8-202" fmla="*/ 5352436 h 5352436"/>
                  <a:gd name="connsiteX9-203" fmla="*/ 3157339 w 9144072"/>
                  <a:gd name="connsiteY9-204" fmla="*/ 5037826 h 5352436"/>
                  <a:gd name="connsiteX10-205" fmla="*/ 814572 w 9144072"/>
                  <a:gd name="connsiteY10-206" fmla="*/ 5352436 h 5352436"/>
                  <a:gd name="connsiteX11-207" fmla="*/ 72 w 9144072"/>
                  <a:gd name="connsiteY11-208" fmla="*/ 4537936 h 5352436"/>
                  <a:gd name="connsiteX12-209" fmla="*/ 327875 w 9144072"/>
                  <a:gd name="connsiteY12-210" fmla="*/ 2984739 h 5352436"/>
                  <a:gd name="connsiteX13-211" fmla="*/ 72 w 9144072"/>
                  <a:gd name="connsiteY13-212" fmla="*/ 1280036 h 5352436"/>
                  <a:gd name="connsiteX0-213" fmla="*/ 72 w 9144072"/>
                  <a:gd name="connsiteY0-214" fmla="*/ 1280036 h 5352436"/>
                  <a:gd name="connsiteX1-215" fmla="*/ 814572 w 9144072"/>
                  <a:gd name="connsiteY1-216" fmla="*/ 465536 h 5352436"/>
                  <a:gd name="connsiteX2-217" fmla="*/ 3105580 w 9144072"/>
                  <a:gd name="connsiteY2-218" fmla="*/ 0 h 5352436"/>
                  <a:gd name="connsiteX3-219" fmla="*/ 5986804 w 9144072"/>
                  <a:gd name="connsiteY3-220" fmla="*/ 414068 h 5352436"/>
                  <a:gd name="connsiteX4-221" fmla="*/ 8277814 w 9144072"/>
                  <a:gd name="connsiteY4-222" fmla="*/ 206743 h 5352436"/>
                  <a:gd name="connsiteX5-223" fmla="*/ 9144072 w 9144072"/>
                  <a:gd name="connsiteY5-224" fmla="*/ 1280036 h 5352436"/>
                  <a:gd name="connsiteX6-225" fmla="*/ 8919784 w 9144072"/>
                  <a:gd name="connsiteY6-226" fmla="*/ 3260785 h 5352436"/>
                  <a:gd name="connsiteX7-227" fmla="*/ 9144072 w 9144072"/>
                  <a:gd name="connsiteY7-228" fmla="*/ 4486177 h 5352436"/>
                  <a:gd name="connsiteX8-229" fmla="*/ 8329572 w 9144072"/>
                  <a:gd name="connsiteY8-230" fmla="*/ 5352436 h 5352436"/>
                  <a:gd name="connsiteX9-231" fmla="*/ 3157339 w 9144072"/>
                  <a:gd name="connsiteY9-232" fmla="*/ 5037826 h 5352436"/>
                  <a:gd name="connsiteX10-233" fmla="*/ 814572 w 9144072"/>
                  <a:gd name="connsiteY10-234" fmla="*/ 5352436 h 5352436"/>
                  <a:gd name="connsiteX11-235" fmla="*/ 72 w 9144072"/>
                  <a:gd name="connsiteY11-236" fmla="*/ 4537936 h 5352436"/>
                  <a:gd name="connsiteX12-237" fmla="*/ 327875 w 9144072"/>
                  <a:gd name="connsiteY12-238" fmla="*/ 2984739 h 5352436"/>
                  <a:gd name="connsiteX13-239" fmla="*/ 72 w 9144072"/>
                  <a:gd name="connsiteY13-240" fmla="*/ 1280036 h 5352436"/>
                  <a:gd name="connsiteX0-241" fmla="*/ 72 w 9144072"/>
                  <a:gd name="connsiteY0-242" fmla="*/ 1280036 h 5352436"/>
                  <a:gd name="connsiteX1-243" fmla="*/ 814572 w 9144072"/>
                  <a:gd name="connsiteY1-244" fmla="*/ 465536 h 5352436"/>
                  <a:gd name="connsiteX2-245" fmla="*/ 3105580 w 9144072"/>
                  <a:gd name="connsiteY2-246" fmla="*/ 0 h 5352436"/>
                  <a:gd name="connsiteX3-247" fmla="*/ 5986804 w 9144072"/>
                  <a:gd name="connsiteY3-248" fmla="*/ 414068 h 5352436"/>
                  <a:gd name="connsiteX4-249" fmla="*/ 8277814 w 9144072"/>
                  <a:gd name="connsiteY4-250" fmla="*/ 206743 h 5352436"/>
                  <a:gd name="connsiteX5-251" fmla="*/ 9144072 w 9144072"/>
                  <a:gd name="connsiteY5-252" fmla="*/ 1280036 h 5352436"/>
                  <a:gd name="connsiteX6-253" fmla="*/ 8919784 w 9144072"/>
                  <a:gd name="connsiteY6-254" fmla="*/ 3260785 h 5352436"/>
                  <a:gd name="connsiteX7-255" fmla="*/ 9144072 w 9144072"/>
                  <a:gd name="connsiteY7-256" fmla="*/ 4486177 h 5352436"/>
                  <a:gd name="connsiteX8-257" fmla="*/ 8329572 w 9144072"/>
                  <a:gd name="connsiteY8-258" fmla="*/ 5352436 h 5352436"/>
                  <a:gd name="connsiteX9-259" fmla="*/ 3157339 w 9144072"/>
                  <a:gd name="connsiteY9-260" fmla="*/ 5037826 h 5352436"/>
                  <a:gd name="connsiteX10-261" fmla="*/ 814572 w 9144072"/>
                  <a:gd name="connsiteY10-262" fmla="*/ 5352436 h 5352436"/>
                  <a:gd name="connsiteX11-263" fmla="*/ 72 w 9144072"/>
                  <a:gd name="connsiteY11-264" fmla="*/ 4537936 h 5352436"/>
                  <a:gd name="connsiteX12-265" fmla="*/ 327875 w 9144072"/>
                  <a:gd name="connsiteY12-266" fmla="*/ 2984739 h 5352436"/>
                  <a:gd name="connsiteX13-267" fmla="*/ 72 w 9144072"/>
                  <a:gd name="connsiteY13-268" fmla="*/ 1280036 h 5352436"/>
                  <a:gd name="connsiteX0-269" fmla="*/ 72 w 9144072"/>
                  <a:gd name="connsiteY0-270" fmla="*/ 1280036 h 5352436"/>
                  <a:gd name="connsiteX1-271" fmla="*/ 814572 w 9144072"/>
                  <a:gd name="connsiteY1-272" fmla="*/ 465536 h 5352436"/>
                  <a:gd name="connsiteX2-273" fmla="*/ 3105580 w 9144072"/>
                  <a:gd name="connsiteY2-274" fmla="*/ 0 h 5352436"/>
                  <a:gd name="connsiteX3-275" fmla="*/ 5986804 w 9144072"/>
                  <a:gd name="connsiteY3-276" fmla="*/ 414068 h 5352436"/>
                  <a:gd name="connsiteX4-277" fmla="*/ 8277814 w 9144072"/>
                  <a:gd name="connsiteY4-278" fmla="*/ 206743 h 5352436"/>
                  <a:gd name="connsiteX5-279" fmla="*/ 9144072 w 9144072"/>
                  <a:gd name="connsiteY5-280" fmla="*/ 1280036 h 5352436"/>
                  <a:gd name="connsiteX6-281" fmla="*/ 8919784 w 9144072"/>
                  <a:gd name="connsiteY6-282" fmla="*/ 3260785 h 5352436"/>
                  <a:gd name="connsiteX7-283" fmla="*/ 9144072 w 9144072"/>
                  <a:gd name="connsiteY7-284" fmla="*/ 4486177 h 5352436"/>
                  <a:gd name="connsiteX8-285" fmla="*/ 8329572 w 9144072"/>
                  <a:gd name="connsiteY8-286" fmla="*/ 5352436 h 5352436"/>
                  <a:gd name="connsiteX9-287" fmla="*/ 3157339 w 9144072"/>
                  <a:gd name="connsiteY9-288" fmla="*/ 5037826 h 5352436"/>
                  <a:gd name="connsiteX10-289" fmla="*/ 814572 w 9144072"/>
                  <a:gd name="connsiteY10-290" fmla="*/ 5352436 h 5352436"/>
                  <a:gd name="connsiteX11-291" fmla="*/ 72 w 9144072"/>
                  <a:gd name="connsiteY11-292" fmla="*/ 4537936 h 5352436"/>
                  <a:gd name="connsiteX12-293" fmla="*/ 327875 w 9144072"/>
                  <a:gd name="connsiteY12-294" fmla="*/ 2984739 h 5352436"/>
                  <a:gd name="connsiteX13-295" fmla="*/ 72 w 9144072"/>
                  <a:gd name="connsiteY13-296" fmla="*/ 1280036 h 5352436"/>
                  <a:gd name="connsiteX0-297" fmla="*/ 72 w 9144072"/>
                  <a:gd name="connsiteY0-298" fmla="*/ 1280036 h 5352436"/>
                  <a:gd name="connsiteX1-299" fmla="*/ 814572 w 9144072"/>
                  <a:gd name="connsiteY1-300" fmla="*/ 465536 h 5352436"/>
                  <a:gd name="connsiteX2-301" fmla="*/ 3105580 w 9144072"/>
                  <a:gd name="connsiteY2-302" fmla="*/ 0 h 5352436"/>
                  <a:gd name="connsiteX3-303" fmla="*/ 5986804 w 9144072"/>
                  <a:gd name="connsiteY3-304" fmla="*/ 414068 h 5352436"/>
                  <a:gd name="connsiteX4-305" fmla="*/ 8277814 w 9144072"/>
                  <a:gd name="connsiteY4-306" fmla="*/ 206743 h 5352436"/>
                  <a:gd name="connsiteX5-307" fmla="*/ 9144072 w 9144072"/>
                  <a:gd name="connsiteY5-308" fmla="*/ 1280036 h 5352436"/>
                  <a:gd name="connsiteX6-309" fmla="*/ 8919784 w 9144072"/>
                  <a:gd name="connsiteY6-310" fmla="*/ 3260785 h 5352436"/>
                  <a:gd name="connsiteX7-311" fmla="*/ 9144072 w 9144072"/>
                  <a:gd name="connsiteY7-312" fmla="*/ 4486177 h 5352436"/>
                  <a:gd name="connsiteX8-313" fmla="*/ 8329572 w 9144072"/>
                  <a:gd name="connsiteY8-314" fmla="*/ 5352436 h 5352436"/>
                  <a:gd name="connsiteX9-315" fmla="*/ 3157339 w 9144072"/>
                  <a:gd name="connsiteY9-316" fmla="*/ 5037826 h 5352436"/>
                  <a:gd name="connsiteX10-317" fmla="*/ 814572 w 9144072"/>
                  <a:gd name="connsiteY10-318" fmla="*/ 5352436 h 5352436"/>
                  <a:gd name="connsiteX11-319" fmla="*/ 72 w 9144072"/>
                  <a:gd name="connsiteY11-320" fmla="*/ 4537936 h 5352436"/>
                  <a:gd name="connsiteX12-321" fmla="*/ 327875 w 9144072"/>
                  <a:gd name="connsiteY12-322" fmla="*/ 2984739 h 5352436"/>
                  <a:gd name="connsiteX13-323" fmla="*/ 72 w 9144072"/>
                  <a:gd name="connsiteY13-324" fmla="*/ 1280036 h 5352436"/>
                  <a:gd name="connsiteX0-325" fmla="*/ 72 w 9144072"/>
                  <a:gd name="connsiteY0-326" fmla="*/ 1280036 h 5352436"/>
                  <a:gd name="connsiteX1-327" fmla="*/ 814572 w 9144072"/>
                  <a:gd name="connsiteY1-328" fmla="*/ 465536 h 5352436"/>
                  <a:gd name="connsiteX2-329" fmla="*/ 3105580 w 9144072"/>
                  <a:gd name="connsiteY2-330" fmla="*/ 0 h 5352436"/>
                  <a:gd name="connsiteX3-331" fmla="*/ 5986804 w 9144072"/>
                  <a:gd name="connsiteY3-332" fmla="*/ 414068 h 5352436"/>
                  <a:gd name="connsiteX4-333" fmla="*/ 8277814 w 9144072"/>
                  <a:gd name="connsiteY4-334" fmla="*/ 206743 h 5352436"/>
                  <a:gd name="connsiteX5-335" fmla="*/ 9144072 w 9144072"/>
                  <a:gd name="connsiteY5-336" fmla="*/ 1280036 h 5352436"/>
                  <a:gd name="connsiteX6-337" fmla="*/ 8919784 w 9144072"/>
                  <a:gd name="connsiteY6-338" fmla="*/ 3260785 h 5352436"/>
                  <a:gd name="connsiteX7-339" fmla="*/ 9144072 w 9144072"/>
                  <a:gd name="connsiteY7-340" fmla="*/ 4486177 h 5352436"/>
                  <a:gd name="connsiteX8-341" fmla="*/ 8329572 w 9144072"/>
                  <a:gd name="connsiteY8-342" fmla="*/ 5352436 h 5352436"/>
                  <a:gd name="connsiteX9-343" fmla="*/ 3157339 w 9144072"/>
                  <a:gd name="connsiteY9-344" fmla="*/ 5037826 h 5352436"/>
                  <a:gd name="connsiteX10-345" fmla="*/ 814572 w 9144072"/>
                  <a:gd name="connsiteY10-346" fmla="*/ 5352436 h 5352436"/>
                  <a:gd name="connsiteX11-347" fmla="*/ 72 w 9144072"/>
                  <a:gd name="connsiteY11-348" fmla="*/ 4537936 h 5352436"/>
                  <a:gd name="connsiteX12-349" fmla="*/ 327875 w 9144072"/>
                  <a:gd name="connsiteY12-350" fmla="*/ 2984739 h 5352436"/>
                  <a:gd name="connsiteX13-351" fmla="*/ 72 w 9144072"/>
                  <a:gd name="connsiteY13-352" fmla="*/ 1280036 h 5352436"/>
                  <a:gd name="connsiteX0-353" fmla="*/ 72 w 9144072"/>
                  <a:gd name="connsiteY0-354" fmla="*/ 1280036 h 5352436"/>
                  <a:gd name="connsiteX1-355" fmla="*/ 814572 w 9144072"/>
                  <a:gd name="connsiteY1-356" fmla="*/ 465536 h 5352436"/>
                  <a:gd name="connsiteX2-357" fmla="*/ 3105580 w 9144072"/>
                  <a:gd name="connsiteY2-358" fmla="*/ 0 h 5352436"/>
                  <a:gd name="connsiteX3-359" fmla="*/ 5986804 w 9144072"/>
                  <a:gd name="connsiteY3-360" fmla="*/ 414068 h 5352436"/>
                  <a:gd name="connsiteX4-361" fmla="*/ 8277814 w 9144072"/>
                  <a:gd name="connsiteY4-362" fmla="*/ 206743 h 5352436"/>
                  <a:gd name="connsiteX5-363" fmla="*/ 9144072 w 9144072"/>
                  <a:gd name="connsiteY5-364" fmla="*/ 1280036 h 5352436"/>
                  <a:gd name="connsiteX6-365" fmla="*/ 8919784 w 9144072"/>
                  <a:gd name="connsiteY6-366" fmla="*/ 3260785 h 5352436"/>
                  <a:gd name="connsiteX7-367" fmla="*/ 9144072 w 9144072"/>
                  <a:gd name="connsiteY7-368" fmla="*/ 4486177 h 5352436"/>
                  <a:gd name="connsiteX8-369" fmla="*/ 8329572 w 9144072"/>
                  <a:gd name="connsiteY8-370" fmla="*/ 5352436 h 5352436"/>
                  <a:gd name="connsiteX9-371" fmla="*/ 3157339 w 9144072"/>
                  <a:gd name="connsiteY9-372" fmla="*/ 5037826 h 5352436"/>
                  <a:gd name="connsiteX10-373" fmla="*/ 814572 w 9144072"/>
                  <a:gd name="connsiteY10-374" fmla="*/ 5352436 h 5352436"/>
                  <a:gd name="connsiteX11-375" fmla="*/ 72 w 9144072"/>
                  <a:gd name="connsiteY11-376" fmla="*/ 4537936 h 5352436"/>
                  <a:gd name="connsiteX12-377" fmla="*/ 327875 w 9144072"/>
                  <a:gd name="connsiteY12-378" fmla="*/ 2984739 h 5352436"/>
                  <a:gd name="connsiteX13-379" fmla="*/ 72 w 9144072"/>
                  <a:gd name="connsiteY13-380" fmla="*/ 1280036 h 5352436"/>
                  <a:gd name="connsiteX0-381" fmla="*/ 72 w 9144072"/>
                  <a:gd name="connsiteY0-382" fmla="*/ 1280036 h 5550990"/>
                  <a:gd name="connsiteX1-383" fmla="*/ 814572 w 9144072"/>
                  <a:gd name="connsiteY1-384" fmla="*/ 465536 h 5550990"/>
                  <a:gd name="connsiteX2-385" fmla="*/ 3105580 w 9144072"/>
                  <a:gd name="connsiteY2-386" fmla="*/ 0 h 5550990"/>
                  <a:gd name="connsiteX3-387" fmla="*/ 5986804 w 9144072"/>
                  <a:gd name="connsiteY3-388" fmla="*/ 414068 h 5550990"/>
                  <a:gd name="connsiteX4-389" fmla="*/ 8277814 w 9144072"/>
                  <a:gd name="connsiteY4-390" fmla="*/ 206743 h 5550990"/>
                  <a:gd name="connsiteX5-391" fmla="*/ 9144072 w 9144072"/>
                  <a:gd name="connsiteY5-392" fmla="*/ 1280036 h 5550990"/>
                  <a:gd name="connsiteX6-393" fmla="*/ 8919784 w 9144072"/>
                  <a:gd name="connsiteY6-394" fmla="*/ 3260785 h 5550990"/>
                  <a:gd name="connsiteX7-395" fmla="*/ 9144072 w 9144072"/>
                  <a:gd name="connsiteY7-396" fmla="*/ 4486177 h 5550990"/>
                  <a:gd name="connsiteX8-397" fmla="*/ 8329572 w 9144072"/>
                  <a:gd name="connsiteY8-398" fmla="*/ 5352436 h 5550990"/>
                  <a:gd name="connsiteX9-399" fmla="*/ 5917792 w 9144072"/>
                  <a:gd name="connsiteY9-400" fmla="*/ 5538158 h 5550990"/>
                  <a:gd name="connsiteX10-401" fmla="*/ 3157339 w 9144072"/>
                  <a:gd name="connsiteY10-402" fmla="*/ 5037826 h 5550990"/>
                  <a:gd name="connsiteX11-403" fmla="*/ 814572 w 9144072"/>
                  <a:gd name="connsiteY11-404" fmla="*/ 5352436 h 5550990"/>
                  <a:gd name="connsiteX12-405" fmla="*/ 72 w 9144072"/>
                  <a:gd name="connsiteY12-406" fmla="*/ 4537936 h 5550990"/>
                  <a:gd name="connsiteX13-407" fmla="*/ 327875 w 9144072"/>
                  <a:gd name="connsiteY13-408" fmla="*/ 2984739 h 5550990"/>
                  <a:gd name="connsiteX14" fmla="*/ 72 w 9144072"/>
                  <a:gd name="connsiteY14" fmla="*/ 1280036 h 5550990"/>
                  <a:gd name="connsiteX0-409" fmla="*/ 72 w 9144072"/>
                  <a:gd name="connsiteY0-410" fmla="*/ 1280036 h 5545698"/>
                  <a:gd name="connsiteX1-411" fmla="*/ 814572 w 9144072"/>
                  <a:gd name="connsiteY1-412" fmla="*/ 465536 h 5545698"/>
                  <a:gd name="connsiteX2-413" fmla="*/ 3105580 w 9144072"/>
                  <a:gd name="connsiteY2-414" fmla="*/ 0 h 5545698"/>
                  <a:gd name="connsiteX3-415" fmla="*/ 5986804 w 9144072"/>
                  <a:gd name="connsiteY3-416" fmla="*/ 414068 h 5545698"/>
                  <a:gd name="connsiteX4-417" fmla="*/ 8277814 w 9144072"/>
                  <a:gd name="connsiteY4-418" fmla="*/ 206743 h 5545698"/>
                  <a:gd name="connsiteX5-419" fmla="*/ 9144072 w 9144072"/>
                  <a:gd name="connsiteY5-420" fmla="*/ 1280036 h 5545698"/>
                  <a:gd name="connsiteX6-421" fmla="*/ 8919784 w 9144072"/>
                  <a:gd name="connsiteY6-422" fmla="*/ 3260785 h 5545698"/>
                  <a:gd name="connsiteX7-423" fmla="*/ 9144072 w 9144072"/>
                  <a:gd name="connsiteY7-424" fmla="*/ 4486177 h 5545698"/>
                  <a:gd name="connsiteX8-425" fmla="*/ 8329572 w 9144072"/>
                  <a:gd name="connsiteY8-426" fmla="*/ 5352436 h 5545698"/>
                  <a:gd name="connsiteX9-427" fmla="*/ 5917792 w 9144072"/>
                  <a:gd name="connsiteY9-428" fmla="*/ 5538158 h 5545698"/>
                  <a:gd name="connsiteX10-429" fmla="*/ 3157339 w 9144072"/>
                  <a:gd name="connsiteY10-430" fmla="*/ 5037826 h 5545698"/>
                  <a:gd name="connsiteX11-431" fmla="*/ 814572 w 9144072"/>
                  <a:gd name="connsiteY11-432" fmla="*/ 5352436 h 5545698"/>
                  <a:gd name="connsiteX12-433" fmla="*/ 72 w 9144072"/>
                  <a:gd name="connsiteY12-434" fmla="*/ 4537936 h 5545698"/>
                  <a:gd name="connsiteX13-435" fmla="*/ 327875 w 9144072"/>
                  <a:gd name="connsiteY13-436" fmla="*/ 2984739 h 5545698"/>
                  <a:gd name="connsiteX14-437" fmla="*/ 72 w 9144072"/>
                  <a:gd name="connsiteY14-438" fmla="*/ 1280036 h 5545698"/>
                  <a:gd name="connsiteX0-439" fmla="*/ 72 w 9144072"/>
                  <a:gd name="connsiteY0-440" fmla="*/ 1280036 h 5538158"/>
                  <a:gd name="connsiteX1-441" fmla="*/ 814572 w 9144072"/>
                  <a:gd name="connsiteY1-442" fmla="*/ 465536 h 5538158"/>
                  <a:gd name="connsiteX2-443" fmla="*/ 3105580 w 9144072"/>
                  <a:gd name="connsiteY2-444" fmla="*/ 0 h 5538158"/>
                  <a:gd name="connsiteX3-445" fmla="*/ 5986804 w 9144072"/>
                  <a:gd name="connsiteY3-446" fmla="*/ 414068 h 5538158"/>
                  <a:gd name="connsiteX4-447" fmla="*/ 8277814 w 9144072"/>
                  <a:gd name="connsiteY4-448" fmla="*/ 206743 h 5538158"/>
                  <a:gd name="connsiteX5-449" fmla="*/ 9144072 w 9144072"/>
                  <a:gd name="connsiteY5-450" fmla="*/ 1280036 h 5538158"/>
                  <a:gd name="connsiteX6-451" fmla="*/ 8919784 w 9144072"/>
                  <a:gd name="connsiteY6-452" fmla="*/ 3260785 h 5538158"/>
                  <a:gd name="connsiteX7-453" fmla="*/ 9144072 w 9144072"/>
                  <a:gd name="connsiteY7-454" fmla="*/ 4486177 h 5538158"/>
                  <a:gd name="connsiteX8-455" fmla="*/ 8329572 w 9144072"/>
                  <a:gd name="connsiteY8-456" fmla="*/ 5352436 h 5538158"/>
                  <a:gd name="connsiteX9-457" fmla="*/ 5917792 w 9144072"/>
                  <a:gd name="connsiteY9-458" fmla="*/ 5538158 h 5538158"/>
                  <a:gd name="connsiteX10-459" fmla="*/ 3157339 w 9144072"/>
                  <a:gd name="connsiteY10-460" fmla="*/ 5037826 h 5538158"/>
                  <a:gd name="connsiteX11-461" fmla="*/ 814572 w 9144072"/>
                  <a:gd name="connsiteY11-462" fmla="*/ 5352436 h 5538158"/>
                  <a:gd name="connsiteX12-463" fmla="*/ 72 w 9144072"/>
                  <a:gd name="connsiteY12-464" fmla="*/ 4537936 h 5538158"/>
                  <a:gd name="connsiteX13-465" fmla="*/ 327875 w 9144072"/>
                  <a:gd name="connsiteY13-466" fmla="*/ 2984739 h 5538158"/>
                  <a:gd name="connsiteX14-467" fmla="*/ 72 w 9144072"/>
                  <a:gd name="connsiteY14-468" fmla="*/ 1280036 h 5538158"/>
                  <a:gd name="connsiteX0-469" fmla="*/ 72 w 9144072"/>
                  <a:gd name="connsiteY0-470" fmla="*/ 1280036 h 5574937"/>
                  <a:gd name="connsiteX1-471" fmla="*/ 814572 w 9144072"/>
                  <a:gd name="connsiteY1-472" fmla="*/ 465536 h 5574937"/>
                  <a:gd name="connsiteX2-473" fmla="*/ 3105580 w 9144072"/>
                  <a:gd name="connsiteY2-474" fmla="*/ 0 h 5574937"/>
                  <a:gd name="connsiteX3-475" fmla="*/ 5986804 w 9144072"/>
                  <a:gd name="connsiteY3-476" fmla="*/ 414068 h 5574937"/>
                  <a:gd name="connsiteX4-477" fmla="*/ 8277814 w 9144072"/>
                  <a:gd name="connsiteY4-478" fmla="*/ 206743 h 5574937"/>
                  <a:gd name="connsiteX5-479" fmla="*/ 9144072 w 9144072"/>
                  <a:gd name="connsiteY5-480" fmla="*/ 1280036 h 5574937"/>
                  <a:gd name="connsiteX6-481" fmla="*/ 8919784 w 9144072"/>
                  <a:gd name="connsiteY6-482" fmla="*/ 3260785 h 5574937"/>
                  <a:gd name="connsiteX7-483" fmla="*/ 9144072 w 9144072"/>
                  <a:gd name="connsiteY7-484" fmla="*/ 4486177 h 5574937"/>
                  <a:gd name="connsiteX8-485" fmla="*/ 8329572 w 9144072"/>
                  <a:gd name="connsiteY8-486" fmla="*/ 5352436 h 5574937"/>
                  <a:gd name="connsiteX9-487" fmla="*/ 5917792 w 9144072"/>
                  <a:gd name="connsiteY9-488" fmla="*/ 5538158 h 5574937"/>
                  <a:gd name="connsiteX10-489" fmla="*/ 3157339 w 9144072"/>
                  <a:gd name="connsiteY10-490" fmla="*/ 5037826 h 5574937"/>
                  <a:gd name="connsiteX11-491" fmla="*/ 814572 w 9144072"/>
                  <a:gd name="connsiteY11-492" fmla="*/ 5352436 h 5574937"/>
                  <a:gd name="connsiteX12-493" fmla="*/ 72 w 9144072"/>
                  <a:gd name="connsiteY12-494" fmla="*/ 4537936 h 5574937"/>
                  <a:gd name="connsiteX13-495" fmla="*/ 327875 w 9144072"/>
                  <a:gd name="connsiteY13-496" fmla="*/ 2984739 h 5574937"/>
                  <a:gd name="connsiteX14-497" fmla="*/ 72 w 9144072"/>
                  <a:gd name="connsiteY14-498" fmla="*/ 1280036 h 5574937"/>
                  <a:gd name="connsiteX0-499" fmla="*/ 72 w 9144072"/>
                  <a:gd name="connsiteY0-500" fmla="*/ 1280036 h 5574937"/>
                  <a:gd name="connsiteX1-501" fmla="*/ 814572 w 9144072"/>
                  <a:gd name="connsiteY1-502" fmla="*/ 465536 h 5574937"/>
                  <a:gd name="connsiteX2-503" fmla="*/ 3105580 w 9144072"/>
                  <a:gd name="connsiteY2-504" fmla="*/ 0 h 5574937"/>
                  <a:gd name="connsiteX3-505" fmla="*/ 5986804 w 9144072"/>
                  <a:gd name="connsiteY3-506" fmla="*/ 414068 h 5574937"/>
                  <a:gd name="connsiteX4-507" fmla="*/ 8277814 w 9144072"/>
                  <a:gd name="connsiteY4-508" fmla="*/ 206743 h 5574937"/>
                  <a:gd name="connsiteX5-509" fmla="*/ 9144072 w 9144072"/>
                  <a:gd name="connsiteY5-510" fmla="*/ 1280036 h 5574937"/>
                  <a:gd name="connsiteX6-511" fmla="*/ 8919784 w 9144072"/>
                  <a:gd name="connsiteY6-512" fmla="*/ 3260785 h 5574937"/>
                  <a:gd name="connsiteX7-513" fmla="*/ 9144072 w 9144072"/>
                  <a:gd name="connsiteY7-514" fmla="*/ 4486177 h 5574937"/>
                  <a:gd name="connsiteX8-515" fmla="*/ 8329572 w 9144072"/>
                  <a:gd name="connsiteY8-516" fmla="*/ 5352436 h 5574937"/>
                  <a:gd name="connsiteX9-517" fmla="*/ 5917792 w 9144072"/>
                  <a:gd name="connsiteY9-518" fmla="*/ 5538158 h 5574937"/>
                  <a:gd name="connsiteX10-519" fmla="*/ 3157339 w 9144072"/>
                  <a:gd name="connsiteY10-520" fmla="*/ 5037826 h 5574937"/>
                  <a:gd name="connsiteX11-521" fmla="*/ 814572 w 9144072"/>
                  <a:gd name="connsiteY11-522" fmla="*/ 5352436 h 5574937"/>
                  <a:gd name="connsiteX12-523" fmla="*/ 72 w 9144072"/>
                  <a:gd name="connsiteY12-524" fmla="*/ 4537936 h 5574937"/>
                  <a:gd name="connsiteX13-525" fmla="*/ 327875 w 9144072"/>
                  <a:gd name="connsiteY13-526" fmla="*/ 2984739 h 5574937"/>
                  <a:gd name="connsiteX14-527" fmla="*/ 72 w 9144072"/>
                  <a:gd name="connsiteY14-528" fmla="*/ 1280036 h 5574937"/>
                  <a:gd name="connsiteX0-529" fmla="*/ 72 w 9144072"/>
                  <a:gd name="connsiteY0-530" fmla="*/ 1280036 h 5574937"/>
                  <a:gd name="connsiteX1-531" fmla="*/ 814572 w 9144072"/>
                  <a:gd name="connsiteY1-532" fmla="*/ 465536 h 5574937"/>
                  <a:gd name="connsiteX2-533" fmla="*/ 3105580 w 9144072"/>
                  <a:gd name="connsiteY2-534" fmla="*/ 0 h 5574937"/>
                  <a:gd name="connsiteX3-535" fmla="*/ 5986804 w 9144072"/>
                  <a:gd name="connsiteY3-536" fmla="*/ 414068 h 5574937"/>
                  <a:gd name="connsiteX4-537" fmla="*/ 8277814 w 9144072"/>
                  <a:gd name="connsiteY4-538" fmla="*/ 206743 h 5574937"/>
                  <a:gd name="connsiteX5-539" fmla="*/ 9144072 w 9144072"/>
                  <a:gd name="connsiteY5-540" fmla="*/ 1280036 h 5574937"/>
                  <a:gd name="connsiteX6-541" fmla="*/ 8919784 w 9144072"/>
                  <a:gd name="connsiteY6-542" fmla="*/ 3260785 h 5574937"/>
                  <a:gd name="connsiteX7-543" fmla="*/ 9144072 w 9144072"/>
                  <a:gd name="connsiteY7-544" fmla="*/ 4486177 h 5574937"/>
                  <a:gd name="connsiteX8-545" fmla="*/ 8329572 w 9144072"/>
                  <a:gd name="connsiteY8-546" fmla="*/ 5352436 h 5574937"/>
                  <a:gd name="connsiteX9-547" fmla="*/ 5917792 w 9144072"/>
                  <a:gd name="connsiteY9-548" fmla="*/ 5538158 h 5574937"/>
                  <a:gd name="connsiteX10-549" fmla="*/ 3157339 w 9144072"/>
                  <a:gd name="connsiteY10-550" fmla="*/ 5037826 h 5574937"/>
                  <a:gd name="connsiteX11-551" fmla="*/ 814572 w 9144072"/>
                  <a:gd name="connsiteY11-552" fmla="*/ 5352436 h 5574937"/>
                  <a:gd name="connsiteX12-553" fmla="*/ 72 w 9144072"/>
                  <a:gd name="connsiteY12-554" fmla="*/ 4537936 h 5574937"/>
                  <a:gd name="connsiteX13-555" fmla="*/ 327875 w 9144072"/>
                  <a:gd name="connsiteY13-556" fmla="*/ 2984739 h 5574937"/>
                  <a:gd name="connsiteX14-557" fmla="*/ 72 w 9144072"/>
                  <a:gd name="connsiteY14-558" fmla="*/ 1280036 h 5574937"/>
                  <a:gd name="connsiteX0-559" fmla="*/ 72 w 9144072"/>
                  <a:gd name="connsiteY0-560" fmla="*/ 1280036 h 5574937"/>
                  <a:gd name="connsiteX1-561" fmla="*/ 814572 w 9144072"/>
                  <a:gd name="connsiteY1-562" fmla="*/ 465536 h 5574937"/>
                  <a:gd name="connsiteX2-563" fmla="*/ 3105580 w 9144072"/>
                  <a:gd name="connsiteY2-564" fmla="*/ 0 h 5574937"/>
                  <a:gd name="connsiteX3-565" fmla="*/ 5986804 w 9144072"/>
                  <a:gd name="connsiteY3-566" fmla="*/ 414068 h 5574937"/>
                  <a:gd name="connsiteX4-567" fmla="*/ 8277814 w 9144072"/>
                  <a:gd name="connsiteY4-568" fmla="*/ 206743 h 5574937"/>
                  <a:gd name="connsiteX5-569" fmla="*/ 9144072 w 9144072"/>
                  <a:gd name="connsiteY5-570" fmla="*/ 1280036 h 5574937"/>
                  <a:gd name="connsiteX6-571" fmla="*/ 8919784 w 9144072"/>
                  <a:gd name="connsiteY6-572" fmla="*/ 3260785 h 5574937"/>
                  <a:gd name="connsiteX7-573" fmla="*/ 9144072 w 9144072"/>
                  <a:gd name="connsiteY7-574" fmla="*/ 4486177 h 5574937"/>
                  <a:gd name="connsiteX8-575" fmla="*/ 8329572 w 9144072"/>
                  <a:gd name="connsiteY8-576" fmla="*/ 5352436 h 5574937"/>
                  <a:gd name="connsiteX9-577" fmla="*/ 5917792 w 9144072"/>
                  <a:gd name="connsiteY9-578" fmla="*/ 5538158 h 5574937"/>
                  <a:gd name="connsiteX10-579" fmla="*/ 3157339 w 9144072"/>
                  <a:gd name="connsiteY10-580" fmla="*/ 5037826 h 5574937"/>
                  <a:gd name="connsiteX11-581" fmla="*/ 814572 w 9144072"/>
                  <a:gd name="connsiteY11-582" fmla="*/ 5352436 h 5574937"/>
                  <a:gd name="connsiteX12-583" fmla="*/ 72 w 9144072"/>
                  <a:gd name="connsiteY12-584" fmla="*/ 4537936 h 5574937"/>
                  <a:gd name="connsiteX13-585" fmla="*/ 327875 w 9144072"/>
                  <a:gd name="connsiteY13-586" fmla="*/ 2984739 h 5574937"/>
                  <a:gd name="connsiteX14-587" fmla="*/ 72 w 9144072"/>
                  <a:gd name="connsiteY14-588" fmla="*/ 1280036 h 5574937"/>
                  <a:gd name="connsiteX0-589" fmla="*/ 72 w 9144072"/>
                  <a:gd name="connsiteY0-590" fmla="*/ 1280036 h 5574937"/>
                  <a:gd name="connsiteX1-591" fmla="*/ 814572 w 9144072"/>
                  <a:gd name="connsiteY1-592" fmla="*/ 465536 h 5574937"/>
                  <a:gd name="connsiteX2-593" fmla="*/ 3105580 w 9144072"/>
                  <a:gd name="connsiteY2-594" fmla="*/ 0 h 5574937"/>
                  <a:gd name="connsiteX3-595" fmla="*/ 5986804 w 9144072"/>
                  <a:gd name="connsiteY3-596" fmla="*/ 414068 h 5574937"/>
                  <a:gd name="connsiteX4-597" fmla="*/ 8277814 w 9144072"/>
                  <a:gd name="connsiteY4-598" fmla="*/ 206743 h 5574937"/>
                  <a:gd name="connsiteX5-599" fmla="*/ 9144072 w 9144072"/>
                  <a:gd name="connsiteY5-600" fmla="*/ 1280036 h 5574937"/>
                  <a:gd name="connsiteX6-601" fmla="*/ 8919784 w 9144072"/>
                  <a:gd name="connsiteY6-602" fmla="*/ 3260785 h 5574937"/>
                  <a:gd name="connsiteX7-603" fmla="*/ 9144072 w 9144072"/>
                  <a:gd name="connsiteY7-604" fmla="*/ 4486177 h 5574937"/>
                  <a:gd name="connsiteX8-605" fmla="*/ 8329572 w 9144072"/>
                  <a:gd name="connsiteY8-606" fmla="*/ 5352436 h 5574937"/>
                  <a:gd name="connsiteX9-607" fmla="*/ 5917792 w 9144072"/>
                  <a:gd name="connsiteY9-608" fmla="*/ 5538158 h 5574937"/>
                  <a:gd name="connsiteX10-609" fmla="*/ 3157339 w 9144072"/>
                  <a:gd name="connsiteY10-610" fmla="*/ 5037826 h 5574937"/>
                  <a:gd name="connsiteX11-611" fmla="*/ 814572 w 9144072"/>
                  <a:gd name="connsiteY11-612" fmla="*/ 5352436 h 5574937"/>
                  <a:gd name="connsiteX12-613" fmla="*/ 72 w 9144072"/>
                  <a:gd name="connsiteY12-614" fmla="*/ 4537936 h 5574937"/>
                  <a:gd name="connsiteX13-615" fmla="*/ 327875 w 9144072"/>
                  <a:gd name="connsiteY13-616" fmla="*/ 2984739 h 5574937"/>
                  <a:gd name="connsiteX14-617" fmla="*/ 72 w 9144072"/>
                  <a:gd name="connsiteY14-618" fmla="*/ 1280036 h 5574937"/>
                  <a:gd name="connsiteX0-619" fmla="*/ 72 w 9144072"/>
                  <a:gd name="connsiteY0-620" fmla="*/ 1280036 h 5617420"/>
                  <a:gd name="connsiteX1-621" fmla="*/ 814572 w 9144072"/>
                  <a:gd name="connsiteY1-622" fmla="*/ 465536 h 5617420"/>
                  <a:gd name="connsiteX2-623" fmla="*/ 3105580 w 9144072"/>
                  <a:gd name="connsiteY2-624" fmla="*/ 0 h 5617420"/>
                  <a:gd name="connsiteX3-625" fmla="*/ 5986804 w 9144072"/>
                  <a:gd name="connsiteY3-626" fmla="*/ 414068 h 5617420"/>
                  <a:gd name="connsiteX4-627" fmla="*/ 8277814 w 9144072"/>
                  <a:gd name="connsiteY4-628" fmla="*/ 206743 h 5617420"/>
                  <a:gd name="connsiteX5-629" fmla="*/ 9144072 w 9144072"/>
                  <a:gd name="connsiteY5-630" fmla="*/ 1280036 h 5617420"/>
                  <a:gd name="connsiteX6-631" fmla="*/ 8919784 w 9144072"/>
                  <a:gd name="connsiteY6-632" fmla="*/ 3260785 h 5617420"/>
                  <a:gd name="connsiteX7-633" fmla="*/ 9144072 w 9144072"/>
                  <a:gd name="connsiteY7-634" fmla="*/ 4486177 h 5617420"/>
                  <a:gd name="connsiteX8-635" fmla="*/ 8329572 w 9144072"/>
                  <a:gd name="connsiteY8-636" fmla="*/ 5352436 h 5617420"/>
                  <a:gd name="connsiteX9-637" fmla="*/ 5917792 w 9144072"/>
                  <a:gd name="connsiteY9-638" fmla="*/ 5538158 h 5617420"/>
                  <a:gd name="connsiteX10-639" fmla="*/ 2973790 w 9144072"/>
                  <a:gd name="connsiteY10-640" fmla="*/ 5503653 h 5617420"/>
                  <a:gd name="connsiteX11-641" fmla="*/ 814572 w 9144072"/>
                  <a:gd name="connsiteY11-642" fmla="*/ 5352436 h 5617420"/>
                  <a:gd name="connsiteX12-643" fmla="*/ 72 w 9144072"/>
                  <a:gd name="connsiteY12-644" fmla="*/ 4537936 h 5617420"/>
                  <a:gd name="connsiteX13-645" fmla="*/ 327875 w 9144072"/>
                  <a:gd name="connsiteY13-646" fmla="*/ 2984739 h 5617420"/>
                  <a:gd name="connsiteX14-647" fmla="*/ 72 w 9144072"/>
                  <a:gd name="connsiteY14-648" fmla="*/ 1280036 h 5617420"/>
                  <a:gd name="connsiteX0-649" fmla="*/ 72 w 9144072"/>
                  <a:gd name="connsiteY0-650" fmla="*/ 1280036 h 5541262"/>
                  <a:gd name="connsiteX1-651" fmla="*/ 814572 w 9144072"/>
                  <a:gd name="connsiteY1-652" fmla="*/ 465536 h 5541262"/>
                  <a:gd name="connsiteX2-653" fmla="*/ 3105580 w 9144072"/>
                  <a:gd name="connsiteY2-654" fmla="*/ 0 h 5541262"/>
                  <a:gd name="connsiteX3-655" fmla="*/ 5986804 w 9144072"/>
                  <a:gd name="connsiteY3-656" fmla="*/ 414068 h 5541262"/>
                  <a:gd name="connsiteX4-657" fmla="*/ 8277814 w 9144072"/>
                  <a:gd name="connsiteY4-658" fmla="*/ 206743 h 5541262"/>
                  <a:gd name="connsiteX5-659" fmla="*/ 9144072 w 9144072"/>
                  <a:gd name="connsiteY5-660" fmla="*/ 1280036 h 5541262"/>
                  <a:gd name="connsiteX6-661" fmla="*/ 8919784 w 9144072"/>
                  <a:gd name="connsiteY6-662" fmla="*/ 3260785 h 5541262"/>
                  <a:gd name="connsiteX7-663" fmla="*/ 9144072 w 9144072"/>
                  <a:gd name="connsiteY7-664" fmla="*/ 4486177 h 5541262"/>
                  <a:gd name="connsiteX8-665" fmla="*/ 8329572 w 9144072"/>
                  <a:gd name="connsiteY8-666" fmla="*/ 5352436 h 5541262"/>
                  <a:gd name="connsiteX9-667" fmla="*/ 5867734 w 9144072"/>
                  <a:gd name="connsiteY9-668" fmla="*/ 5434641 h 5541262"/>
                  <a:gd name="connsiteX10-669" fmla="*/ 2973790 w 9144072"/>
                  <a:gd name="connsiteY10-670" fmla="*/ 5503653 h 5541262"/>
                  <a:gd name="connsiteX11-671" fmla="*/ 814572 w 9144072"/>
                  <a:gd name="connsiteY11-672" fmla="*/ 5352436 h 5541262"/>
                  <a:gd name="connsiteX12-673" fmla="*/ 72 w 9144072"/>
                  <a:gd name="connsiteY12-674" fmla="*/ 4537936 h 5541262"/>
                  <a:gd name="connsiteX13-675" fmla="*/ 327875 w 9144072"/>
                  <a:gd name="connsiteY13-676" fmla="*/ 2984739 h 5541262"/>
                  <a:gd name="connsiteX14-677" fmla="*/ 72 w 9144072"/>
                  <a:gd name="connsiteY14-678" fmla="*/ 1280036 h 5541262"/>
                  <a:gd name="connsiteX0-679" fmla="*/ 72 w 9144072"/>
                  <a:gd name="connsiteY0-680" fmla="*/ 1280036 h 5552655"/>
                  <a:gd name="connsiteX1-681" fmla="*/ 814572 w 9144072"/>
                  <a:gd name="connsiteY1-682" fmla="*/ 465536 h 5552655"/>
                  <a:gd name="connsiteX2-683" fmla="*/ 3105580 w 9144072"/>
                  <a:gd name="connsiteY2-684" fmla="*/ 0 h 5552655"/>
                  <a:gd name="connsiteX3-685" fmla="*/ 5986804 w 9144072"/>
                  <a:gd name="connsiteY3-686" fmla="*/ 414068 h 5552655"/>
                  <a:gd name="connsiteX4-687" fmla="*/ 8277814 w 9144072"/>
                  <a:gd name="connsiteY4-688" fmla="*/ 206743 h 5552655"/>
                  <a:gd name="connsiteX5-689" fmla="*/ 9144072 w 9144072"/>
                  <a:gd name="connsiteY5-690" fmla="*/ 1280036 h 5552655"/>
                  <a:gd name="connsiteX6-691" fmla="*/ 8919784 w 9144072"/>
                  <a:gd name="connsiteY6-692" fmla="*/ 3260785 h 5552655"/>
                  <a:gd name="connsiteX7-693" fmla="*/ 9144072 w 9144072"/>
                  <a:gd name="connsiteY7-694" fmla="*/ 4486177 h 5552655"/>
                  <a:gd name="connsiteX8-695" fmla="*/ 8329572 w 9144072"/>
                  <a:gd name="connsiteY8-696" fmla="*/ 5507712 h 5552655"/>
                  <a:gd name="connsiteX9-697" fmla="*/ 5867734 w 9144072"/>
                  <a:gd name="connsiteY9-698" fmla="*/ 5434641 h 5552655"/>
                  <a:gd name="connsiteX10-699" fmla="*/ 2973790 w 9144072"/>
                  <a:gd name="connsiteY10-700" fmla="*/ 5503653 h 5552655"/>
                  <a:gd name="connsiteX11-701" fmla="*/ 814572 w 9144072"/>
                  <a:gd name="connsiteY11-702" fmla="*/ 5352436 h 5552655"/>
                  <a:gd name="connsiteX12-703" fmla="*/ 72 w 9144072"/>
                  <a:gd name="connsiteY12-704" fmla="*/ 4537936 h 5552655"/>
                  <a:gd name="connsiteX13-705" fmla="*/ 327875 w 9144072"/>
                  <a:gd name="connsiteY13-706" fmla="*/ 2984739 h 5552655"/>
                  <a:gd name="connsiteX14-707" fmla="*/ 72 w 9144072"/>
                  <a:gd name="connsiteY14-708" fmla="*/ 1280036 h 5552655"/>
                  <a:gd name="connsiteX0-709" fmla="*/ 72 w 9144072"/>
                  <a:gd name="connsiteY0-710" fmla="*/ 1280036 h 5552655"/>
                  <a:gd name="connsiteX1-711" fmla="*/ 814572 w 9144072"/>
                  <a:gd name="connsiteY1-712" fmla="*/ 465536 h 5552655"/>
                  <a:gd name="connsiteX2-713" fmla="*/ 3105580 w 9144072"/>
                  <a:gd name="connsiteY2-714" fmla="*/ 0 h 5552655"/>
                  <a:gd name="connsiteX3-715" fmla="*/ 5986804 w 9144072"/>
                  <a:gd name="connsiteY3-716" fmla="*/ 414068 h 5552655"/>
                  <a:gd name="connsiteX4-717" fmla="*/ 8277814 w 9144072"/>
                  <a:gd name="connsiteY4-718" fmla="*/ 206743 h 5552655"/>
                  <a:gd name="connsiteX5-719" fmla="*/ 9144072 w 9144072"/>
                  <a:gd name="connsiteY5-720" fmla="*/ 1280036 h 5552655"/>
                  <a:gd name="connsiteX6-721" fmla="*/ 8919784 w 9144072"/>
                  <a:gd name="connsiteY6-722" fmla="*/ 3260785 h 5552655"/>
                  <a:gd name="connsiteX7-723" fmla="*/ 9144072 w 9144072"/>
                  <a:gd name="connsiteY7-724" fmla="*/ 4486177 h 5552655"/>
                  <a:gd name="connsiteX8-725" fmla="*/ 8329572 w 9144072"/>
                  <a:gd name="connsiteY8-726" fmla="*/ 5507712 h 5552655"/>
                  <a:gd name="connsiteX9-727" fmla="*/ 5867734 w 9144072"/>
                  <a:gd name="connsiteY9-728" fmla="*/ 5434641 h 5552655"/>
                  <a:gd name="connsiteX10-729" fmla="*/ 2973790 w 9144072"/>
                  <a:gd name="connsiteY10-730" fmla="*/ 5503653 h 5552655"/>
                  <a:gd name="connsiteX11-731" fmla="*/ 814572 w 9144072"/>
                  <a:gd name="connsiteY11-732" fmla="*/ 5352436 h 5552655"/>
                  <a:gd name="connsiteX12-733" fmla="*/ 72 w 9144072"/>
                  <a:gd name="connsiteY12-734" fmla="*/ 4537936 h 5552655"/>
                  <a:gd name="connsiteX13-735" fmla="*/ 327875 w 9144072"/>
                  <a:gd name="connsiteY13-736" fmla="*/ 2984739 h 5552655"/>
                  <a:gd name="connsiteX14-737" fmla="*/ 72 w 9144072"/>
                  <a:gd name="connsiteY14-738" fmla="*/ 1280036 h 5552655"/>
                  <a:gd name="connsiteX0-739" fmla="*/ 72 w 9144072"/>
                  <a:gd name="connsiteY0-740" fmla="*/ 1280036 h 5655267"/>
                  <a:gd name="connsiteX1-741" fmla="*/ 814572 w 9144072"/>
                  <a:gd name="connsiteY1-742" fmla="*/ 465536 h 5655267"/>
                  <a:gd name="connsiteX2-743" fmla="*/ 3105580 w 9144072"/>
                  <a:gd name="connsiteY2-744" fmla="*/ 0 h 5655267"/>
                  <a:gd name="connsiteX3-745" fmla="*/ 5986804 w 9144072"/>
                  <a:gd name="connsiteY3-746" fmla="*/ 414068 h 5655267"/>
                  <a:gd name="connsiteX4-747" fmla="*/ 8277814 w 9144072"/>
                  <a:gd name="connsiteY4-748" fmla="*/ 206743 h 5655267"/>
                  <a:gd name="connsiteX5-749" fmla="*/ 9144072 w 9144072"/>
                  <a:gd name="connsiteY5-750" fmla="*/ 1280036 h 5655267"/>
                  <a:gd name="connsiteX6-751" fmla="*/ 8919784 w 9144072"/>
                  <a:gd name="connsiteY6-752" fmla="*/ 3260785 h 5655267"/>
                  <a:gd name="connsiteX7-753" fmla="*/ 9144072 w 9144072"/>
                  <a:gd name="connsiteY7-754" fmla="*/ 4486177 h 5655267"/>
                  <a:gd name="connsiteX8-755" fmla="*/ 8329572 w 9144072"/>
                  <a:gd name="connsiteY8-756" fmla="*/ 5507712 h 5655267"/>
                  <a:gd name="connsiteX9-757" fmla="*/ 5867734 w 9144072"/>
                  <a:gd name="connsiteY9-758" fmla="*/ 5434641 h 5655267"/>
                  <a:gd name="connsiteX10-759" fmla="*/ 2973790 w 9144072"/>
                  <a:gd name="connsiteY10-760" fmla="*/ 5503653 h 5655267"/>
                  <a:gd name="connsiteX11-761" fmla="*/ 814572 w 9144072"/>
                  <a:gd name="connsiteY11-762" fmla="*/ 5352436 h 5655267"/>
                  <a:gd name="connsiteX12-763" fmla="*/ 72 w 9144072"/>
                  <a:gd name="connsiteY12-764" fmla="*/ 4537936 h 5655267"/>
                  <a:gd name="connsiteX13-765" fmla="*/ 327875 w 9144072"/>
                  <a:gd name="connsiteY13-766" fmla="*/ 2984739 h 5655267"/>
                  <a:gd name="connsiteX14-767" fmla="*/ 72 w 9144072"/>
                  <a:gd name="connsiteY14-768" fmla="*/ 1280036 h 56552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105" y="connsiteY11-106"/>
                  </a:cxn>
                  <a:cxn ang="0">
                    <a:pos x="connsiteX12-131" y="connsiteY12-132"/>
                  </a:cxn>
                  <a:cxn ang="0">
                    <a:pos x="connsiteX13-211" y="connsiteY13-212"/>
                  </a:cxn>
                  <a:cxn ang="0">
                    <a:pos x="connsiteX14-437" y="connsiteY14-438"/>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43" name="Rectangle 33"/>
            <p:cNvSpPr>
              <a:spLocks noChangeArrowheads="1"/>
            </p:cNvSpPr>
            <p:nvPr/>
          </p:nvSpPr>
          <p:spPr bwMode="auto">
            <a:xfrm>
              <a:off x="2069166" y="2969788"/>
              <a:ext cx="354167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lang="en-US" altLang="en-US" sz="4400" b="1" i="0" u="none" strike="noStrike" kern="1200" cap="none" spc="0" normalizeH="0" baseline="0" noProof="0" dirty="0">
                <a:ln>
                  <a:noFill/>
                </a:ln>
                <a:solidFill>
                  <a:srgbClr val="006600"/>
                </a:solidFill>
                <a:effectLst/>
                <a:uLnTx/>
                <a:uFillTx/>
                <a:latin typeface="UTM Avo" panose="02040603050506020204" pitchFamily="18" charset="0"/>
                <a:ea typeface="+mn-ea"/>
                <a:cs typeface="Arial" panose="020B0604020202020204" pitchFamily="34" charset="0"/>
              </a:endParaRPr>
            </a:p>
          </p:txBody>
        </p:sp>
      </p:grpSp>
      <p:pic>
        <p:nvPicPr>
          <p:cNvPr id="434" name="图片 42"/>
          <p:cNvPicPr>
            <a:picLocks noChangeAspect="1"/>
          </p:cNvPicPr>
          <p:nvPr/>
        </p:nvPicPr>
        <p:blipFill rotWithShape="1">
          <a:blip r:embed="rId3"/>
          <a:srcRect t="6195"/>
          <a:stretch>
            <a:fillRect/>
          </a:stretch>
        </p:blipFill>
        <p:spPr>
          <a:xfrm>
            <a:off x="1495031" y="3283276"/>
            <a:ext cx="4014716" cy="2286375"/>
          </a:xfrm>
          <a:prstGeom prst="rect">
            <a:avLst/>
          </a:prstGeom>
        </p:spPr>
      </p:pic>
      <p:pic>
        <p:nvPicPr>
          <p:cNvPr id="437" name="图片 41"/>
          <p:cNvPicPr>
            <a:picLocks noChangeAspect="1"/>
          </p:cNvPicPr>
          <p:nvPr/>
        </p:nvPicPr>
        <p:blipFill rotWithShape="1">
          <a:blip r:embed="rId4"/>
          <a:srcRect t="27910" r="39403"/>
          <a:stretch>
            <a:fillRect/>
          </a:stretch>
        </p:blipFill>
        <p:spPr>
          <a:xfrm>
            <a:off x="9255400" y="-33210"/>
            <a:ext cx="3220396" cy="2182943"/>
          </a:xfrm>
          <a:prstGeom prst="rect">
            <a:avLst/>
          </a:prstGeom>
        </p:spPr>
      </p:pic>
      <p:pic>
        <p:nvPicPr>
          <p:cNvPr id="439" name="图片 43"/>
          <p:cNvPicPr>
            <a:picLocks noChangeAspect="1"/>
          </p:cNvPicPr>
          <p:nvPr/>
        </p:nvPicPr>
        <p:blipFill rotWithShape="1">
          <a:blip r:embed="rId3"/>
          <a:srcRect l="9537" t="7043" r="35112" b="18399"/>
          <a:stretch>
            <a:fillRect/>
          </a:stretch>
        </p:blipFill>
        <p:spPr>
          <a:xfrm>
            <a:off x="7203100" y="2223525"/>
            <a:ext cx="4840224" cy="3958219"/>
          </a:xfrm>
          <a:prstGeom prst="rect">
            <a:avLst/>
          </a:prstGeom>
        </p:spPr>
      </p:pic>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51720" t="14036"/>
          <a:stretch>
            <a:fillRect/>
          </a:stretch>
        </p:blipFill>
        <p:spPr>
          <a:xfrm rot="16200000" flipV="1">
            <a:off x="4240859" y="-4449446"/>
            <a:ext cx="3686909" cy="12331150"/>
          </a:xfrm>
          <a:prstGeom prst="rect">
            <a:avLst/>
          </a:prstGeom>
        </p:spPr>
      </p:pic>
      <p:grpSp>
        <p:nvGrpSpPr>
          <p:cNvPr id="436" name="Group 435"/>
          <p:cNvGrpSpPr/>
          <p:nvPr/>
        </p:nvGrpSpPr>
        <p:grpSpPr>
          <a:xfrm>
            <a:off x="9911783" y="3408553"/>
            <a:ext cx="2543747" cy="3778327"/>
            <a:chOff x="9802396" y="3173150"/>
            <a:chExt cx="2694829" cy="3542563"/>
          </a:xfrm>
        </p:grpSpPr>
        <p:pic>
          <p:nvPicPr>
            <p:cNvPr id="13" name="PA_图片 50"/>
            <p:cNvPicPr>
              <a:picLocks noChangeAspect="1"/>
            </p:cNvPicPr>
            <p:nvPr>
              <p:custDataLst>
                <p:tags r:id="rId7"/>
              </p:custDataLst>
            </p:nvPr>
          </p:nvPicPr>
          <p:blipFill rotWithShape="1">
            <a:blip r:embed="rId8" cstate="print">
              <a:extLst>
                <a:ext uri="{28A0092B-C50C-407E-A947-70E740481C1C}">
                  <a14:useLocalDpi xmlns:a14="http://schemas.microsoft.com/office/drawing/2010/main" val="0"/>
                </a:ext>
              </a:extLst>
            </a:blip>
            <a:srcRect/>
            <a:stretch>
              <a:fillRect/>
            </a:stretch>
          </p:blipFill>
          <p:spPr>
            <a:xfrm>
              <a:off x="10319703" y="3342691"/>
              <a:ext cx="2177522" cy="3373022"/>
            </a:xfrm>
            <a:prstGeom prst="rect">
              <a:avLst/>
            </a:prstGeom>
            <a:effectLst>
              <a:outerShdw blurRad="50800" dist="38100" dir="5400000" algn="t" rotWithShape="0">
                <a:prstClr val="black">
                  <a:alpha val="40000"/>
                </a:prstClr>
              </a:outerShdw>
            </a:effectLst>
          </p:spPr>
        </p:pic>
        <p:pic>
          <p:nvPicPr>
            <p:cNvPr id="14" name="Picture 4" descr="Number 3/4 illustration, Fraction fun Fraction Pizza, Learning Fractions s,  text, logo, sign png | PNGWi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875" b="100000" l="761" r="100000"/>
                      </a14:imgEffect>
                    </a14:imgLayer>
                  </a14:imgProps>
                </a:ext>
                <a:ext uri="{28A0092B-C50C-407E-A947-70E740481C1C}">
                  <a14:useLocalDpi xmlns:a14="http://schemas.microsoft.com/office/drawing/2010/main" val="0"/>
                </a:ext>
              </a:extLst>
            </a:blip>
            <a:srcRect/>
            <a:stretch>
              <a:fillRect/>
            </a:stretch>
          </p:blipFill>
          <p:spPr bwMode="auto">
            <a:xfrm>
              <a:off x="9802396" y="3173150"/>
              <a:ext cx="1268322" cy="1102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5" name="Group 434"/>
          <p:cNvGrpSpPr/>
          <p:nvPr/>
        </p:nvGrpSpPr>
        <p:grpSpPr>
          <a:xfrm>
            <a:off x="-1287289" y="-103975"/>
            <a:ext cx="4225477" cy="5618077"/>
            <a:chOff x="-4492785" y="-1378472"/>
            <a:chExt cx="11071517" cy="11071515"/>
          </a:xfrm>
        </p:grpSpPr>
        <p:pic>
          <p:nvPicPr>
            <p:cNvPr id="8" name="Picture 2" descr="Fraction png images | PNGWi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82601" y="2427962"/>
              <a:ext cx="2654577" cy="30601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92785" y="-1378472"/>
              <a:ext cx="11071517" cy="11071515"/>
            </a:xfrm>
            <a:prstGeom prst="rect">
              <a:avLst/>
            </a:prstGeom>
          </p:spPr>
        </p:pic>
      </p:grpSp>
      <p:pic>
        <p:nvPicPr>
          <p:cNvPr id="2050" name="Picture 2" descr="Happy cute smiling funny kawaii cupcake Royalty Free Vecto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52016">
            <a:off x="9532275" y="533663"/>
            <a:ext cx="1625543" cy="1755586"/>
          </a:xfrm>
          <a:prstGeom prst="rect">
            <a:avLst/>
          </a:prstGeom>
          <a:noFill/>
          <a:extLst>
            <a:ext uri="{909E8E84-426E-40DD-AFC4-6F175D3DCCD1}">
              <a14:hiddenFill xmlns:a14="http://schemas.microsoft.com/office/drawing/2010/main">
                <a:solidFill>
                  <a:srgbClr val="FFFFFF"/>
                </a:solidFill>
              </a14:hiddenFill>
            </a:ext>
          </a:extLst>
        </p:spPr>
      </p:pic>
      <p:pic>
        <p:nvPicPr>
          <p:cNvPr id="447" name="图片 42"/>
          <p:cNvPicPr>
            <a:picLocks noChangeAspect="1"/>
          </p:cNvPicPr>
          <p:nvPr/>
        </p:nvPicPr>
        <p:blipFill rotWithShape="1">
          <a:blip r:embed="rId3"/>
          <a:srcRect t="6195"/>
          <a:stretch>
            <a:fillRect/>
          </a:stretch>
        </p:blipFill>
        <p:spPr>
          <a:xfrm>
            <a:off x="-3831288" y="-2406790"/>
            <a:ext cx="7016698" cy="3995999"/>
          </a:xfrm>
          <a:prstGeom prst="rect">
            <a:avLst/>
          </a:prstGeom>
        </p:spPr>
      </p:pic>
      <p:pic>
        <p:nvPicPr>
          <p:cNvPr id="448" name="Picture 447" descr="26 IMAGES, PHOTOS ET ILLUSTRATIONS VECTORIELLES STOCK APPROPRIÉES SUR LE  THÈME &amp;quot;Cupcake Cartoon&amp;quot; | Adobe Stock"/>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11242116" y="1683922"/>
            <a:ext cx="1153770" cy="115377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9" name="Picture 6" descr="Cute Cartoon Cupcake Vector Illustration Stock Vector (Royalty Free)  574552861"/>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5808603" y="5017077"/>
            <a:ext cx="1733770" cy="1867137"/>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0" name="Picture 4" descr="Muffin Kawaii Design SVG Cut file by Creative Fabrica Crafts · Creative  Fabrica"/>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9845" b="95337" l="10000" r="90000"/>
                    </a14:imgEffect>
                  </a14:imgLayer>
                </a14:imgProps>
              </a:ext>
              <a:ext uri="{28A0092B-C50C-407E-A947-70E740481C1C}">
                <a14:useLocalDpi xmlns:a14="http://schemas.microsoft.com/office/drawing/2010/main" val="0"/>
              </a:ext>
            </a:extLst>
          </a:blip>
          <a:srcRect/>
          <a:stretch>
            <a:fillRect/>
          </a:stretch>
        </p:blipFill>
        <p:spPr bwMode="auto">
          <a:xfrm rot="20743099">
            <a:off x="1068517" y="4249250"/>
            <a:ext cx="2089142" cy="14663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2"/>
          <a:stretch>
            <a:fillRect/>
          </a:stretch>
        </p:blipFill>
        <p:spPr>
          <a:xfrm>
            <a:off x="2106365" y="1998832"/>
            <a:ext cx="9041152" cy="3804234"/>
          </a:xfrm>
          <a:prstGeom prst="rect">
            <a:avLst/>
          </a:prstGeom>
        </p:spPr>
      </p:pic>
      <p:pic>
        <p:nvPicPr>
          <p:cNvPr id="9" name="Picture 8"/>
          <p:cNvPicPr>
            <a:picLocks noChangeAspect="1"/>
          </p:cNvPicPr>
          <p:nvPr/>
        </p:nvPicPr>
        <p:blipFill>
          <a:blip r:embed="rId23"/>
          <a:stretch>
            <a:fillRect/>
          </a:stretch>
        </p:blipFill>
        <p:spPr>
          <a:xfrm>
            <a:off x="4881208" y="1188866"/>
            <a:ext cx="2645893" cy="1176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35"/>
                                        </p:tgtEl>
                                        <p:attrNameLst>
                                          <p:attrName>style.visibility</p:attrName>
                                        </p:attrNameLst>
                                      </p:cBhvr>
                                      <p:to>
                                        <p:strVal val="visible"/>
                                      </p:to>
                                    </p:set>
                                    <p:anim calcmode="lin" valueType="num">
                                      <p:cBhvr additive="base">
                                        <p:cTn id="18" dur="500" fill="hold"/>
                                        <p:tgtEl>
                                          <p:spTgt spid="435"/>
                                        </p:tgtEl>
                                        <p:attrNameLst>
                                          <p:attrName>ppt_x</p:attrName>
                                        </p:attrNameLst>
                                      </p:cBhvr>
                                      <p:tavLst>
                                        <p:tav tm="0">
                                          <p:val>
                                            <p:strVal val="0-#ppt_w/2"/>
                                          </p:val>
                                        </p:tav>
                                        <p:tav tm="100000">
                                          <p:val>
                                            <p:strVal val="#ppt_x"/>
                                          </p:val>
                                        </p:tav>
                                      </p:tavLst>
                                    </p:anim>
                                    <p:anim calcmode="lin" valueType="num">
                                      <p:cBhvr additive="base">
                                        <p:cTn id="19" dur="500" fill="hold"/>
                                        <p:tgtEl>
                                          <p:spTgt spid="43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36"/>
                                        </p:tgtEl>
                                        <p:attrNameLst>
                                          <p:attrName>style.visibility</p:attrName>
                                        </p:attrNameLst>
                                      </p:cBhvr>
                                      <p:to>
                                        <p:strVal val="visible"/>
                                      </p:to>
                                    </p:set>
                                    <p:anim calcmode="lin" valueType="num">
                                      <p:cBhvr additive="base">
                                        <p:cTn id="22" dur="500" fill="hold"/>
                                        <p:tgtEl>
                                          <p:spTgt spid="436"/>
                                        </p:tgtEl>
                                        <p:attrNameLst>
                                          <p:attrName>ppt_x</p:attrName>
                                        </p:attrNameLst>
                                      </p:cBhvr>
                                      <p:tavLst>
                                        <p:tav tm="0">
                                          <p:val>
                                            <p:strVal val="1+#ppt_w/2"/>
                                          </p:val>
                                        </p:tav>
                                        <p:tav tm="100000">
                                          <p:val>
                                            <p:strVal val="#ppt_x"/>
                                          </p:val>
                                        </p:tav>
                                      </p:tavLst>
                                    </p:anim>
                                    <p:anim calcmode="lin" valueType="num">
                                      <p:cBhvr additive="base">
                                        <p:cTn id="23" dur="500" fill="hold"/>
                                        <p:tgtEl>
                                          <p:spTgt spid="4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48"/>
                                        </p:tgtEl>
                                        <p:attrNameLst>
                                          <p:attrName>style.visibility</p:attrName>
                                        </p:attrNameLst>
                                      </p:cBhvr>
                                      <p:to>
                                        <p:strVal val="visible"/>
                                      </p:to>
                                    </p:set>
                                    <p:animEffect transition="in" filter="fade">
                                      <p:cBhvr>
                                        <p:cTn id="27" dur="1000"/>
                                        <p:tgtEl>
                                          <p:spTgt spid="448"/>
                                        </p:tgtEl>
                                      </p:cBhvr>
                                    </p:animEffect>
                                    <p:anim calcmode="lin" valueType="num">
                                      <p:cBhvr>
                                        <p:cTn id="28" dur="1000" fill="hold"/>
                                        <p:tgtEl>
                                          <p:spTgt spid="448"/>
                                        </p:tgtEl>
                                        <p:attrNameLst>
                                          <p:attrName>ppt_x</p:attrName>
                                        </p:attrNameLst>
                                      </p:cBhvr>
                                      <p:tavLst>
                                        <p:tav tm="0">
                                          <p:val>
                                            <p:strVal val="#ppt_x"/>
                                          </p:val>
                                        </p:tav>
                                        <p:tav tm="100000">
                                          <p:val>
                                            <p:strVal val="#ppt_x"/>
                                          </p:val>
                                        </p:tav>
                                      </p:tavLst>
                                    </p:anim>
                                    <p:anim calcmode="lin" valueType="num">
                                      <p:cBhvr>
                                        <p:cTn id="29" dur="1000" fill="hold"/>
                                        <p:tgtEl>
                                          <p:spTgt spid="44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9"/>
                                        </p:tgtEl>
                                        <p:attrNameLst>
                                          <p:attrName>style.visibility</p:attrName>
                                        </p:attrNameLst>
                                      </p:cBhvr>
                                      <p:to>
                                        <p:strVal val="visible"/>
                                      </p:to>
                                    </p:set>
                                    <p:animEffect transition="in" filter="fade">
                                      <p:cBhvr>
                                        <p:cTn id="32" dur="1000"/>
                                        <p:tgtEl>
                                          <p:spTgt spid="449"/>
                                        </p:tgtEl>
                                      </p:cBhvr>
                                    </p:animEffect>
                                    <p:anim calcmode="lin" valueType="num">
                                      <p:cBhvr>
                                        <p:cTn id="33" dur="1000" fill="hold"/>
                                        <p:tgtEl>
                                          <p:spTgt spid="449"/>
                                        </p:tgtEl>
                                        <p:attrNameLst>
                                          <p:attrName>ppt_x</p:attrName>
                                        </p:attrNameLst>
                                      </p:cBhvr>
                                      <p:tavLst>
                                        <p:tav tm="0">
                                          <p:val>
                                            <p:strVal val="#ppt_x"/>
                                          </p:val>
                                        </p:tav>
                                        <p:tav tm="100000">
                                          <p:val>
                                            <p:strVal val="#ppt_x"/>
                                          </p:val>
                                        </p:tav>
                                      </p:tavLst>
                                    </p:anim>
                                    <p:anim calcmode="lin" valueType="num">
                                      <p:cBhvr>
                                        <p:cTn id="34" dur="1000" fill="hold"/>
                                        <p:tgtEl>
                                          <p:spTgt spid="44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50"/>
                                        </p:tgtEl>
                                        <p:attrNameLst>
                                          <p:attrName>style.visibility</p:attrName>
                                        </p:attrNameLst>
                                      </p:cBhvr>
                                      <p:to>
                                        <p:strVal val="visible"/>
                                      </p:to>
                                    </p:set>
                                    <p:animEffect transition="in" filter="fade">
                                      <p:cBhvr>
                                        <p:cTn id="37" dur="1000"/>
                                        <p:tgtEl>
                                          <p:spTgt spid="450"/>
                                        </p:tgtEl>
                                      </p:cBhvr>
                                    </p:animEffect>
                                    <p:anim calcmode="lin" valueType="num">
                                      <p:cBhvr>
                                        <p:cTn id="38" dur="1000" fill="hold"/>
                                        <p:tgtEl>
                                          <p:spTgt spid="450"/>
                                        </p:tgtEl>
                                        <p:attrNameLst>
                                          <p:attrName>ppt_x</p:attrName>
                                        </p:attrNameLst>
                                      </p:cBhvr>
                                      <p:tavLst>
                                        <p:tav tm="0">
                                          <p:val>
                                            <p:strVal val="#ppt_x"/>
                                          </p:val>
                                        </p:tav>
                                        <p:tav tm="100000">
                                          <p:val>
                                            <p:strVal val="#ppt_x"/>
                                          </p:val>
                                        </p:tav>
                                      </p:tavLst>
                                    </p:anim>
                                    <p:anim calcmode="lin" valueType="num">
                                      <p:cBhvr>
                                        <p:cTn id="39" dur="1000" fill="hold"/>
                                        <p:tgtEl>
                                          <p:spTgt spid="450"/>
                                        </p:tgtEl>
                                        <p:attrNameLst>
                                          <p:attrName>ppt_y</p:attrName>
                                        </p:attrNameLst>
                                      </p:cBhvr>
                                      <p:tavLst>
                                        <p:tav tm="0">
                                          <p:val>
                                            <p:strVal val="#ppt_y+.1"/>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anim calcmode="lin" valueType="num">
                                      <p:cBhvr>
                                        <p:cTn id="42" dur="500" fill="hold"/>
                                        <p:tgtEl>
                                          <p:spTgt spid="2050"/>
                                        </p:tgtEl>
                                        <p:attrNameLst>
                                          <p:attrName>ppt_w</p:attrName>
                                        </p:attrNameLst>
                                      </p:cBhvr>
                                      <p:tavLst>
                                        <p:tav tm="0">
                                          <p:val>
                                            <p:fltVal val="0"/>
                                          </p:val>
                                        </p:tav>
                                        <p:tav tm="100000">
                                          <p:val>
                                            <p:strVal val="#ppt_w"/>
                                          </p:val>
                                        </p:tav>
                                      </p:tavLst>
                                    </p:anim>
                                    <p:anim calcmode="lin" valueType="num">
                                      <p:cBhvr>
                                        <p:cTn id="43" dur="500" fill="hold"/>
                                        <p:tgtEl>
                                          <p:spTgt spid="2050"/>
                                        </p:tgtEl>
                                        <p:attrNameLst>
                                          <p:attrName>ppt_h</p:attrName>
                                        </p:attrNameLst>
                                      </p:cBhvr>
                                      <p:tavLst>
                                        <p:tav tm="0">
                                          <p:val>
                                            <p:fltVal val="0"/>
                                          </p:val>
                                        </p:tav>
                                        <p:tav tm="100000">
                                          <p:val>
                                            <p:strVal val="#ppt_h"/>
                                          </p:val>
                                        </p:tav>
                                      </p:tavLst>
                                    </p:anim>
                                    <p:animEffect transition="in" filter="fade">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2503" y="2262107"/>
            <a:ext cx="10350322" cy="2862322"/>
          </a:xfrm>
          <a:prstGeom prst="rect">
            <a:avLst/>
          </a:prstGeom>
          <a:noFill/>
        </p:spPr>
        <p:txBody>
          <a:bodyPr wrap="square" rtlCol="0">
            <a:spAutoFit/>
          </a:bodyPr>
          <a:lstStyle/>
          <a:p>
            <a:pPr marL="457200" lvl="0" indent="-457200" algn="just">
              <a:buFont typeface="Wingdings" panose="05000000000000000000" pitchFamily="2" charset="2"/>
              <a:buChar char="v"/>
            </a:pPr>
            <a:r>
              <a:rPr lang="vi-VN" sz="3600" dirty="0">
                <a:solidFill>
                  <a:srgbClr val="251C00"/>
                </a:solidFill>
                <a:latin typeface="Calibri" panose="020F0502020204030204"/>
              </a:rPr>
              <a:t>Bước đầu nhận biết được khái niệm phân số (thông qua hình ảnh trực quan), về tử số và mẫu số. Biết đọc, viết được các phân số.</a:t>
            </a:r>
            <a:endParaRPr lang="vi-VN" sz="3600" dirty="0">
              <a:solidFill>
                <a:srgbClr val="251C00"/>
              </a:solidFill>
              <a:latin typeface="Calibri" panose="020F0502020204030204"/>
            </a:endParaRPr>
          </a:p>
          <a:p>
            <a:pPr marL="457200" lvl="0" indent="-457200" algn="just">
              <a:buFont typeface="Wingdings" panose="05000000000000000000" pitchFamily="2" charset="2"/>
              <a:buChar char="v"/>
            </a:pPr>
            <a:r>
              <a:rPr lang="vi-VN" sz="3600" dirty="0">
                <a:solidFill>
                  <a:srgbClr val="251C00"/>
                </a:solidFill>
                <a:latin typeface="Calibri" panose="020F0502020204030204"/>
              </a:rPr>
              <a:t>Vận dụng giải quyết các vấn đề đơn giản liên quan đến khái niệm phân số. </a:t>
            </a:r>
            <a:endParaRPr lang="vi-VN" sz="3600" dirty="0">
              <a:solidFill>
                <a:srgbClr val="251C00"/>
              </a:solidFill>
              <a:latin typeface="Calibri" panose="020F0502020204030204"/>
            </a:endParaRPr>
          </a:p>
        </p:txBody>
      </p:sp>
      <p:pic>
        <p:nvPicPr>
          <p:cNvPr id="3" name="Picture 2"/>
          <p:cNvPicPr>
            <a:picLocks noChangeAspect="1"/>
          </p:cNvPicPr>
          <p:nvPr/>
        </p:nvPicPr>
        <p:blipFill>
          <a:blip r:embed="rId1"/>
          <a:stretch>
            <a:fillRect/>
          </a:stretch>
        </p:blipFill>
        <p:spPr>
          <a:xfrm>
            <a:off x="2104695" y="652603"/>
            <a:ext cx="7620660" cy="11522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oup 420"/>
          <p:cNvGrpSpPr/>
          <p:nvPr/>
        </p:nvGrpSpPr>
        <p:grpSpPr>
          <a:xfrm>
            <a:off x="3248091" y="-780570"/>
            <a:ext cx="7363621" cy="6858000"/>
            <a:chOff x="4223838" y="5386449"/>
            <a:chExt cx="7363621" cy="6858000"/>
          </a:xfrm>
        </p:grpSpPr>
        <p:sp>
          <p:nvSpPr>
            <p:cNvPr id="420" name="Rounded Rectangle 419"/>
            <p:cNvSpPr/>
            <p:nvPr/>
          </p:nvSpPr>
          <p:spPr>
            <a:xfrm>
              <a:off x="4695791" y="7049902"/>
              <a:ext cx="5948954" cy="38056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 name="Picture 4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23838" y="5386449"/>
              <a:ext cx="7363621" cy="6858000"/>
            </a:xfrm>
            <a:prstGeom prst="rect">
              <a:avLst/>
            </a:prstGeom>
          </p:spPr>
        </p:pic>
      </p:grpSp>
      <p:pic>
        <p:nvPicPr>
          <p:cNvPr id="2" name="PA_图片 51"/>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a:off x="14804486" y="5204639"/>
            <a:ext cx="2685275" cy="2849837"/>
          </a:xfrm>
          <a:prstGeom prst="rect">
            <a:avLst/>
          </a:prstGeom>
          <a:effectLst>
            <a:outerShdw blurRad="50800" dist="38100" dir="5400000" algn="t" rotWithShape="0">
              <a:prstClr val="black">
                <a:alpha val="40000"/>
              </a:prstClr>
            </a:outerShdw>
          </a:effectLst>
        </p:spPr>
      </p:pic>
      <p:pic>
        <p:nvPicPr>
          <p:cNvPr id="3" name="PA_图片 52"/>
          <p:cNvPicPr>
            <a:picLocks noChangeAspect="1"/>
          </p:cNvPicPr>
          <p:nvPr>
            <p:custDataLst>
              <p:tags r:id="rId4"/>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a:off x="16147124" y="1309807"/>
            <a:ext cx="2133600" cy="2919609"/>
          </a:xfrm>
          <a:prstGeom prst="rect">
            <a:avLst/>
          </a:prstGeom>
          <a:effectLst>
            <a:outerShdw blurRad="50800" dist="38100" dir="5400000" algn="t" rotWithShape="0">
              <a:prstClr val="black">
                <a:alpha val="40000"/>
              </a:prstClr>
            </a:outerShdw>
          </a:effectLst>
        </p:spPr>
      </p:pic>
      <p:grpSp>
        <p:nvGrpSpPr>
          <p:cNvPr id="5" name="组合 1476"/>
          <p:cNvGrpSpPr/>
          <p:nvPr/>
        </p:nvGrpSpPr>
        <p:grpSpPr>
          <a:xfrm>
            <a:off x="9360526" y="3000982"/>
            <a:ext cx="3279775" cy="3987801"/>
            <a:chOff x="236687" y="-17115"/>
            <a:chExt cx="3279775" cy="3987801"/>
          </a:xfrm>
        </p:grpSpPr>
        <p:sp>
          <p:nvSpPr>
            <p:cNvPr id="6" name="Freeform 5"/>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6"/>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7"/>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8"/>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9"/>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10"/>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11"/>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12"/>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13"/>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4"/>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15"/>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16"/>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17"/>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8"/>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19"/>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20"/>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2"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46"/>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47"/>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48"/>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49"/>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50"/>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51"/>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52"/>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87" name="Picture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90"/>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99" name="Picture 9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Freeform 100"/>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01"/>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02"/>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03"/>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04"/>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05"/>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13"/>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14"/>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15"/>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01" name="Picture 20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20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20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21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11"/>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1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213"/>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4"/>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6" name="Freeform 216"/>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7" name="Freeform 217"/>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8" name="Picture 2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2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21"/>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222"/>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223"/>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4" name="Freeform 224"/>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5" name="Freeform 225"/>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6" name="Freeform 226"/>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7" name="Freeform 227"/>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8" name="Freeform 228"/>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29"/>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32"/>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3" name="Freeform 233"/>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4" name="Freeform 234"/>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5"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41"/>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43"/>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44"/>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45"/>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46"/>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47"/>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49"/>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Freeform 250"/>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251"/>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Freeform 252"/>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Freeform 254"/>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Freeform 255"/>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56"/>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57"/>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58"/>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59"/>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60"/>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61"/>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62"/>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63"/>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64"/>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65"/>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66"/>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67"/>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68"/>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69"/>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70"/>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71"/>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72"/>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74"/>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75"/>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76"/>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77"/>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78"/>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80"/>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81" name="Picture 28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28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284"/>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285"/>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28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28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89"/>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290"/>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291"/>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92"/>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93"/>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94"/>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95"/>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6" name="Freeform 296"/>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7" name="Freeform 297"/>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8" name="Freeform 298"/>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9" name="Freeform 299"/>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0" name="Freeform 300"/>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1" name="Freeform 301"/>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2" name="Freeform 302"/>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3" name="Freeform 303"/>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4" name="Freeform 304"/>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5" name="Freeform 305"/>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6" name="Freeform 306"/>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307"/>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308"/>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309"/>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310"/>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311"/>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312"/>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313"/>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314"/>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15"/>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16"/>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17"/>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18"/>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19"/>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20"/>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21"/>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22"/>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25"/>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26"/>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27"/>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28"/>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29"/>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30"/>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31"/>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32"/>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33"/>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34"/>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35"/>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36"/>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37"/>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Freeform 338"/>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39"/>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40"/>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41"/>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42"/>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43"/>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44"/>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46"/>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47"/>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48"/>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49"/>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50"/>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51"/>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52"/>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53"/>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54"/>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55"/>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56"/>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58"/>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60"/>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61"/>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62"/>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63"/>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64"/>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65"/>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66"/>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67"/>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68"/>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69"/>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72"/>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Freeform 374"/>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78"/>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80"/>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83"/>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84"/>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Freeform 385"/>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Freeform 386"/>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87"/>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88"/>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89" name="Picture 38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390"/>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39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92"/>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93"/>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39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5"/>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96"/>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 name="Freeform 397"/>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98"/>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99"/>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400"/>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401"/>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402"/>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403"/>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4" name="Freeform 404"/>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5" name="Freeform 405"/>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6"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7"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8" name="Freeform 409"/>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9" name="Freeform 410"/>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0" name="Freeform 411"/>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1" name="Freeform 412"/>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2" name="Freeform 413"/>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17"/>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18"/>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pic>
        <p:nvPicPr>
          <p:cNvPr id="1028" name="Picture 4" descr="26 IMAGES, PHOTOS ET ILLUSTRATIONS VECTORIELLES STOCK APPROPRIÉES SUR LE  THÈME &amp;quot;Cupcake Cartoon&amp;quot; | Adobe Stock"/>
          <p:cNvPicPr>
            <a:picLocks noChangeAspect="1" noChangeArrowheads="1"/>
          </p:cNvPicPr>
          <p:nvPr/>
        </p:nvPicPr>
        <p:blipFill>
          <a:blip r:embed="rId52">
            <a:extLst>
              <a:ext uri="{BEBA8EAE-BF5A-486C-A8C5-ECC9F3942E4B}">
                <a14:imgProps xmlns:a14="http://schemas.microsoft.com/office/drawing/2010/main">
                  <a14:imgLayer r:embed="rId53">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8468994" y="858051"/>
            <a:ext cx="1514919" cy="151492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0" name="Picture 6" descr="Cute Cartoon Cupcake Vector Illustration Stock Vector (Royalty Free)  574552861"/>
          <p:cNvPicPr>
            <a:picLocks noChangeAspect="1" noChangeArrowheads="1"/>
          </p:cNvPicPr>
          <p:nvPr/>
        </p:nvPicPr>
        <p:blipFill>
          <a:blip r:embed="rId54">
            <a:extLst>
              <a:ext uri="{BEBA8EAE-BF5A-486C-A8C5-ECC9F3942E4B}">
                <a14:imgProps xmlns:a14="http://schemas.microsoft.com/office/drawing/2010/main">
                  <a14:imgLayer r:embed="rId55">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3096168" y="3953535"/>
            <a:ext cx="2827611" cy="3045119"/>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422"/>
          <p:cNvPicPr>
            <a:picLocks noChangeAspect="1"/>
          </p:cNvPicPr>
          <p:nvPr/>
        </p:nvPicPr>
        <p:blipFill rotWithShape="1">
          <a:blip r:embed="rId56">
            <a:extLst>
              <a:ext uri="{28A0092B-C50C-407E-A947-70E740481C1C}">
                <a14:useLocalDpi xmlns:a14="http://schemas.microsoft.com/office/drawing/2010/main" val="0"/>
              </a:ext>
            </a:extLst>
          </a:blip>
          <a:srcRect l="1" r="-458" b="79400"/>
          <a:stretch>
            <a:fillRect/>
          </a:stretch>
        </p:blipFill>
        <p:spPr>
          <a:xfrm>
            <a:off x="-1668780" y="-275194"/>
            <a:ext cx="11200789" cy="1165539"/>
          </a:xfrm>
          <a:prstGeom prst="rect">
            <a:avLst/>
          </a:prstGeom>
        </p:spPr>
      </p:pic>
      <p:pic>
        <p:nvPicPr>
          <p:cNvPr id="429" name="Picture 428"/>
          <p:cNvPicPr>
            <a:picLocks noChangeAspect="1"/>
          </p:cNvPicPr>
          <p:nvPr/>
        </p:nvPicPr>
        <p:blipFill rotWithShape="1">
          <a:blip r:embed="rId56">
            <a:extLst>
              <a:ext uri="{28A0092B-C50C-407E-A947-70E740481C1C}">
                <a14:useLocalDpi xmlns:a14="http://schemas.microsoft.com/office/drawing/2010/main" val="0"/>
              </a:ext>
            </a:extLst>
          </a:blip>
          <a:srcRect l="1" r="-458" b="79400"/>
          <a:stretch>
            <a:fillRect/>
          </a:stretch>
        </p:blipFill>
        <p:spPr>
          <a:xfrm>
            <a:off x="3026984" y="-282030"/>
            <a:ext cx="10104414" cy="1165539"/>
          </a:xfrm>
          <a:prstGeom prst="rect">
            <a:avLst/>
          </a:prstGeom>
        </p:spPr>
      </p:pic>
      <p:pic>
        <p:nvPicPr>
          <p:cNvPr id="430" name="Picture 429"/>
          <p:cNvPicPr>
            <a:picLocks noChangeAspect="1"/>
          </p:cNvPicPr>
          <p:nvPr/>
        </p:nvPicPr>
        <p:blipFill rotWithShape="1">
          <a:blip r:embed="rId56">
            <a:extLst>
              <a:ext uri="{28A0092B-C50C-407E-A947-70E740481C1C}">
                <a14:useLocalDpi xmlns:a14="http://schemas.microsoft.com/office/drawing/2010/main" val="0"/>
              </a:ext>
            </a:extLst>
          </a:blip>
          <a:srcRect l="1" r="-458" b="79400"/>
          <a:stretch>
            <a:fillRect/>
          </a:stretch>
        </p:blipFill>
        <p:spPr>
          <a:xfrm>
            <a:off x="6929901" y="-267015"/>
            <a:ext cx="10478028" cy="1165539"/>
          </a:xfrm>
          <a:prstGeom prst="rect">
            <a:avLst/>
          </a:prstGeom>
        </p:spPr>
      </p:pic>
      <p:pic>
        <p:nvPicPr>
          <p:cNvPr id="431" name="Picture 430"/>
          <p:cNvPicPr>
            <a:picLocks noChangeAspect="1"/>
          </p:cNvPicPr>
          <p:nvPr/>
        </p:nvPicPr>
        <p:blipFill>
          <a:blip r:embed="rId57">
            <a:extLst>
              <a:ext uri="{BEBA8EAE-BF5A-486C-A8C5-ECC9F3942E4B}">
                <a14:imgProps xmlns:a14="http://schemas.microsoft.com/office/drawing/2010/main">
                  <a14:imgLayer r:embed="rId58">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750222" y="490699"/>
            <a:ext cx="6268341" cy="6268341"/>
          </a:xfrm>
          <a:prstGeom prst="rect">
            <a:avLst/>
          </a:prstGeom>
        </p:spPr>
      </p:pic>
      <p:pic>
        <p:nvPicPr>
          <p:cNvPr id="4" name="Picture 3"/>
          <p:cNvPicPr>
            <a:picLocks noChangeAspect="1"/>
          </p:cNvPicPr>
          <p:nvPr/>
        </p:nvPicPr>
        <p:blipFill>
          <a:blip r:embed="rId59"/>
          <a:stretch>
            <a:fillRect/>
          </a:stretch>
        </p:blipFill>
        <p:spPr>
          <a:xfrm>
            <a:off x="577837" y="1178122"/>
            <a:ext cx="11449280" cy="4029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mph" presetSubtype="0" fill="hold" nodeType="withEffect">
                                  <p:stCondLst>
                                    <p:cond delay="600"/>
                                  </p:stCondLst>
                                  <p:childTnLst>
                                    <p:animScale>
                                      <p:cBhvr>
                                        <p:cTn id="8" dur="1000" fill="hold"/>
                                        <p:tgtEl>
                                          <p:spTgt spid="2"/>
                                        </p:tgtEl>
                                      </p:cBhvr>
                                      <p:by x="150000" y="150000"/>
                                    </p:animScale>
                                  </p:childTnLst>
                                </p:cTn>
                              </p:par>
                              <p:par>
                                <p:cTn id="9" presetID="1" presetClass="entr" presetSubtype="0" fill="hold" nodeType="withEffect">
                                  <p:stCondLst>
                                    <p:cond delay="900"/>
                                  </p:stCondLst>
                                  <p:childTnLst>
                                    <p:set>
                                      <p:cBhvr>
                                        <p:cTn id="10" dur="1" fill="hold">
                                          <p:stCondLst>
                                            <p:cond delay="0"/>
                                          </p:stCondLst>
                                        </p:cTn>
                                        <p:tgtEl>
                                          <p:spTgt spid="3"/>
                                        </p:tgtEl>
                                        <p:attrNameLst>
                                          <p:attrName>style.visibility</p:attrName>
                                        </p:attrNameLst>
                                      </p:cBhvr>
                                      <p:to>
                                        <p:strVal val="visible"/>
                                      </p:to>
                                    </p:set>
                                  </p:childTnLst>
                                </p:cTn>
                              </p:par>
                              <p:par>
                                <p:cTn id="11" presetID="6" presetClass="emph" presetSubtype="0" fill="hold" nodeType="withEffect">
                                  <p:stCondLst>
                                    <p:cond delay="900"/>
                                  </p:stCondLst>
                                  <p:childTnLst>
                                    <p:animScale>
                                      <p:cBhvr>
                                        <p:cTn id="12" dur="1000" fill="hold"/>
                                        <p:tgtEl>
                                          <p:spTgt spid="3"/>
                                        </p:tgtEl>
                                      </p:cBhvr>
                                      <p:by x="150000" y="150000"/>
                                    </p:animScale>
                                  </p:childTnLst>
                                </p:cTn>
                              </p:par>
                            </p:childTnLst>
                          </p:cTn>
                        </p:par>
                        <p:par>
                          <p:cTn id="13" fill="hold">
                            <p:stCondLst>
                              <p:cond delay="6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100"/>
                            </p:stCondLst>
                            <p:childTnLst>
                              <p:par>
                                <p:cTn id="19" presetID="2" presetClass="entr" presetSubtype="8" fill="hold" nodeType="afterEffect">
                                  <p:stCondLst>
                                    <p:cond delay="0"/>
                                  </p:stCondLst>
                                  <p:childTnLst>
                                    <p:set>
                                      <p:cBhvr>
                                        <p:cTn id="20" dur="1" fill="hold">
                                          <p:stCondLst>
                                            <p:cond delay="0"/>
                                          </p:stCondLst>
                                        </p:cTn>
                                        <p:tgtEl>
                                          <p:spTgt spid="431"/>
                                        </p:tgtEl>
                                        <p:attrNameLst>
                                          <p:attrName>style.visibility</p:attrName>
                                        </p:attrNameLst>
                                      </p:cBhvr>
                                      <p:to>
                                        <p:strVal val="visible"/>
                                      </p:to>
                                    </p:set>
                                    <p:anim calcmode="lin" valueType="num">
                                      <p:cBhvr additive="base">
                                        <p:cTn id="21" dur="500" fill="hold"/>
                                        <p:tgtEl>
                                          <p:spTgt spid="431"/>
                                        </p:tgtEl>
                                        <p:attrNameLst>
                                          <p:attrName>ppt_x</p:attrName>
                                        </p:attrNameLst>
                                      </p:cBhvr>
                                      <p:tavLst>
                                        <p:tav tm="0">
                                          <p:val>
                                            <p:strVal val="0-#ppt_w/2"/>
                                          </p:val>
                                        </p:tav>
                                        <p:tav tm="100000">
                                          <p:val>
                                            <p:strVal val="#ppt_x"/>
                                          </p:val>
                                        </p:tav>
                                      </p:tavLst>
                                    </p:anim>
                                    <p:anim calcmode="lin" valueType="num">
                                      <p:cBhvr additive="base">
                                        <p:cTn id="22" dur="500" fill="hold"/>
                                        <p:tgtEl>
                                          <p:spTgt spid="43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2437</Words>
  <Application>WPS Presentation</Application>
  <PresentationFormat>Widescreen</PresentationFormat>
  <Paragraphs>153</Paragraphs>
  <Slides>30</Slides>
  <Notes>3</Notes>
  <HiddenSlides>0</HiddenSlides>
  <MMClips>0</MMClips>
  <ScaleCrop>false</ScaleCrop>
  <HeadingPairs>
    <vt:vector size="8" baseType="variant">
      <vt:variant>
        <vt:lpstr>已用的字体</vt:lpstr>
      </vt:variant>
      <vt:variant>
        <vt:i4>27</vt:i4>
      </vt:variant>
      <vt:variant>
        <vt:lpstr>主题</vt:lpstr>
      </vt:variant>
      <vt:variant>
        <vt:i4>3</vt:i4>
      </vt:variant>
      <vt:variant>
        <vt:lpstr>嵌入 OLE 服务器</vt:lpstr>
      </vt:variant>
      <vt:variant>
        <vt:i4>3</vt:i4>
      </vt:variant>
      <vt:variant>
        <vt:lpstr>幻灯片标题</vt:lpstr>
      </vt:variant>
      <vt:variant>
        <vt:i4>30</vt:i4>
      </vt:variant>
    </vt:vector>
  </HeadingPairs>
  <TitlesOfParts>
    <vt:vector size="63" baseType="lpstr">
      <vt:lpstr>Arial</vt:lpstr>
      <vt:lpstr>SimSun</vt:lpstr>
      <vt:lpstr>Wingdings</vt:lpstr>
      <vt:lpstr>Arial</vt:lpstr>
      <vt:lpstr>Black Han Sans</vt:lpstr>
      <vt:lpstr>Segoe Print</vt:lpstr>
      <vt:lpstr>Fredoka One</vt:lpstr>
      <vt:lpstr>Comfortaa Light</vt:lpstr>
      <vt:lpstr>Comfortaa</vt:lpstr>
      <vt:lpstr>Holtwood One SC</vt:lpstr>
      <vt:lpstr>UTM Cooper Black</vt:lpstr>
      <vt:lpstr>#9Slide07 Altus</vt:lpstr>
      <vt:lpstr>Calibri</vt:lpstr>
      <vt:lpstr>Cambria</vt:lpstr>
      <vt:lpstr>Cambria Math</vt:lpstr>
      <vt:lpstr>Calibri</vt:lpstr>
      <vt:lpstr>Verdana</vt:lpstr>
      <vt:lpstr>UTM Avo</vt:lpstr>
      <vt:lpstr>等线</vt:lpstr>
      <vt:lpstr>Microsoft YaHei</vt:lpstr>
      <vt:lpstr>Arial Unicode MS</vt:lpstr>
      <vt:lpstr>Times New Roman</vt:lpstr>
      <vt:lpstr>字魂176号-创粗圆</vt:lpstr>
      <vt:lpstr>字魂105号-简雅黑</vt:lpstr>
      <vt:lpstr>UTM Showcard</vt:lpstr>
      <vt:lpstr>inpin heiti</vt:lpstr>
      <vt:lpstr>Times New Roman</vt:lpstr>
      <vt:lpstr>Custom Design</vt:lpstr>
      <vt:lpstr>Math Lesson by Slidesgo</vt:lpstr>
      <vt:lpstr>1_Custom Design</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2023-12-12T03:41:00Z</dcterms:created>
  <dcterms:modified xsi:type="dcterms:W3CDTF">2025-03-29T03:06:12Z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DB448727823D41E3B1993B953207D34C_13</vt:lpwstr>
  </property>
  <property fmtid="{D5CDD505-2E9C-101B-9397-08002B2CF9AE}" pid="3" name="KSOProductBuildVer">
    <vt:lpwstr>1033-12.2.0.20326</vt:lpwstr>
  </property>
</Properties>
</file>