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79" r:id="rId5"/>
    <p:sldMasterId id="2147483691" r:id="rId6"/>
  </p:sldMasterIdLst>
  <p:notesMasterIdLst>
    <p:notesMasterId r:id="rId11"/>
  </p:notesMasterIdLst>
  <p:sldIdLst>
    <p:sldId id="257" r:id="rId7"/>
    <p:sldId id="479" r:id="rId8"/>
    <p:sldId id="875" r:id="rId9"/>
    <p:sldId id="874" r:id="rId10"/>
    <p:sldId id="872" r:id="rId12"/>
    <p:sldId id="293" r:id="rId13"/>
    <p:sldId id="868" r:id="rId14"/>
    <p:sldId id="486" r:id="rId15"/>
    <p:sldId id="489" r:id="rId16"/>
    <p:sldId id="492" r:id="rId17"/>
    <p:sldId id="4411" r:id="rId18"/>
    <p:sldId id="4412" r:id="rId19"/>
    <p:sldId id="877" r:id="rId20"/>
    <p:sldId id="487" r:id="rId21"/>
    <p:sldId id="883" r:id="rId22"/>
    <p:sldId id="4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731B5-EA2B-4159-960A-49C98123083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512AB-DEEE-4B03-9D00-9EEF9A2A63F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/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3280-3ADC-4982-B332-8FCE91DD4E7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B2D73-03D8-4E1B-A429-5DF02F5EFD2D}" type="slidenum">
              <a:rPr lang="en-US" smtClean="0"/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951" y="345223"/>
            <a:ext cx="1418528" cy="1418528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63" y="-7753748"/>
            <a:ext cx="1418528" cy="1418528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06" y="12297737"/>
            <a:ext cx="1418528" cy="1418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/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>
        <a:defRPr sz="4400" kern="1200">
          <a:solidFill>
            <a:schemeClr val="lt1"/>
          </a:solidFill>
        </a:defRPr>
      </a:lvl1pPr>
    </p:titleStyle>
    <p:bodyStyle>
      <a:lvl1pPr indent="-325120" algn="ctr">
        <a:defRPr sz="3200" kern="1200">
          <a:solidFill>
            <a:schemeClr val="tx1"/>
          </a:solidFill>
        </a:defRPr>
      </a:lvl1pPr>
    </p:bodyStyle>
    <p:otherStyle>
      <a:defPPr algn="ctr">
        <a:defRPr kern="1200">
          <a:solidFill>
            <a:schemeClr val="tx1"/>
          </a:solidFill>
        </a:defRPr>
      </a:def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36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27.jpe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hdphoto" Target="../media/image21.wdp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6.xml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1" Type="http://schemas.openxmlformats.org/officeDocument/2006/relationships/slideLayout" Target="../slideLayouts/slideLayout35.xml"/><Relationship Id="rId10" Type="http://schemas.openxmlformats.org/officeDocument/2006/relationships/audio" Target="../media/audio1.wav"/><Relationship Id="rId1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1" Type="http://schemas.openxmlformats.org/officeDocument/2006/relationships/slideLayout" Target="../slideLayouts/slideLayout35.xml"/><Relationship Id="rId10" Type="http://schemas.openxmlformats.org/officeDocument/2006/relationships/audio" Target="../media/audio1.wav"/><Relationship Id="rId1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17.png"/><Relationship Id="rId3" Type="http://schemas.openxmlformats.org/officeDocument/2006/relationships/slide" Target="slide8.xml"/><Relationship Id="rId2" Type="http://schemas.openxmlformats.org/officeDocument/2006/relationships/image" Target="../media/image31.pn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me screen with mushrooms and tree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79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581040" y="1012370"/>
            <a:ext cx="8878824" cy="4569280"/>
          </a:xfrm>
          <a:prstGeom prst="roundRect">
            <a:avLst>
              <a:gd name="adj" fmla="val 11731"/>
            </a:avLst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文本框 21"/>
          <p:cNvSpPr txBox="1"/>
          <p:nvPr/>
        </p:nvSpPr>
        <p:spPr>
          <a:xfrm>
            <a:off x="2420144" y="108585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419" y="1533525"/>
            <a:ext cx="3889585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36" y="2505422"/>
            <a:ext cx="2938527" cy="780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007" y="3397310"/>
            <a:ext cx="8279086" cy="1530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7131" y="400747"/>
            <a:ext cx="10806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hỉ và nói tên các bộ phận của nấm hương trong hình 7 trang 65 SGK.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0237" y="1695450"/>
            <a:ext cx="8143875" cy="407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583" y="1965826"/>
            <a:ext cx="8809484" cy="3078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2921620" y="1728439"/>
            <a:ext cx="79731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4: Vẽ sơ đồ và ghi chú tên các bộ phận của một loại nấm ăn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1" y="278780"/>
            <a:ext cx="10783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Vẽ sơ đồ và ghi chú tên các bộ phận của một loại nấm ăn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054" y="1973301"/>
            <a:ext cx="479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2475" y="2166937"/>
            <a:ext cx="5029200" cy="4105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/>
          <p:cNvSpPr/>
          <p:nvPr/>
        </p:nvSpPr>
        <p:spPr>
          <a:xfrm>
            <a:off x="334537" y="305207"/>
            <a:ext cx="11476623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19325" y="609600"/>
            <a:ext cx="9039225" cy="707886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ăn.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ấm là gì? Lợi ích và món ngon từ các loại nấm ăn đượ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99" y="1891950"/>
            <a:ext cx="7800975" cy="439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>
            <a:fillRect/>
          </a:stretch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114" y="1707654"/>
            <a:ext cx="8407113" cy="4596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77" y="2158678"/>
            <a:ext cx="10827434" cy="37310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5" y="1285240"/>
            <a:ext cx="4729603" cy="361042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403247" y="2246526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26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26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6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26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6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26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6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6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6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6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26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416684" y="242301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233677" y="1253727"/>
            <a:ext cx="5675661" cy="3762656"/>
            <a:chOff x="1323833" y="429251"/>
            <a:chExt cx="7352881" cy="417469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 ĐỘNG</a:t>
              </a:r>
              <a:endParaRPr kumimoji="0" lang="en-US" sz="54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4" name="亲亲宝贝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a child holding mushrooms and a basket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2" y="2274849"/>
            <a:ext cx="4772721" cy="4772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/>
          <p:cNvSpPr/>
          <p:nvPr/>
        </p:nvSpPr>
        <p:spPr>
          <a:xfrm>
            <a:off x="6905625" y="803343"/>
            <a:ext cx="4476750" cy="13233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nấm gì?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ounded Rectangle 30"/>
          <p:cNvSpPr/>
          <p:nvPr/>
        </p:nvSpPr>
        <p:spPr>
          <a:xfrm>
            <a:off x="4610100" y="3916248"/>
            <a:ext cx="5131018" cy="1627302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tán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trắng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asket, container, dark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  <p:pic>
        <p:nvPicPr>
          <p:cNvPr id="2050" name="Picture 2" descr="Khó phân biệt nấm độc tán trắng hình nón | Vinme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" y="247649"/>
            <a:ext cx="4857751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/>
          <p:cNvSpPr/>
          <p:nvPr/>
        </p:nvSpPr>
        <p:spPr>
          <a:xfrm>
            <a:off x="5734050" y="870947"/>
            <a:ext cx="4770398" cy="13233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nấm gì?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ounded Rectangle 30"/>
          <p:cNvSpPr/>
          <p:nvPr/>
        </p:nvSpPr>
        <p:spPr>
          <a:xfrm>
            <a:off x="6038850" y="2936102"/>
            <a:ext cx="3920878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mốc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  <p:pic>
        <p:nvPicPr>
          <p:cNvPr id="3074" name="Picture 2" descr="Định lượng nấm men, nấm mốc trong thực phẩ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17067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2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/>
          <p:cNvSpPr/>
          <p:nvPr/>
        </p:nvSpPr>
        <p:spPr>
          <a:xfrm>
            <a:off x="5276849" y="559421"/>
            <a:ext cx="5313323" cy="15586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ounded Rectangle 30"/>
          <p:cNvSpPr/>
          <p:nvPr/>
        </p:nvSpPr>
        <p:spPr>
          <a:xfrm>
            <a:off x="5200649" y="3374252"/>
            <a:ext cx="4216153" cy="1464448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tràm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  <p:pic>
        <p:nvPicPr>
          <p:cNvPr id="1026" name="Picture 2" descr="Nấm tràm là gì? Nơi bán, giá cả? Cách chế biến và bảo quản nấm tràm?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50"/>
            <a:ext cx="4848225" cy="28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5" y="1578837"/>
            <a:ext cx="3842697" cy="5120640"/>
          </a:xfrm>
          <a:prstGeom prst="rect">
            <a:avLst/>
          </a:prstGeom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93180" y="272420"/>
            <a:ext cx="5760763" cy="3762656"/>
            <a:chOff x="1213581" y="429251"/>
            <a:chExt cx="7463133" cy="417469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213581" y="1532590"/>
              <a:ext cx="7141338" cy="1945691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endParaRPr kumimoji="0" lang="en-US" sz="54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9815" y="2464420"/>
            <a:ext cx="7761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cs typeface="+mn-cs"/>
              </a:rPr>
              <a:t>KHÁM PHÁ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2921620" y="1728439"/>
            <a:ext cx="79731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66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Tìm hiểu các bộ phận của nấm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WPS Presentation</Application>
  <PresentationFormat>Widescreen</PresentationFormat>
  <Paragraphs>45</Paragraphs>
  <Slides>16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37" baseType="lpstr">
      <vt:lpstr>Arial</vt:lpstr>
      <vt:lpstr>SimSun</vt:lpstr>
      <vt:lpstr>Wingdings</vt:lpstr>
      <vt:lpstr>杨任东竹石体-Medium</vt:lpstr>
      <vt:lpstr>Calibri</vt:lpstr>
      <vt:lpstr>Microsoft YaHei</vt:lpstr>
      <vt:lpstr>Calibri</vt:lpstr>
      <vt:lpstr>iCiel Cadena</vt:lpstr>
      <vt:lpstr>Corbel</vt:lpstr>
      <vt:lpstr>SVN-Cookies</vt:lpstr>
      <vt:lpstr>Times New Roman</vt:lpstr>
      <vt:lpstr>Cambria</vt:lpstr>
      <vt:lpstr>Arial Unicode MS</vt:lpstr>
      <vt:lpstr>Calibri Light</vt:lpstr>
      <vt:lpstr>思源黑体</vt:lpstr>
      <vt:lpstr>Segoe Print</vt:lpstr>
      <vt:lpstr>1_Office Theme</vt:lpstr>
      <vt:lpstr>Office 主题​​</vt:lpstr>
      <vt:lpstr>1_Office 主题​​</vt:lpstr>
      <vt:lpstr>9_Office Theme</vt:lpstr>
      <vt:lpstr>Theme74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9</cp:revision>
  <dcterms:created xsi:type="dcterms:W3CDTF">2023-12-24T05:08:00Z</dcterms:created>
  <dcterms:modified xsi:type="dcterms:W3CDTF">2025-03-29T02:39:43Z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643B8962035E4B8D9E8BB4A22E84A17C_13</vt:lpwstr>
  </property>
  <property fmtid="{D5CDD505-2E9C-101B-9397-08002B2CF9AE}" pid="3" name="KSOProductBuildVer">
    <vt:lpwstr>1033-12.2.0.20326</vt:lpwstr>
  </property>
</Properties>
</file>