
<file path=[Content_Types].xml><?xml version="1.0" encoding="utf-8"?>
<Types xmlns="http://schemas.openxmlformats.org/package/2006/content-types">
  <Default Extension="jpeg" ContentType="image/jpeg"/>
  <Default Extension="JPG" ContentType="image/.jpg"/>
  <Default Extension="wav" ContentType="audio/x-wav"/>
  <Default Extension="png" ContentType="image/png"/>
  <Default Extension="wdp" ContentType="image/vnd.ms-photo"/>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8" r:id="rId3"/>
    <p:sldMasterId id="2147483687" r:id="rId4"/>
    <p:sldMasterId id="2147483699" r:id="rId5"/>
    <p:sldMasterId id="2147483709" r:id="rId6"/>
  </p:sldMasterIdLst>
  <p:notesMasterIdLst>
    <p:notesMasterId r:id="rId9"/>
  </p:notesMasterIdLst>
  <p:sldIdLst>
    <p:sldId id="291" r:id="rId7"/>
    <p:sldId id="275" r:id="rId8"/>
    <p:sldId id="352" r:id="rId10"/>
    <p:sldId id="334" r:id="rId11"/>
    <p:sldId id="294" r:id="rId12"/>
    <p:sldId id="324" r:id="rId13"/>
    <p:sldId id="335" r:id="rId14"/>
    <p:sldId id="353" r:id="rId15"/>
    <p:sldId id="354" r:id="rId16"/>
    <p:sldId id="355" r:id="rId17"/>
    <p:sldId id="356" r:id="rId18"/>
    <p:sldId id="357" r:id="rId19"/>
    <p:sldId id="339" r:id="rId20"/>
    <p:sldId id="273" r:id="rId21"/>
    <p:sldId id="349" r:id="rId22"/>
    <p:sldId id="286" r:id="rId23"/>
    <p:sldId id="276" r:id="rId24"/>
    <p:sldId id="350" r:id="rId25"/>
    <p:sldId id="351" r:id="rId26"/>
    <p:sldId id="358" r:id="rId27"/>
    <p:sldId id="571" r:id="rId28"/>
    <p:sldId id="572" r:id="rId29"/>
    <p:sldId id="303" r:id="rId30"/>
    <p:sldId id="292"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7" d="100"/>
          <a:sy n="67" d="100"/>
        </p:scale>
        <p:origin x="644"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notesMaster" Target="notesMasters/notesMaster1.xml"/><Relationship Id="rId8" Type="http://schemas.openxmlformats.org/officeDocument/2006/relationships/slide" Target="slides/slide2.xml"/><Relationship Id="rId7" Type="http://schemas.openxmlformats.org/officeDocument/2006/relationships/slide" Target="slides/slide1.xml"/><Relationship Id="rId6" Type="http://schemas.openxmlformats.org/officeDocument/2006/relationships/slideMaster" Target="slideMasters/slideMaster5.xml"/><Relationship Id="rId5" Type="http://schemas.openxmlformats.org/officeDocument/2006/relationships/slideMaster" Target="slideMasters/slideMaster4.xml"/><Relationship Id="rId4" Type="http://schemas.openxmlformats.org/officeDocument/2006/relationships/slideMaster" Target="slideMasters/slideMaster3.xml"/><Relationship Id="rId34" Type="http://schemas.openxmlformats.org/officeDocument/2006/relationships/tableStyles" Target="tableStyles.xml"/><Relationship Id="rId33" Type="http://schemas.openxmlformats.org/officeDocument/2006/relationships/viewProps" Target="viewProps.xml"/><Relationship Id="rId32" Type="http://schemas.openxmlformats.org/officeDocument/2006/relationships/presProps" Target="presProps.xml"/><Relationship Id="rId31" Type="http://schemas.openxmlformats.org/officeDocument/2006/relationships/slide" Target="slides/slide24.xml"/><Relationship Id="rId30" Type="http://schemas.openxmlformats.org/officeDocument/2006/relationships/slide" Target="slides/slide23.xml"/><Relationship Id="rId3" Type="http://schemas.openxmlformats.org/officeDocument/2006/relationships/slideMaster" Target="slideMasters/slideMaster2.xml"/><Relationship Id="rId29" Type="http://schemas.openxmlformats.org/officeDocument/2006/relationships/slide" Target="slides/slide22.xml"/><Relationship Id="rId28" Type="http://schemas.openxmlformats.org/officeDocument/2006/relationships/slide" Target="slides/slide21.xml"/><Relationship Id="rId27" Type="http://schemas.openxmlformats.org/officeDocument/2006/relationships/slide" Target="slides/slide20.xml"/><Relationship Id="rId26" Type="http://schemas.openxmlformats.org/officeDocument/2006/relationships/slide" Target="slides/slide19.xml"/><Relationship Id="rId25" Type="http://schemas.openxmlformats.org/officeDocument/2006/relationships/slide" Target="slides/slide18.xml"/><Relationship Id="rId24" Type="http://schemas.openxmlformats.org/officeDocument/2006/relationships/slide" Target="slides/slide17.xml"/><Relationship Id="rId23" Type="http://schemas.openxmlformats.org/officeDocument/2006/relationships/slide" Target="slides/slide16.xml"/><Relationship Id="rId22" Type="http://schemas.openxmlformats.org/officeDocument/2006/relationships/slide" Target="slides/slide15.xml"/><Relationship Id="rId21" Type="http://schemas.openxmlformats.org/officeDocument/2006/relationships/slide" Target="slides/slide14.xml"/><Relationship Id="rId20" Type="http://schemas.openxmlformats.org/officeDocument/2006/relationships/slide" Target="slides/slide13.xml"/><Relationship Id="rId2" Type="http://schemas.openxmlformats.org/officeDocument/2006/relationships/theme" Target="theme/theme1.xml"/><Relationship Id="rId19" Type="http://schemas.openxmlformats.org/officeDocument/2006/relationships/slide" Target="slides/slide12.xml"/><Relationship Id="rId18" Type="http://schemas.openxmlformats.org/officeDocument/2006/relationships/slide" Target="slides/slide11.xml"/><Relationship Id="rId17" Type="http://schemas.openxmlformats.org/officeDocument/2006/relationships/slide" Target="slides/slide10.xml"/><Relationship Id="rId16" Type="http://schemas.openxmlformats.org/officeDocument/2006/relationships/slide" Target="slides/slide9.xml"/><Relationship Id="rId15" Type="http://schemas.openxmlformats.org/officeDocument/2006/relationships/slide" Target="slides/slide8.xml"/><Relationship Id="rId14" Type="http://schemas.openxmlformats.org/officeDocument/2006/relationships/slide" Target="slides/slide7.xml"/><Relationship Id="rId13" Type="http://schemas.openxmlformats.org/officeDocument/2006/relationships/slide" Target="slides/slide6.xml"/><Relationship Id="rId12" Type="http://schemas.openxmlformats.org/officeDocument/2006/relationships/slide" Target="slides/slide5.xml"/><Relationship Id="rId11" Type="http://schemas.openxmlformats.org/officeDocument/2006/relationships/slide" Target="slides/slide4.xml"/><Relationship Id="rId10" Type="http://schemas.openxmlformats.org/officeDocument/2006/relationships/slide" Target="slides/slide3.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95330A1-E180-4613-AAAE-55237C5EAC5D}"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34EAB6-5421-448D-90DC-5E44892AE392}"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1F95A67-2869-4D78-A886-AF0B81BA4D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err="1">
                <a:solidFill>
                  <a:schemeClr val="tx1"/>
                </a:solidFill>
                <a:effectLst/>
                <a:latin typeface="+mn-lt"/>
                <a:ea typeface="+mn-ea"/>
                <a:cs typeface="+mn-cs"/>
              </a:rPr>
              <a:t>Chúng</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mình</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cùng</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tìm</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hiểu</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xem</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nội</a:t>
            </a:r>
            <a:r>
              <a:rPr lang="en-US" sz="1200" kern="1200" baseline="0" dirty="0">
                <a:solidFill>
                  <a:schemeClr val="tx1"/>
                </a:solidFill>
                <a:effectLst/>
                <a:latin typeface="+mn-lt"/>
                <a:ea typeface="+mn-ea"/>
                <a:cs typeface="+mn-cs"/>
              </a:rPr>
              <a:t> dung </a:t>
            </a:r>
            <a:r>
              <a:rPr lang="en-US" sz="1200" kern="1200" baseline="0" dirty="0" err="1">
                <a:solidFill>
                  <a:schemeClr val="tx1"/>
                </a:solidFill>
                <a:effectLst/>
                <a:latin typeface="+mn-lt"/>
                <a:ea typeface="+mn-ea"/>
                <a:cs typeface="+mn-cs"/>
              </a:rPr>
              <a:t>của</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câu</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chuyện</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là</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gì</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nhé</a:t>
            </a:r>
            <a:r>
              <a:rPr lang="en-US" sz="1200" kern="1200" baseline="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44D7406-3980-4573-A73A-24CF282696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5" Type="http://schemas.openxmlformats.org/officeDocument/2006/relationships/image" Target="../media/image10.png"/><Relationship Id="rId4" Type="http://schemas.openxmlformats.org/officeDocument/2006/relationships/image" Target="../media/image9.png"/><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5" Type="http://schemas.openxmlformats.org/officeDocument/2006/relationships/image" Target="../media/image12.png"/><Relationship Id="rId4" Type="http://schemas.openxmlformats.org/officeDocument/2006/relationships/image" Target="../media/image9.png"/><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5" Type="http://schemas.openxmlformats.org/officeDocument/2006/relationships/image" Target="../media/image17.png"/><Relationship Id="rId4" Type="http://schemas.openxmlformats.org/officeDocument/2006/relationships/image" Target="../media/image16.png"/><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5" Type="http://schemas.openxmlformats.org/officeDocument/2006/relationships/image" Target="../media/image17.png"/><Relationship Id="rId4" Type="http://schemas.openxmlformats.org/officeDocument/2006/relationships/image" Target="../media/image16.png"/><Relationship Id="rId3" Type="http://schemas.openxmlformats.org/officeDocument/2006/relationships/image" Target="../media/image8.png"/><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5" Type="http://schemas.openxmlformats.org/officeDocument/2006/relationships/image" Target="../media/image17.png"/><Relationship Id="rId4" Type="http://schemas.openxmlformats.org/officeDocument/2006/relationships/image" Target="../media/image16.png"/><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5" Type="http://schemas.openxmlformats.org/officeDocument/2006/relationships/image" Target="../media/image17.png"/><Relationship Id="rId4" Type="http://schemas.openxmlformats.org/officeDocument/2006/relationships/image" Target="../media/image16.png"/><Relationship Id="rId3" Type="http://schemas.openxmlformats.org/officeDocument/2006/relationships/image" Target="../media/image11.png"/><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5" Type="http://schemas.openxmlformats.org/officeDocument/2006/relationships/image" Target="../media/image17.png"/><Relationship Id="rId4" Type="http://schemas.openxmlformats.org/officeDocument/2006/relationships/image" Target="../media/image16.png"/><Relationship Id="rId3" Type="http://schemas.openxmlformats.org/officeDocument/2006/relationships/image" Target="../media/image18.pn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5" Type="http://schemas.openxmlformats.org/officeDocument/2006/relationships/image" Target="../media/image17.png"/><Relationship Id="rId4" Type="http://schemas.openxmlformats.org/officeDocument/2006/relationships/image" Target="../media/image16.png"/><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4" Type="http://schemas.openxmlformats.org/officeDocument/2006/relationships/image" Target="../media/image17.png"/><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5" Type="http://schemas.openxmlformats.org/officeDocument/2006/relationships/image" Target="../media/image17.png"/><Relationship Id="rId4" Type="http://schemas.openxmlformats.org/officeDocument/2006/relationships/image" Target="../media/image16.png"/><Relationship Id="rId3" Type="http://schemas.openxmlformats.org/officeDocument/2006/relationships/image" Target="../media/image10.png"/><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5" Type="http://schemas.openxmlformats.org/officeDocument/2006/relationships/image" Target="../media/image17.png"/><Relationship Id="rId4" Type="http://schemas.openxmlformats.org/officeDocument/2006/relationships/image" Target="../media/image16.png"/><Relationship Id="rId3" Type="http://schemas.openxmlformats.org/officeDocument/2006/relationships/image" Target="../media/image11.png"/><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7"/>
            <a:ext cx="10363200" cy="1470025"/>
          </a:xfrm>
        </p:spPr>
        <p:txBody>
          <a:bodyPr/>
          <a:lstStyle/>
          <a:p>
            <a:r>
              <a:rPr lang="zh-CN" altLang="en-US"/>
              <a:t>单击此处编辑母版标题样式</a:t>
            </a:r>
            <a:endParaRPr lang="zh-CN" altLang="en-US"/>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p:randomBar dir="vert"/>
      </p:transition>
    </mc:Choice>
    <mc:Fallback>
      <p:transition spd="slow">
        <p:randomBar dir="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5" b="1"/>
            </a:lvl1pPr>
          </a:lstStyle>
          <a:p>
            <a:r>
              <a:rPr lang="zh-CN" altLang="en-US"/>
              <a:t>单击此处编辑母版标题样式</a:t>
            </a:r>
            <a:endParaRPr lang="zh-CN" altLang="en-US"/>
          </a:p>
        </p:txBody>
      </p:sp>
      <p:sp>
        <p:nvSpPr>
          <p:cNvPr id="3" name="图片占位符 2"/>
          <p:cNvSpPr>
            <a:spLocks noGrp="1"/>
          </p:cNvSpPr>
          <p:nvPr>
            <p:ph type="pic" idx="1"/>
          </p:nvPr>
        </p:nvSpPr>
        <p:spPr>
          <a:xfrm>
            <a:off x="2389717" y="612775"/>
            <a:ext cx="7315200" cy="4114800"/>
          </a:xfr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zh-CN" altLang="en-US"/>
          </a:p>
        </p:txBody>
      </p:sp>
      <p:sp>
        <p:nvSpPr>
          <p:cNvPr id="4" name="文本占位符 3"/>
          <p:cNvSpPr>
            <a:spLocks noGrp="1"/>
          </p:cNvSpPr>
          <p:nvPr>
            <p:ph type="body" sz="half" idx="2"/>
          </p:nvPr>
        </p:nvSpPr>
        <p:spPr>
          <a:xfrm>
            <a:off x="2389717" y="5367339"/>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p:randomBar dir="vert"/>
      </p:transition>
    </mc:Choice>
    <mc:Fallback>
      <p:transition spd="slow">
        <p:randomBar dir="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p:randomBar dir="vert"/>
      </p:transition>
    </mc:Choice>
    <mc:Fallback>
      <p:transition spd="slow">
        <p:randomBar dir="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40"/>
            <a:ext cx="2743200" cy="5851525"/>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609600" y="274640"/>
            <a:ext cx="8026400" cy="5851525"/>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p:randomBar dir="vert"/>
      </p:transition>
    </mc:Choice>
    <mc:Fallback>
      <p:transition spd="slow">
        <p:randomBar dir="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8401050" y="1905000"/>
            <a:ext cx="2552700" cy="3028950"/>
          </a:xfrm>
          <a:prstGeom prst="rect">
            <a:avLst/>
          </a:prstGeom>
          <a:solidFill>
            <a:schemeClr val="bg1">
              <a:lumMod val="85000"/>
            </a:schemeClr>
          </a:solidFill>
        </p:spPr>
        <p:txBody>
          <a:bodyPr/>
          <a:lstStyle/>
          <a:p>
            <a:endParaRPr lang="en-US"/>
          </a:p>
        </p:txBody>
      </p:sp>
    </p:spTree>
  </p:cSld>
  <p:clrMapOvr>
    <a:masterClrMapping/>
  </p:clrMapOvr>
  <mc:AlternateContent xmlns:mc="http://schemas.openxmlformats.org/markup-compatibility/2006">
    <mc:Choice xmlns:p14="http://schemas.microsoft.com/office/powerpoint/2010/main" Requires="p14">
      <p:transition spd="slow" p14:dur="2000">
        <p:randomBar dir="vert"/>
      </p:transition>
    </mc:Choice>
    <mc:Fallback>
      <p:transition spd="slow">
        <p:randomBar dir="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1168432" y="1871003"/>
            <a:ext cx="3635924" cy="4471743"/>
          </a:xfrm>
          <a:custGeom>
            <a:avLst/>
            <a:gdLst>
              <a:gd name="connsiteX0" fmla="*/ 0 w 3635829"/>
              <a:gd name="connsiteY0" fmla="*/ 0 h 4471743"/>
              <a:gd name="connsiteX1" fmla="*/ 3635829 w 3635829"/>
              <a:gd name="connsiteY1" fmla="*/ 0 h 4471743"/>
              <a:gd name="connsiteX2" fmla="*/ 3635829 w 3635829"/>
              <a:gd name="connsiteY2" fmla="*/ 4471743 h 4471743"/>
              <a:gd name="connsiteX3" fmla="*/ 0 w 3635829"/>
              <a:gd name="connsiteY3" fmla="*/ 4471743 h 4471743"/>
            </a:gdLst>
            <a:ahLst/>
            <a:cxnLst>
              <a:cxn ang="0">
                <a:pos x="connsiteX0" y="connsiteY0"/>
              </a:cxn>
              <a:cxn ang="0">
                <a:pos x="connsiteX1" y="connsiteY1"/>
              </a:cxn>
              <a:cxn ang="0">
                <a:pos x="connsiteX2" y="connsiteY2"/>
              </a:cxn>
              <a:cxn ang="0">
                <a:pos x="connsiteX3" y="connsiteY3"/>
              </a:cxn>
            </a:cxnLst>
            <a:rect l="l" t="t" r="r" b="b"/>
            <a:pathLst>
              <a:path w="3635829" h="4471743">
                <a:moveTo>
                  <a:pt x="0" y="0"/>
                </a:moveTo>
                <a:lnTo>
                  <a:pt x="3635829" y="0"/>
                </a:lnTo>
                <a:lnTo>
                  <a:pt x="3635829" y="4471743"/>
                </a:lnTo>
                <a:lnTo>
                  <a:pt x="0" y="4471743"/>
                </a:lnTo>
                <a:close/>
              </a:path>
            </a:pathLst>
          </a:custGeom>
          <a:solidFill>
            <a:schemeClr val="bg1"/>
          </a:solidFill>
          <a:ln w="28575" cap="sq">
            <a:solidFill>
              <a:schemeClr val="bg1"/>
            </a:solidFill>
            <a:miter lim="800000"/>
          </a:ln>
          <a:effectLst>
            <a:outerShdw blurRad="139700" dist="38100" dir="2700000" algn="tl" rotWithShape="0">
              <a:prstClr val="black">
                <a:alpha val="38000"/>
              </a:prstClr>
            </a:outerShdw>
          </a:effectLst>
        </p:spPr>
        <p:txBody>
          <a:bodyPr wrap="square">
            <a:noAutofit/>
          </a:bodyPr>
          <a:lstStyle>
            <a:lvl1pPr>
              <a:defRPr lang="zh-CN" altLang="en-US"/>
            </a:lvl1pPr>
          </a:lstStyle>
          <a:p>
            <a:pPr lvl="0"/>
            <a:endParaRPr lang="zh-CN" altLang="en-US"/>
          </a:p>
        </p:txBody>
      </p:sp>
      <p:sp>
        <p:nvSpPr>
          <p:cNvPr id="11" name="图片占位符 10"/>
          <p:cNvSpPr>
            <a:spLocks noGrp="1"/>
          </p:cNvSpPr>
          <p:nvPr>
            <p:ph type="pic" sz="quarter" idx="11"/>
          </p:nvPr>
        </p:nvSpPr>
        <p:spPr>
          <a:xfrm>
            <a:off x="4991233" y="667658"/>
            <a:ext cx="6032657" cy="2818492"/>
          </a:xfrm>
          <a:custGeom>
            <a:avLst/>
            <a:gdLst>
              <a:gd name="connsiteX0" fmla="*/ 0 w 6032499"/>
              <a:gd name="connsiteY0" fmla="*/ 0 h 2818492"/>
              <a:gd name="connsiteX1" fmla="*/ 6032499 w 6032499"/>
              <a:gd name="connsiteY1" fmla="*/ 0 h 2818492"/>
              <a:gd name="connsiteX2" fmla="*/ 6032499 w 6032499"/>
              <a:gd name="connsiteY2" fmla="*/ 2818492 h 2818492"/>
              <a:gd name="connsiteX3" fmla="*/ 0 w 6032499"/>
              <a:gd name="connsiteY3" fmla="*/ 2818492 h 2818492"/>
            </a:gdLst>
            <a:ahLst/>
            <a:cxnLst>
              <a:cxn ang="0">
                <a:pos x="connsiteX0" y="connsiteY0"/>
              </a:cxn>
              <a:cxn ang="0">
                <a:pos x="connsiteX1" y="connsiteY1"/>
              </a:cxn>
              <a:cxn ang="0">
                <a:pos x="connsiteX2" y="connsiteY2"/>
              </a:cxn>
              <a:cxn ang="0">
                <a:pos x="connsiteX3" y="connsiteY3"/>
              </a:cxn>
            </a:cxnLst>
            <a:rect l="l" t="t" r="r" b="b"/>
            <a:pathLst>
              <a:path w="6032499" h="2818492">
                <a:moveTo>
                  <a:pt x="0" y="0"/>
                </a:moveTo>
                <a:lnTo>
                  <a:pt x="6032499" y="0"/>
                </a:lnTo>
                <a:lnTo>
                  <a:pt x="6032499" y="2818492"/>
                </a:lnTo>
                <a:lnTo>
                  <a:pt x="0" y="2818492"/>
                </a:lnTo>
                <a:close/>
              </a:path>
            </a:pathLst>
          </a:custGeom>
          <a:solidFill>
            <a:schemeClr val="bg1"/>
          </a:solidFill>
          <a:ln w="28575" cap="sq">
            <a:solidFill>
              <a:schemeClr val="bg1"/>
            </a:solidFill>
            <a:miter lim="800000"/>
          </a:ln>
          <a:effectLst>
            <a:outerShdw blurRad="139700" dist="38100" dir="2700000" algn="tl" rotWithShape="0">
              <a:prstClr val="black">
                <a:alpha val="38000"/>
              </a:prstClr>
            </a:outerShdw>
          </a:effectLst>
        </p:spPr>
        <p:txBody>
          <a:bodyPr wrap="square">
            <a:noAutofit/>
          </a:bodyPr>
          <a:lstStyle>
            <a:lvl1pPr>
              <a:defRPr lang="zh-CN" altLang="en-US"/>
            </a:lvl1pPr>
          </a:lstStyle>
          <a:p>
            <a:pPr lvl="0"/>
            <a:endParaRPr lang="zh-CN" altLang="en-US"/>
          </a:p>
        </p:txBody>
      </p:sp>
      <p:sp>
        <p:nvSpPr>
          <p:cNvPr id="12" name="图片占位符 11"/>
          <p:cNvSpPr>
            <a:spLocks noGrp="1"/>
          </p:cNvSpPr>
          <p:nvPr>
            <p:ph type="pic" sz="quarter" idx="12"/>
          </p:nvPr>
        </p:nvSpPr>
        <p:spPr>
          <a:xfrm>
            <a:off x="6096159" y="3657605"/>
            <a:ext cx="4927729" cy="2685141"/>
          </a:xfrm>
          <a:custGeom>
            <a:avLst/>
            <a:gdLst>
              <a:gd name="connsiteX0" fmla="*/ 0 w 4927600"/>
              <a:gd name="connsiteY0" fmla="*/ 0 h 2685141"/>
              <a:gd name="connsiteX1" fmla="*/ 4927600 w 4927600"/>
              <a:gd name="connsiteY1" fmla="*/ 0 h 2685141"/>
              <a:gd name="connsiteX2" fmla="*/ 4927600 w 4927600"/>
              <a:gd name="connsiteY2" fmla="*/ 2685141 h 2685141"/>
              <a:gd name="connsiteX3" fmla="*/ 0 w 4927600"/>
              <a:gd name="connsiteY3" fmla="*/ 2685141 h 2685141"/>
            </a:gdLst>
            <a:ahLst/>
            <a:cxnLst>
              <a:cxn ang="0">
                <a:pos x="connsiteX0" y="connsiteY0"/>
              </a:cxn>
              <a:cxn ang="0">
                <a:pos x="connsiteX1" y="connsiteY1"/>
              </a:cxn>
              <a:cxn ang="0">
                <a:pos x="connsiteX2" y="connsiteY2"/>
              </a:cxn>
              <a:cxn ang="0">
                <a:pos x="connsiteX3" y="connsiteY3"/>
              </a:cxn>
            </a:cxnLst>
            <a:rect l="l" t="t" r="r" b="b"/>
            <a:pathLst>
              <a:path w="4927600" h="2685141">
                <a:moveTo>
                  <a:pt x="0" y="0"/>
                </a:moveTo>
                <a:lnTo>
                  <a:pt x="4927600" y="0"/>
                </a:lnTo>
                <a:lnTo>
                  <a:pt x="4927600" y="2685141"/>
                </a:lnTo>
                <a:lnTo>
                  <a:pt x="0" y="2685141"/>
                </a:lnTo>
                <a:close/>
              </a:path>
            </a:pathLst>
          </a:custGeom>
          <a:solidFill>
            <a:schemeClr val="bg1"/>
          </a:solidFill>
          <a:ln w="28575" cap="sq">
            <a:solidFill>
              <a:schemeClr val="bg1"/>
            </a:solidFill>
            <a:miter lim="800000"/>
          </a:ln>
          <a:effectLst>
            <a:outerShdw blurRad="139700" dist="38100" dir="2700000" algn="tl" rotWithShape="0">
              <a:prstClr val="black">
                <a:alpha val="38000"/>
              </a:prstClr>
            </a:outerShdw>
          </a:effectLst>
        </p:spPr>
        <p:txBody>
          <a:bodyPr wrap="square">
            <a:noAutofit/>
          </a:bodyPr>
          <a:lstStyle>
            <a:lvl1pPr>
              <a:defRPr lang="zh-CN" altLang="en-US"/>
            </a:lvl1pPr>
          </a:lstStyle>
          <a:p>
            <a:pPr lvl="0"/>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p:randomBar dir="vert"/>
      </p:transition>
    </mc:Choice>
    <mc:Fallback>
      <p:transition spd="slow">
        <p:randomBar dir="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自定义版式">
    <p:bg>
      <p:bgPr>
        <a:solidFill>
          <a:schemeClr val="bg1">
            <a:lumMod val="95000"/>
          </a:schemeClr>
        </a:solid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2000">
        <p:randomBar dir="vert"/>
      </p:transition>
    </mc:Choice>
    <mc:Fallback>
      <p:transition spd="slow">
        <p:randomBar dir="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2192000" cy="6858000"/>
          </a:xfrm>
          <a:prstGeom prst="rect">
            <a:avLst/>
          </a:prstGeom>
          <a:pattFill prst="pct5">
            <a:fgClr>
              <a:schemeClr val="accent1"/>
            </a:fgClr>
            <a:bgClr>
              <a:schemeClr val="bg1"/>
            </a:bgClr>
          </a:pattFill>
        </p:spPr>
        <p:txBody>
          <a:bodyPr/>
          <a:lstStyle>
            <a:lvl1pPr>
              <a:defRPr sz="1000"/>
            </a:lvl1pPr>
          </a:lstStyle>
          <a:p>
            <a:endParaRPr lang="en-US"/>
          </a:p>
        </p:txBody>
      </p:sp>
    </p:spTree>
  </p:cSld>
  <p:clrMapOvr>
    <a:masterClrMapping/>
  </p:clrMapOvr>
  <mc:AlternateContent xmlns:mc="http://schemas.openxmlformats.org/markup-compatibility/2006">
    <mc:Choice xmlns:p14="http://schemas.microsoft.com/office/powerpoint/2010/main" Requires="p14">
      <p:transition spd="slow" p14:dur="2000">
        <p:randomBar dir="vert"/>
      </p:transition>
    </mc:Choice>
    <mc:Fallback>
      <p:transition spd="slow">
        <p:randomBar dir="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4_Custom Layout">
    <p:spTree>
      <p:nvGrpSpPr>
        <p:cNvPr id="1" name=""/>
        <p:cNvGrpSpPr/>
        <p:nvPr/>
      </p:nvGrpSpPr>
      <p:grpSpPr>
        <a:xfrm>
          <a:off x="0" y="0"/>
          <a:ext cx="0" cy="0"/>
          <a:chOff x="0" y="0"/>
          <a:chExt cx="0" cy="0"/>
        </a:xfrm>
      </p:grpSpPr>
      <p:sp>
        <p:nvSpPr>
          <p:cNvPr id="3" name="Freeform: Shape 2"/>
          <p:cNvSpPr/>
          <p:nvPr userDrawn="1"/>
        </p:nvSpPr>
        <p:spPr>
          <a:xfrm>
            <a:off x="1" y="-176981"/>
            <a:ext cx="12191999" cy="4291740"/>
          </a:xfrm>
          <a:custGeom>
            <a:avLst/>
            <a:gdLst>
              <a:gd name="connsiteX0" fmla="*/ 0 w 12191999"/>
              <a:gd name="connsiteY0" fmla="*/ 0 h 4291740"/>
              <a:gd name="connsiteX1" fmla="*/ 12191999 w 12191999"/>
              <a:gd name="connsiteY1" fmla="*/ 0 h 4291740"/>
              <a:gd name="connsiteX2" fmla="*/ 12191999 w 12191999"/>
              <a:gd name="connsiteY2" fmla="*/ 1244082 h 4291740"/>
              <a:gd name="connsiteX3" fmla="*/ 12191998 w 12191999"/>
              <a:gd name="connsiteY3" fmla="*/ 1244082 h 4291740"/>
              <a:gd name="connsiteX4" fmla="*/ 12191998 w 12191999"/>
              <a:gd name="connsiteY4" fmla="*/ 3713545 h 4291740"/>
              <a:gd name="connsiteX5" fmla="*/ 9905998 w 12191999"/>
              <a:gd name="connsiteY5" fmla="*/ 4122524 h 4291740"/>
              <a:gd name="connsiteX6" fmla="*/ 9905998 w 12191999"/>
              <a:gd name="connsiteY6" fmla="*/ 4125232 h 4291740"/>
              <a:gd name="connsiteX7" fmla="*/ 9857087 w 12191999"/>
              <a:gd name="connsiteY7" fmla="*/ 4136195 h 4291740"/>
              <a:gd name="connsiteX8" fmla="*/ 9690569 w 12191999"/>
              <a:gd name="connsiteY8" fmla="*/ 4182739 h 4291740"/>
              <a:gd name="connsiteX9" fmla="*/ 8839877 w 12191999"/>
              <a:gd name="connsiteY9" fmla="*/ 4291723 h 4291740"/>
              <a:gd name="connsiteX10" fmla="*/ 8765196 w 12191999"/>
              <a:gd name="connsiteY10" fmla="*/ 4290006 h 4291740"/>
              <a:gd name="connsiteX11" fmla="*/ 8717158 w 12191999"/>
              <a:gd name="connsiteY11" fmla="*/ 4291490 h 4291740"/>
              <a:gd name="connsiteX12" fmla="*/ 7673594 w 12191999"/>
              <a:gd name="connsiteY12" fmla="*/ 4138313 h 4291740"/>
              <a:gd name="connsiteX13" fmla="*/ 7659974 w 12191999"/>
              <a:gd name="connsiteY13" fmla="*/ 4134175 h 4291740"/>
              <a:gd name="connsiteX14" fmla="*/ 7619998 w 12191999"/>
              <a:gd name="connsiteY14" fmla="*/ 4125232 h 4291740"/>
              <a:gd name="connsiteX15" fmla="*/ 7619998 w 12191999"/>
              <a:gd name="connsiteY15" fmla="*/ 4122032 h 4291740"/>
              <a:gd name="connsiteX16" fmla="*/ 7465547 w 12191999"/>
              <a:gd name="connsiteY16" fmla="*/ 4075115 h 4291740"/>
              <a:gd name="connsiteX17" fmla="*/ 5541753 w 12191999"/>
              <a:gd name="connsiteY17" fmla="*/ 3716264 h 4291740"/>
              <a:gd name="connsiteX18" fmla="*/ 5333999 w 12191999"/>
              <a:gd name="connsiteY18" fmla="*/ 3713545 h 4291740"/>
              <a:gd name="connsiteX19" fmla="*/ 5091621 w 12191999"/>
              <a:gd name="connsiteY19" fmla="*/ 3716264 h 4291740"/>
              <a:gd name="connsiteX20" fmla="*/ 235032 w 12191999"/>
              <a:gd name="connsiteY20" fmla="*/ 4170386 h 4291740"/>
              <a:gd name="connsiteX21" fmla="*/ 0 w 12191999"/>
              <a:gd name="connsiteY21" fmla="*/ 4125232 h 4291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191999" h="4291740">
                <a:moveTo>
                  <a:pt x="0" y="0"/>
                </a:moveTo>
                <a:lnTo>
                  <a:pt x="12191999" y="0"/>
                </a:lnTo>
                <a:lnTo>
                  <a:pt x="12191999" y="1244082"/>
                </a:lnTo>
                <a:lnTo>
                  <a:pt x="12191998" y="1244082"/>
                </a:lnTo>
                <a:lnTo>
                  <a:pt x="12191998" y="3713545"/>
                </a:lnTo>
                <a:cubicBezTo>
                  <a:pt x="11048998" y="3713545"/>
                  <a:pt x="10477498" y="3951890"/>
                  <a:pt x="9905998" y="4122524"/>
                </a:cubicBezTo>
                <a:lnTo>
                  <a:pt x="9905998" y="4125232"/>
                </a:lnTo>
                <a:lnTo>
                  <a:pt x="9857087" y="4136195"/>
                </a:lnTo>
                <a:lnTo>
                  <a:pt x="9690569" y="4182739"/>
                </a:lnTo>
                <a:cubicBezTo>
                  <a:pt x="9436631" y="4247894"/>
                  <a:pt x="9169020" y="4292764"/>
                  <a:pt x="8839877" y="4291723"/>
                </a:cubicBezTo>
                <a:lnTo>
                  <a:pt x="8765196" y="4290006"/>
                </a:lnTo>
                <a:lnTo>
                  <a:pt x="8717158" y="4291490"/>
                </a:lnTo>
                <a:cubicBezTo>
                  <a:pt x="8302351" y="4296392"/>
                  <a:pt x="7985321" y="4228826"/>
                  <a:pt x="7673594" y="4138313"/>
                </a:cubicBezTo>
                <a:lnTo>
                  <a:pt x="7659974" y="4134175"/>
                </a:lnTo>
                <a:lnTo>
                  <a:pt x="7619998" y="4125232"/>
                </a:lnTo>
                <a:lnTo>
                  <a:pt x="7619998" y="4122032"/>
                </a:lnTo>
                <a:lnTo>
                  <a:pt x="7465547" y="4075115"/>
                </a:lnTo>
                <a:cubicBezTo>
                  <a:pt x="6977201" y="3922257"/>
                  <a:pt x="6451962" y="3740504"/>
                  <a:pt x="5541753" y="3716264"/>
                </a:cubicBezTo>
                <a:lnTo>
                  <a:pt x="5333999" y="3713545"/>
                </a:lnTo>
                <a:lnTo>
                  <a:pt x="5091621" y="3716264"/>
                </a:lnTo>
                <a:cubicBezTo>
                  <a:pt x="2740246" y="3769940"/>
                  <a:pt x="2590994" y="4595906"/>
                  <a:pt x="235032" y="4170386"/>
                </a:cubicBezTo>
                <a:lnTo>
                  <a:pt x="0" y="4125232"/>
                </a:lnTo>
                <a:close/>
              </a:path>
            </a:pathLst>
          </a:custGeom>
          <a:solidFill>
            <a:srgbClr val="9D4D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87681" y="1156519"/>
            <a:ext cx="9199044" cy="5146631"/>
          </a:xfrm>
          <a:prstGeom prst="rect">
            <a:avLst/>
          </a:prstGeom>
        </p:spPr>
      </p:pic>
      <p:sp>
        <p:nvSpPr>
          <p:cNvPr id="8" name="Picture Placeholder 7"/>
          <p:cNvSpPr>
            <a:spLocks noGrp="1"/>
          </p:cNvSpPr>
          <p:nvPr>
            <p:ph type="pic" sz="quarter" idx="10"/>
          </p:nvPr>
        </p:nvSpPr>
        <p:spPr>
          <a:xfrm>
            <a:off x="4930140" y="1410612"/>
            <a:ext cx="5801591" cy="3627203"/>
          </a:xfrm>
          <a:custGeom>
            <a:avLst/>
            <a:gdLst>
              <a:gd name="connsiteX0" fmla="*/ 0 w 5778698"/>
              <a:gd name="connsiteY0" fmla="*/ 0 h 3627202"/>
              <a:gd name="connsiteX1" fmla="*/ 5778698 w 5778698"/>
              <a:gd name="connsiteY1" fmla="*/ 0 h 3627202"/>
              <a:gd name="connsiteX2" fmla="*/ 5778698 w 5778698"/>
              <a:gd name="connsiteY2" fmla="*/ 3627202 h 3627202"/>
              <a:gd name="connsiteX3" fmla="*/ 0 w 5778698"/>
              <a:gd name="connsiteY3" fmla="*/ 3627202 h 3627202"/>
            </a:gdLst>
            <a:ahLst/>
            <a:cxnLst>
              <a:cxn ang="0">
                <a:pos x="connsiteX0" y="connsiteY0"/>
              </a:cxn>
              <a:cxn ang="0">
                <a:pos x="connsiteX1" y="connsiteY1"/>
              </a:cxn>
              <a:cxn ang="0">
                <a:pos x="connsiteX2" y="connsiteY2"/>
              </a:cxn>
              <a:cxn ang="0">
                <a:pos x="connsiteX3" y="connsiteY3"/>
              </a:cxn>
            </a:cxnLst>
            <a:rect l="l" t="t" r="r" b="b"/>
            <a:pathLst>
              <a:path w="5778698" h="3627202">
                <a:moveTo>
                  <a:pt x="0" y="0"/>
                </a:moveTo>
                <a:lnTo>
                  <a:pt x="5778698" y="0"/>
                </a:lnTo>
                <a:lnTo>
                  <a:pt x="5778698" y="3627202"/>
                </a:lnTo>
                <a:lnTo>
                  <a:pt x="0" y="3627202"/>
                </a:lnTo>
                <a:close/>
              </a:path>
            </a:pathLst>
          </a:custGeom>
          <a:pattFill prst="ltUpDiag">
            <a:fgClr>
              <a:schemeClr val="bg1">
                <a:lumMod val="75000"/>
              </a:schemeClr>
            </a:fgClr>
            <a:bgClr>
              <a:schemeClr val="bg1">
                <a:lumMod val="95000"/>
              </a:schemeClr>
            </a:bgClr>
          </a:pattFill>
        </p:spPr>
        <p:txBody>
          <a:bodyPr wrap="square">
            <a:noAutofit/>
          </a:bodyPr>
          <a:lstStyle>
            <a:lvl1pPr>
              <a:defRPr lang="en-US" sz="1400" b="1" i="1" dirty="0"/>
            </a:lvl1pPr>
          </a:lstStyle>
          <a:p>
            <a:pPr marL="0" lvl="0" indent="0">
              <a:buNone/>
            </a:pPr>
            <a:endParaRPr lang="en-US" dirty="0"/>
          </a:p>
        </p:txBody>
      </p:sp>
    </p:spTree>
  </p:cSld>
  <p:clrMapOvr>
    <a:masterClrMapping/>
  </p:clrMapOvr>
  <mc:AlternateContent xmlns:mc="http://schemas.openxmlformats.org/markup-compatibility/2006">
    <mc:Choice xmlns:p14="http://schemas.microsoft.com/office/powerpoint/2010/main" Requires="p14">
      <p:transition spd="slow" p14:dur="2000">
        <p:randomBar dir="vert"/>
      </p:transition>
    </mc:Choice>
    <mc:Fallback>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1+#ppt_w/2"/>
                                          </p:val>
                                        </p:tav>
                                        <p:tav tm="100000">
                                          <p:val>
                                            <p:strVal val="#ppt_x"/>
                                          </p:val>
                                        </p:tav>
                                      </p:tavLst>
                                    </p:anim>
                                    <p:anim calcmode="lin" valueType="num">
                                      <p:cBhvr additive="base">
                                        <p:cTn id="8" dur="750" fill="hold"/>
                                        <p:tgtEl>
                                          <p:spTgt spid="8"/>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750" fill="hold"/>
                                        <p:tgtEl>
                                          <p:spTgt spid="5"/>
                                        </p:tgtEl>
                                        <p:attrNameLst>
                                          <p:attrName>ppt_x</p:attrName>
                                        </p:attrNameLst>
                                      </p:cBhvr>
                                      <p:tavLst>
                                        <p:tav tm="0">
                                          <p:val>
                                            <p:strVal val="1+#ppt_w/2"/>
                                          </p:val>
                                        </p:tav>
                                        <p:tav tm="100000">
                                          <p:val>
                                            <p:strVal val="#ppt_x"/>
                                          </p:val>
                                        </p:tav>
                                      </p:tavLst>
                                    </p:anim>
                                    <p:anim calcmode="lin" valueType="num">
                                      <p:cBhvr additive="base">
                                        <p:cTn id="12" dur="75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空白">
    <p:spTree>
      <p:nvGrpSpPr>
        <p:cNvPr id="1" name=""/>
        <p:cNvGrpSpPr/>
        <p:nvPr/>
      </p:nvGrpSpPr>
      <p:grpSpPr>
        <a:xfrm>
          <a:off x="0" y="0"/>
          <a:ext cx="0" cy="0"/>
          <a:chOff x="0" y="0"/>
          <a:chExt cx="0" cy="0"/>
        </a:xfrm>
      </p:grpSpPr>
      <p:sp>
        <p:nvSpPr>
          <p:cNvPr id="2" name="矩形 1"/>
          <p:cNvSpPr/>
          <p:nvPr userDrawn="1"/>
        </p:nvSpPr>
        <p:spPr>
          <a:xfrm>
            <a:off x="0" y="0"/>
            <a:ext cx="12192000"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图片占位符 5"/>
          <p:cNvSpPr>
            <a:spLocks noGrp="1"/>
          </p:cNvSpPr>
          <p:nvPr>
            <p:ph type="pic" sz="quarter" idx="10"/>
          </p:nvPr>
        </p:nvSpPr>
        <p:spPr>
          <a:xfrm>
            <a:off x="535808" y="449028"/>
            <a:ext cx="11120386" cy="5959944"/>
          </a:xfrm>
          <a:custGeom>
            <a:avLst/>
            <a:gdLst>
              <a:gd name="connsiteX0" fmla="*/ 0 w 11120386"/>
              <a:gd name="connsiteY0" fmla="*/ 0 h 5959944"/>
              <a:gd name="connsiteX1" fmla="*/ 11120386 w 11120386"/>
              <a:gd name="connsiteY1" fmla="*/ 0 h 5959944"/>
              <a:gd name="connsiteX2" fmla="*/ 11120386 w 11120386"/>
              <a:gd name="connsiteY2" fmla="*/ 5959944 h 5959944"/>
              <a:gd name="connsiteX3" fmla="*/ 0 w 11120386"/>
              <a:gd name="connsiteY3" fmla="*/ 5959944 h 5959944"/>
            </a:gdLst>
            <a:ahLst/>
            <a:cxnLst>
              <a:cxn ang="0">
                <a:pos x="connsiteX0" y="connsiteY0"/>
              </a:cxn>
              <a:cxn ang="0">
                <a:pos x="connsiteX1" y="connsiteY1"/>
              </a:cxn>
              <a:cxn ang="0">
                <a:pos x="connsiteX2" y="connsiteY2"/>
              </a:cxn>
              <a:cxn ang="0">
                <a:pos x="connsiteX3" y="connsiteY3"/>
              </a:cxn>
            </a:cxnLst>
            <a:rect l="l" t="t" r="r" b="b"/>
            <a:pathLst>
              <a:path w="11120386" h="5959944">
                <a:moveTo>
                  <a:pt x="0" y="0"/>
                </a:moveTo>
                <a:lnTo>
                  <a:pt x="11120386" y="0"/>
                </a:lnTo>
                <a:lnTo>
                  <a:pt x="11120386" y="5959944"/>
                </a:lnTo>
                <a:lnTo>
                  <a:pt x="0" y="5959944"/>
                </a:lnTo>
                <a:close/>
              </a:path>
            </a:pathLst>
          </a:custGeom>
          <a:solidFill>
            <a:schemeClr val="accent1"/>
          </a:solidFill>
          <a:effectLst>
            <a:outerShdw blurRad="241300" sx="102000" sy="102000" algn="ctr" rotWithShape="0">
              <a:prstClr val="black">
                <a:alpha val="40000"/>
              </a:prstClr>
            </a:outerShdw>
          </a:effectLst>
        </p:spPr>
        <p:txBody>
          <a:bodyPr wrap="square">
            <a:noAutofit/>
          </a:bodyPr>
          <a:lstStyle/>
          <a:p>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p:randomBar dir="vert"/>
      </p:transition>
    </mc:Choice>
    <mc:Fallback>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showMasterSp="0" userDrawn="1">
  <p:cSld name="1_Blank">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1" y="0"/>
            <a:ext cx="12191999" cy="6858000"/>
          </a:xfrm>
          <a:prstGeom prst="rect">
            <a:avLst/>
          </a:prstGeom>
        </p:spPr>
        <p:txBody>
          <a:bodyPr anchor="ctr"/>
          <a:lstStyle>
            <a:lvl1pPr>
              <a:defRPr sz="400"/>
            </a:lvl1pPr>
          </a:lstStyle>
          <a:p>
            <a:r>
              <a:rPr lang="en-US" dirty="0"/>
              <a:t>+</a:t>
            </a:r>
            <a:endParaRPr lang="en-US" dirty="0"/>
          </a:p>
        </p:txBody>
      </p:sp>
    </p:spTree>
  </p:cSld>
  <p:clrMapOvr>
    <a:masterClrMapping/>
  </p:clrMapOvr>
  <mc:AlternateContent xmlns:mc="http://schemas.openxmlformats.org/markup-compatibility/2006">
    <mc:Choice xmlns:p14="http://schemas.microsoft.com/office/powerpoint/2010/main" Requires="p14">
      <p:transition spd="slow" p14:dur="2000">
        <p:randomBar dir="vert"/>
      </p:transition>
    </mc:Choice>
    <mc:Fallback>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7"/>
            <a:ext cx="10363200" cy="1470025"/>
          </a:xfrm>
        </p:spPr>
        <p:txBody>
          <a:bodyPr/>
          <a:lstStyle/>
          <a:p>
            <a:r>
              <a:rPr lang="zh-CN" altLang="en-US"/>
              <a:t>单击此处编辑母版标题样式</a:t>
            </a:r>
            <a:endParaRPr lang="zh-CN" altLang="en-US"/>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p:randomBar dir="vert"/>
      </p:transition>
    </mc:Choice>
    <mc:Fallback>
      <p:transition spd="slow">
        <p:randomBar dir="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2000">
        <p:randomBar dir="vert"/>
      </p:transition>
    </mc:Choice>
    <mc:Fallback>
      <p:transition spd="slow">
        <p:randomBar dir="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2000">
        <p:randomBar dir="vert"/>
      </p:transition>
    </mc:Choice>
    <mc:Fallback>
      <p:transition spd="slow">
        <p:randomBar dir="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2000">
        <p:randomBar dir="vert"/>
      </p:transition>
    </mc:Choice>
    <mc:Fallback>
      <p:transition spd="slow">
        <p:randomBar dir="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2000">
        <p:randomBar dir="vert"/>
      </p:transition>
    </mc:Choice>
    <mc:Fallback>
      <p:transition spd="slow">
        <p:randomBar dir="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2000">
        <p:randomBar dir="vert"/>
      </p:transition>
    </mc:Choice>
    <mc:Fallback>
      <p:transition spd="slow">
        <p:randomBar dir="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2000">
        <p:randomBar dir="vert"/>
      </p:transition>
    </mc:Choice>
    <mc:Fallback>
      <p:transition spd="slow">
        <p:randomBar dir="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1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2000">
        <p:randomBar dir="vert"/>
      </p:transition>
    </mc:Choice>
    <mc:Fallback>
      <p:transition spd="slow">
        <p:randomBar dir="vert"/>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0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2000">
        <p:randomBar dir="vert"/>
      </p:transition>
    </mc:Choice>
    <mc:Fallback>
      <p:transition spd="slow">
        <p:randomBar dir="vert"/>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9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2000">
        <p:randomBar dir="vert"/>
      </p:transition>
    </mc:Choice>
    <mc:Fallback>
      <p:transition spd="slow">
        <p:randomBar dir="vert"/>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8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2000">
        <p:randomBar dir="vert"/>
      </p:transition>
    </mc:Choice>
    <mc:Fallback>
      <p:transition spd="slow">
        <p:randomBar dir="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p:randomBar dir="vert"/>
      </p:transition>
    </mc:Choice>
    <mc:Fallback>
      <p:transition spd="slow">
        <p:randomBar dir="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7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2000">
        <p:randomBar dir="vert"/>
      </p:transition>
    </mc:Choice>
    <mc:Fallback>
      <p:transition spd="slow">
        <p:randomBar dir="vert"/>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6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2000">
        <p:randomBar dir="vert"/>
      </p:transition>
    </mc:Choice>
    <mc:Fallback>
      <p:transition spd="slow">
        <p:randomBar dir="vert"/>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5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2000">
        <p:randomBar dir="vert"/>
      </p:transition>
    </mc:Choice>
    <mc:Fallback>
      <p:transition spd="slow">
        <p:randomBar dir="vert"/>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2000">
        <p:randomBar dir="vert"/>
      </p:transition>
    </mc:Choice>
    <mc:Fallback>
      <p:transition spd="slow">
        <p:randomBar dir="vert"/>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2000">
        <p:randomBar dir="vert"/>
      </p:transition>
    </mc:Choice>
    <mc:Fallback>
      <p:transition spd="slow">
        <p:randomBar dir="vert"/>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2000">
        <p:randomBar dir="vert"/>
      </p:transition>
    </mc:Choice>
    <mc:Fallback>
      <p:transition spd="slow">
        <p:randomBar dir="vert"/>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2000">
        <p:randomBar dir="vert"/>
      </p:transition>
    </mc:Choice>
    <mc:Fallback>
      <p:transition spd="slow">
        <p:randomBar dir="vert"/>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2000">
        <p:randomBar dir="vert"/>
      </p:transition>
    </mc:Choice>
    <mc:Fallback>
      <p:transition spd="slow">
        <p:randomBar dir="vert"/>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p:cNvSpPr>
            <a:spLocks noGrp="1"/>
          </p:cNvSpPr>
          <p:nvPr>
            <p:ph type="ctrTitle" hasCustomPrompt="1"/>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p:cNvSpPr>
            <a:spLocks noGrp="1"/>
          </p:cNvSpPr>
          <p:nvPr>
            <p:ph type="dt" sz="half" idx="10"/>
          </p:nvPr>
        </p:nvSpPr>
        <p:spPr/>
        <p:txBody>
          <a:bodyPr/>
          <a:lstStyle/>
          <a:p>
            <a:fld id="{8EB995BE-3FDD-4D8C-93BC-00982A533031}" type="datetimeFigureOut">
              <a:rPr lang="en-US" smtClean="0"/>
            </a:fld>
            <a:endParaRPr lang="en-US"/>
          </a:p>
        </p:txBody>
      </p:sp>
      <p:sp>
        <p:nvSpPr>
          <p:cNvPr id="5" name="Chỗ dành sẵn cho Chân trang 4"/>
          <p:cNvSpPr>
            <a:spLocks noGrp="1"/>
          </p:cNvSpPr>
          <p:nvPr>
            <p:ph type="ftr" sz="quarter" idx="11"/>
          </p:nvPr>
        </p:nvSpPr>
        <p:spPr/>
        <p:txBody>
          <a:bodyPr/>
          <a:lstStyle/>
          <a:p>
            <a:endParaRPr lang="en-US"/>
          </a:p>
        </p:txBody>
      </p:sp>
      <p:sp>
        <p:nvSpPr>
          <p:cNvPr id="6" name="Chỗ dành sẵn cho Số hiệu Bản chiếu 5"/>
          <p:cNvSpPr>
            <a:spLocks noGrp="1"/>
          </p:cNvSpPr>
          <p:nvPr>
            <p:ph type="sldNum" sz="quarter" idx="12"/>
          </p:nvPr>
        </p:nvSpPr>
        <p:spPr/>
        <p:txBody>
          <a:bodyPr/>
          <a:lstStyle/>
          <a:p>
            <a:fld id="{933E3CC4-8326-4791-9804-0E65518D0853}" type="slidenum">
              <a:rPr lang="en-US" smtClean="0"/>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p:cNvSpPr>
            <a:spLocks noGrp="1"/>
          </p:cNvSpPr>
          <p:nvPr>
            <p:ph type="title" hasCustomPrompt="1"/>
          </p:nvPr>
        </p:nvSpPr>
        <p:spPr/>
        <p:txBody>
          <a:bodyPr/>
          <a:lstStyle/>
          <a:p>
            <a:r>
              <a:rPr lang="vi-VN"/>
              <a:t>Bấm để sửa kiểu tiêu đề Bản cái</a:t>
            </a:r>
            <a:endParaRPr lang="en-US"/>
          </a:p>
        </p:txBody>
      </p:sp>
      <p:sp>
        <p:nvSpPr>
          <p:cNvPr id="3" name="Chỗ dành sẵn cho Nội dung 2"/>
          <p:cNvSpPr>
            <a:spLocks noGrp="1"/>
          </p:cNvSpPr>
          <p:nvPr>
            <p:ph idx="1" hasCustomPrompt="1"/>
          </p:nvPr>
        </p:nvSpPr>
        <p:spPr/>
        <p:txBody>
          <a:bodyPr/>
          <a:lstStyle/>
          <a:p>
            <a:pPr lvl="0"/>
            <a:r>
              <a:rPr lang="vi-VN"/>
              <a:t>Bấm để chỉnh sửa kiểu văn bản của Bản cái</a:t>
            </a:r>
            <a:endParaRPr lang="vi-VN"/>
          </a:p>
          <a:p>
            <a:pPr lvl="1"/>
            <a:r>
              <a:rPr lang="vi-VN"/>
              <a:t>Mức hai</a:t>
            </a:r>
            <a:endParaRPr lang="vi-VN"/>
          </a:p>
          <a:p>
            <a:pPr lvl="2"/>
            <a:r>
              <a:rPr lang="vi-VN"/>
              <a:t>Mức ba</a:t>
            </a:r>
            <a:endParaRPr lang="vi-VN"/>
          </a:p>
          <a:p>
            <a:pPr lvl="3"/>
            <a:r>
              <a:rPr lang="vi-VN"/>
              <a:t>Mức bốn</a:t>
            </a:r>
            <a:endParaRPr lang="vi-VN"/>
          </a:p>
          <a:p>
            <a:pPr lvl="4"/>
            <a:r>
              <a:rPr lang="vi-VN"/>
              <a:t>Mức năm</a:t>
            </a:r>
            <a:endParaRPr lang="en-US"/>
          </a:p>
        </p:txBody>
      </p:sp>
      <p:sp>
        <p:nvSpPr>
          <p:cNvPr id="4" name="Chỗ dành sẵn cho Ngày tháng 3"/>
          <p:cNvSpPr>
            <a:spLocks noGrp="1"/>
          </p:cNvSpPr>
          <p:nvPr>
            <p:ph type="dt" sz="half" idx="10"/>
          </p:nvPr>
        </p:nvSpPr>
        <p:spPr/>
        <p:txBody>
          <a:bodyPr/>
          <a:lstStyle/>
          <a:p>
            <a:fld id="{8EB995BE-3FDD-4D8C-93BC-00982A533031}" type="datetimeFigureOut">
              <a:rPr lang="en-US" smtClean="0"/>
            </a:fld>
            <a:endParaRPr lang="en-US"/>
          </a:p>
        </p:txBody>
      </p:sp>
      <p:sp>
        <p:nvSpPr>
          <p:cNvPr id="5" name="Chỗ dành sẵn cho Chân trang 4"/>
          <p:cNvSpPr>
            <a:spLocks noGrp="1"/>
          </p:cNvSpPr>
          <p:nvPr>
            <p:ph type="ftr" sz="quarter" idx="11"/>
          </p:nvPr>
        </p:nvSpPr>
        <p:spPr/>
        <p:txBody>
          <a:bodyPr/>
          <a:lstStyle/>
          <a:p>
            <a:endParaRPr lang="en-US"/>
          </a:p>
        </p:txBody>
      </p:sp>
      <p:sp>
        <p:nvSpPr>
          <p:cNvPr id="6" name="Chỗ dành sẵn cho Số hiệu Bản chiếu 5"/>
          <p:cNvSpPr>
            <a:spLocks noGrp="1"/>
          </p:cNvSpPr>
          <p:nvPr>
            <p:ph type="sldNum" sz="quarter" idx="12"/>
          </p:nvPr>
        </p:nvSpPr>
        <p:spPr/>
        <p:txBody>
          <a:bodyPr/>
          <a:lstStyle/>
          <a:p>
            <a:fld id="{933E3CC4-8326-4791-9804-0E65518D0853}"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5335" b="1" cap="all"/>
            </a:lvl1pPr>
          </a:lstStyle>
          <a:p>
            <a:r>
              <a:rPr lang="zh-CN" altLang="en-US"/>
              <a:t>单击此处编辑母版标题样式</a:t>
            </a:r>
            <a:endParaRPr lang="zh-CN" altLang="en-US"/>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p:randomBar dir="vert"/>
      </p:transition>
    </mc:Choice>
    <mc:Fallback>
      <p:transition spd="slow">
        <p:randomBar dir="vert"/>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endParaRPr lang="vi-VN"/>
          </a:p>
        </p:txBody>
      </p:sp>
      <p:sp>
        <p:nvSpPr>
          <p:cNvPr id="4" name="Chỗ dành sẵn cho Ngày tháng 3"/>
          <p:cNvSpPr>
            <a:spLocks noGrp="1"/>
          </p:cNvSpPr>
          <p:nvPr>
            <p:ph type="dt" sz="half" idx="10"/>
          </p:nvPr>
        </p:nvSpPr>
        <p:spPr/>
        <p:txBody>
          <a:bodyPr/>
          <a:lstStyle/>
          <a:p>
            <a:fld id="{8EB995BE-3FDD-4D8C-93BC-00982A533031}" type="datetimeFigureOut">
              <a:rPr lang="en-US" smtClean="0"/>
            </a:fld>
            <a:endParaRPr lang="en-US"/>
          </a:p>
        </p:txBody>
      </p:sp>
      <p:sp>
        <p:nvSpPr>
          <p:cNvPr id="5" name="Chỗ dành sẵn cho Chân trang 4"/>
          <p:cNvSpPr>
            <a:spLocks noGrp="1"/>
          </p:cNvSpPr>
          <p:nvPr>
            <p:ph type="ftr" sz="quarter" idx="11"/>
          </p:nvPr>
        </p:nvSpPr>
        <p:spPr/>
        <p:txBody>
          <a:bodyPr/>
          <a:lstStyle/>
          <a:p>
            <a:endParaRPr lang="en-US"/>
          </a:p>
        </p:txBody>
      </p:sp>
      <p:sp>
        <p:nvSpPr>
          <p:cNvPr id="6" name="Chỗ dành sẵn cho Số hiệu Bản chiếu 5"/>
          <p:cNvSpPr>
            <a:spLocks noGrp="1"/>
          </p:cNvSpPr>
          <p:nvPr>
            <p:ph type="sldNum" sz="quarter" idx="12"/>
          </p:nvPr>
        </p:nvSpPr>
        <p:spPr/>
        <p:txBody>
          <a:bodyPr/>
          <a:lstStyle/>
          <a:p>
            <a:fld id="{933E3CC4-8326-4791-9804-0E65518D0853}" type="slidenum">
              <a:rPr lang="en-US" smtClean="0"/>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p:cNvSpPr>
            <a:spLocks noGrp="1"/>
          </p:cNvSpPr>
          <p:nvPr>
            <p:ph type="title" hasCustomPrompt="1"/>
          </p:nvPr>
        </p:nvSpPr>
        <p:spPr/>
        <p:txBody>
          <a:bodyPr/>
          <a:lstStyle/>
          <a:p>
            <a:r>
              <a:rPr lang="vi-VN"/>
              <a:t>Bấm để sửa kiểu tiêu đề Bản cái</a:t>
            </a:r>
            <a:endParaRPr lang="en-US"/>
          </a:p>
        </p:txBody>
      </p:sp>
      <p:sp>
        <p:nvSpPr>
          <p:cNvPr id="3" name="Chỗ dành sẵn cho Nội dung 2"/>
          <p:cNvSpPr>
            <a:spLocks noGrp="1"/>
          </p:cNvSpPr>
          <p:nvPr>
            <p:ph sz="half" idx="1" hasCustomPrompt="1"/>
          </p:nvPr>
        </p:nvSpPr>
        <p:spPr>
          <a:xfrm>
            <a:off x="838200" y="1825625"/>
            <a:ext cx="5181600" cy="4351338"/>
          </a:xfrm>
        </p:spPr>
        <p:txBody>
          <a:bodyPr/>
          <a:lstStyle/>
          <a:p>
            <a:pPr lvl="0"/>
            <a:r>
              <a:rPr lang="vi-VN"/>
              <a:t>Bấm để chỉnh sửa kiểu văn bản của Bản cái</a:t>
            </a:r>
            <a:endParaRPr lang="vi-VN"/>
          </a:p>
          <a:p>
            <a:pPr lvl="1"/>
            <a:r>
              <a:rPr lang="vi-VN"/>
              <a:t>Mức hai</a:t>
            </a:r>
            <a:endParaRPr lang="vi-VN"/>
          </a:p>
          <a:p>
            <a:pPr lvl="2"/>
            <a:r>
              <a:rPr lang="vi-VN"/>
              <a:t>Mức ba</a:t>
            </a:r>
            <a:endParaRPr lang="vi-VN"/>
          </a:p>
          <a:p>
            <a:pPr lvl="3"/>
            <a:r>
              <a:rPr lang="vi-VN"/>
              <a:t>Mức bốn</a:t>
            </a:r>
            <a:endParaRPr lang="vi-VN"/>
          </a:p>
          <a:p>
            <a:pPr lvl="4"/>
            <a:r>
              <a:rPr lang="vi-VN"/>
              <a:t>Mức năm</a:t>
            </a:r>
            <a:endParaRPr lang="en-US"/>
          </a:p>
        </p:txBody>
      </p:sp>
      <p:sp>
        <p:nvSpPr>
          <p:cNvPr id="4" name="Chỗ dành sẵn cho Nội dung 3"/>
          <p:cNvSpPr>
            <a:spLocks noGrp="1"/>
          </p:cNvSpPr>
          <p:nvPr>
            <p:ph sz="half" idx="2" hasCustomPrompt="1"/>
          </p:nvPr>
        </p:nvSpPr>
        <p:spPr>
          <a:xfrm>
            <a:off x="6172200" y="1825625"/>
            <a:ext cx="5181600" cy="4351338"/>
          </a:xfrm>
        </p:spPr>
        <p:txBody>
          <a:bodyPr/>
          <a:lstStyle/>
          <a:p>
            <a:pPr lvl="0"/>
            <a:r>
              <a:rPr lang="vi-VN"/>
              <a:t>Bấm để chỉnh sửa kiểu văn bản của Bản cái</a:t>
            </a:r>
            <a:endParaRPr lang="vi-VN"/>
          </a:p>
          <a:p>
            <a:pPr lvl="1"/>
            <a:r>
              <a:rPr lang="vi-VN"/>
              <a:t>Mức hai</a:t>
            </a:r>
            <a:endParaRPr lang="vi-VN"/>
          </a:p>
          <a:p>
            <a:pPr lvl="2"/>
            <a:r>
              <a:rPr lang="vi-VN"/>
              <a:t>Mức ba</a:t>
            </a:r>
            <a:endParaRPr lang="vi-VN"/>
          </a:p>
          <a:p>
            <a:pPr lvl="3"/>
            <a:r>
              <a:rPr lang="vi-VN"/>
              <a:t>Mức bốn</a:t>
            </a:r>
            <a:endParaRPr lang="vi-VN"/>
          </a:p>
          <a:p>
            <a:pPr lvl="4"/>
            <a:r>
              <a:rPr lang="vi-VN"/>
              <a:t>Mức năm</a:t>
            </a:r>
            <a:endParaRPr lang="en-US"/>
          </a:p>
        </p:txBody>
      </p:sp>
      <p:sp>
        <p:nvSpPr>
          <p:cNvPr id="5" name="Chỗ dành sẵn cho Ngày tháng 4"/>
          <p:cNvSpPr>
            <a:spLocks noGrp="1"/>
          </p:cNvSpPr>
          <p:nvPr>
            <p:ph type="dt" sz="half" idx="10"/>
          </p:nvPr>
        </p:nvSpPr>
        <p:spPr/>
        <p:txBody>
          <a:bodyPr/>
          <a:lstStyle/>
          <a:p>
            <a:fld id="{8EB995BE-3FDD-4D8C-93BC-00982A533031}" type="datetimeFigureOut">
              <a:rPr lang="en-US" smtClean="0"/>
            </a:fld>
            <a:endParaRPr lang="en-US"/>
          </a:p>
        </p:txBody>
      </p:sp>
      <p:sp>
        <p:nvSpPr>
          <p:cNvPr id="6" name="Chỗ dành sẵn cho Chân trang 5"/>
          <p:cNvSpPr>
            <a:spLocks noGrp="1"/>
          </p:cNvSpPr>
          <p:nvPr>
            <p:ph type="ftr" sz="quarter" idx="11"/>
          </p:nvPr>
        </p:nvSpPr>
        <p:spPr/>
        <p:txBody>
          <a:bodyPr/>
          <a:lstStyle/>
          <a:p>
            <a:endParaRPr lang="en-US"/>
          </a:p>
        </p:txBody>
      </p:sp>
      <p:sp>
        <p:nvSpPr>
          <p:cNvPr id="7" name="Chỗ dành sẵn cho Số hiệu Bản chiếu 6"/>
          <p:cNvSpPr>
            <a:spLocks noGrp="1"/>
          </p:cNvSpPr>
          <p:nvPr>
            <p:ph type="sldNum" sz="quarter" idx="12"/>
          </p:nvPr>
        </p:nvSpPr>
        <p:spPr/>
        <p:txBody>
          <a:bodyPr/>
          <a:lstStyle/>
          <a:p>
            <a:fld id="{933E3CC4-8326-4791-9804-0E65518D0853}" type="slidenum">
              <a:rPr lang="en-US" smtClean="0"/>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839788" y="365125"/>
            <a:ext cx="10515600" cy="1325563"/>
          </a:xfrm>
        </p:spPr>
        <p:txBody>
          <a:bodyPr/>
          <a:lstStyle/>
          <a:p>
            <a:r>
              <a:rPr lang="vi-VN"/>
              <a:t>Bấm để sửa kiểu tiêu đề Bản cái</a:t>
            </a:r>
            <a:endParaRPr lang="en-US"/>
          </a:p>
        </p:txBody>
      </p:sp>
      <p:sp>
        <p:nvSpPr>
          <p:cNvPr id="3" name="Chỗ dành sẵn cho Văn bản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endParaRPr lang="vi-VN"/>
          </a:p>
        </p:txBody>
      </p:sp>
      <p:sp>
        <p:nvSpPr>
          <p:cNvPr id="4" name="Chỗ dành sẵn cho Nội dung 3"/>
          <p:cNvSpPr>
            <a:spLocks noGrp="1"/>
          </p:cNvSpPr>
          <p:nvPr>
            <p:ph sz="half" idx="2" hasCustomPrompt="1"/>
          </p:nvPr>
        </p:nvSpPr>
        <p:spPr>
          <a:xfrm>
            <a:off x="839788" y="2505075"/>
            <a:ext cx="5157787" cy="3684588"/>
          </a:xfrm>
        </p:spPr>
        <p:txBody>
          <a:bodyPr/>
          <a:lstStyle/>
          <a:p>
            <a:pPr lvl="0"/>
            <a:r>
              <a:rPr lang="vi-VN"/>
              <a:t>Bấm để chỉnh sửa kiểu văn bản của Bản cái</a:t>
            </a:r>
            <a:endParaRPr lang="vi-VN"/>
          </a:p>
          <a:p>
            <a:pPr lvl="1"/>
            <a:r>
              <a:rPr lang="vi-VN"/>
              <a:t>Mức hai</a:t>
            </a:r>
            <a:endParaRPr lang="vi-VN"/>
          </a:p>
          <a:p>
            <a:pPr lvl="2"/>
            <a:r>
              <a:rPr lang="vi-VN"/>
              <a:t>Mức ba</a:t>
            </a:r>
            <a:endParaRPr lang="vi-VN"/>
          </a:p>
          <a:p>
            <a:pPr lvl="3"/>
            <a:r>
              <a:rPr lang="vi-VN"/>
              <a:t>Mức bốn</a:t>
            </a:r>
            <a:endParaRPr lang="vi-VN"/>
          </a:p>
          <a:p>
            <a:pPr lvl="4"/>
            <a:r>
              <a:rPr lang="vi-VN"/>
              <a:t>Mức năm</a:t>
            </a:r>
            <a:endParaRPr lang="en-US"/>
          </a:p>
        </p:txBody>
      </p:sp>
      <p:sp>
        <p:nvSpPr>
          <p:cNvPr id="5" name="Chỗ dành sẵn cho Văn bản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endParaRPr lang="vi-VN"/>
          </a:p>
        </p:txBody>
      </p:sp>
      <p:sp>
        <p:nvSpPr>
          <p:cNvPr id="6" name="Chỗ dành sẵn cho Nội dung 5"/>
          <p:cNvSpPr>
            <a:spLocks noGrp="1"/>
          </p:cNvSpPr>
          <p:nvPr>
            <p:ph sz="quarter" idx="4" hasCustomPrompt="1"/>
          </p:nvPr>
        </p:nvSpPr>
        <p:spPr>
          <a:xfrm>
            <a:off x="6172200" y="2505075"/>
            <a:ext cx="5183188" cy="3684588"/>
          </a:xfrm>
        </p:spPr>
        <p:txBody>
          <a:bodyPr/>
          <a:lstStyle/>
          <a:p>
            <a:pPr lvl="0"/>
            <a:r>
              <a:rPr lang="vi-VN"/>
              <a:t>Bấm để chỉnh sửa kiểu văn bản của Bản cái</a:t>
            </a:r>
            <a:endParaRPr lang="vi-VN"/>
          </a:p>
          <a:p>
            <a:pPr lvl="1"/>
            <a:r>
              <a:rPr lang="vi-VN"/>
              <a:t>Mức hai</a:t>
            </a:r>
            <a:endParaRPr lang="vi-VN"/>
          </a:p>
          <a:p>
            <a:pPr lvl="2"/>
            <a:r>
              <a:rPr lang="vi-VN"/>
              <a:t>Mức ba</a:t>
            </a:r>
            <a:endParaRPr lang="vi-VN"/>
          </a:p>
          <a:p>
            <a:pPr lvl="3"/>
            <a:r>
              <a:rPr lang="vi-VN"/>
              <a:t>Mức bốn</a:t>
            </a:r>
            <a:endParaRPr lang="vi-VN"/>
          </a:p>
          <a:p>
            <a:pPr lvl="4"/>
            <a:r>
              <a:rPr lang="vi-VN"/>
              <a:t>Mức năm</a:t>
            </a:r>
            <a:endParaRPr lang="en-US"/>
          </a:p>
        </p:txBody>
      </p:sp>
      <p:sp>
        <p:nvSpPr>
          <p:cNvPr id="7" name="Chỗ dành sẵn cho Ngày tháng 6"/>
          <p:cNvSpPr>
            <a:spLocks noGrp="1"/>
          </p:cNvSpPr>
          <p:nvPr>
            <p:ph type="dt" sz="half" idx="10"/>
          </p:nvPr>
        </p:nvSpPr>
        <p:spPr/>
        <p:txBody>
          <a:bodyPr/>
          <a:lstStyle/>
          <a:p>
            <a:fld id="{8EB995BE-3FDD-4D8C-93BC-00982A533031}" type="datetimeFigureOut">
              <a:rPr lang="en-US" smtClean="0"/>
            </a:fld>
            <a:endParaRPr lang="en-US"/>
          </a:p>
        </p:txBody>
      </p:sp>
      <p:sp>
        <p:nvSpPr>
          <p:cNvPr id="8" name="Chỗ dành sẵn cho Chân trang 7"/>
          <p:cNvSpPr>
            <a:spLocks noGrp="1"/>
          </p:cNvSpPr>
          <p:nvPr>
            <p:ph type="ftr" sz="quarter" idx="11"/>
          </p:nvPr>
        </p:nvSpPr>
        <p:spPr/>
        <p:txBody>
          <a:bodyPr/>
          <a:lstStyle/>
          <a:p>
            <a:endParaRPr lang="en-US"/>
          </a:p>
        </p:txBody>
      </p:sp>
      <p:sp>
        <p:nvSpPr>
          <p:cNvPr id="9" name="Chỗ dành sẵn cho Số hiệu Bản chiếu 8"/>
          <p:cNvSpPr>
            <a:spLocks noGrp="1"/>
          </p:cNvSpPr>
          <p:nvPr>
            <p:ph type="sldNum" sz="quarter" idx="12"/>
          </p:nvPr>
        </p:nvSpPr>
        <p:spPr/>
        <p:txBody>
          <a:bodyPr/>
          <a:lstStyle/>
          <a:p>
            <a:fld id="{933E3CC4-8326-4791-9804-0E65518D0853}" type="slidenum">
              <a:rPr lang="en-US" smtClean="0"/>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p:cNvSpPr>
            <a:spLocks noGrp="1"/>
          </p:cNvSpPr>
          <p:nvPr>
            <p:ph type="title" hasCustomPrompt="1"/>
          </p:nvPr>
        </p:nvSpPr>
        <p:spPr/>
        <p:txBody>
          <a:bodyPr/>
          <a:lstStyle/>
          <a:p>
            <a:r>
              <a:rPr lang="vi-VN"/>
              <a:t>Bấm để sửa kiểu tiêu đề Bản cái</a:t>
            </a:r>
            <a:endParaRPr lang="en-US"/>
          </a:p>
        </p:txBody>
      </p:sp>
      <p:sp>
        <p:nvSpPr>
          <p:cNvPr id="3" name="Chỗ dành sẵn cho Ngày tháng 2"/>
          <p:cNvSpPr>
            <a:spLocks noGrp="1"/>
          </p:cNvSpPr>
          <p:nvPr>
            <p:ph type="dt" sz="half" idx="10"/>
          </p:nvPr>
        </p:nvSpPr>
        <p:spPr/>
        <p:txBody>
          <a:bodyPr/>
          <a:lstStyle/>
          <a:p>
            <a:fld id="{8EB995BE-3FDD-4D8C-93BC-00982A533031}" type="datetimeFigureOut">
              <a:rPr lang="en-US" smtClean="0"/>
            </a:fld>
            <a:endParaRPr lang="en-US"/>
          </a:p>
        </p:txBody>
      </p:sp>
      <p:sp>
        <p:nvSpPr>
          <p:cNvPr id="4" name="Chỗ dành sẵn cho Chân trang 3"/>
          <p:cNvSpPr>
            <a:spLocks noGrp="1"/>
          </p:cNvSpPr>
          <p:nvPr>
            <p:ph type="ftr" sz="quarter" idx="11"/>
          </p:nvPr>
        </p:nvSpPr>
        <p:spPr/>
        <p:txBody>
          <a:bodyPr/>
          <a:lstStyle/>
          <a:p>
            <a:endParaRPr lang="en-US"/>
          </a:p>
        </p:txBody>
      </p:sp>
      <p:sp>
        <p:nvSpPr>
          <p:cNvPr id="5" name="Chỗ dành sẵn cho Số hiệu Bản chiếu 4"/>
          <p:cNvSpPr>
            <a:spLocks noGrp="1"/>
          </p:cNvSpPr>
          <p:nvPr>
            <p:ph type="sldNum" sz="quarter" idx="12"/>
          </p:nvPr>
        </p:nvSpPr>
        <p:spPr/>
        <p:txBody>
          <a:bodyPr/>
          <a:lstStyle/>
          <a:p>
            <a:fld id="{933E3CC4-8326-4791-9804-0E65518D0853}" type="slidenum">
              <a:rPr lang="en-US" smtClean="0"/>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p:cNvSpPr>
            <a:spLocks noGrp="1"/>
          </p:cNvSpPr>
          <p:nvPr>
            <p:ph type="dt" sz="half" idx="10"/>
          </p:nvPr>
        </p:nvSpPr>
        <p:spPr/>
        <p:txBody>
          <a:bodyPr/>
          <a:lstStyle/>
          <a:p>
            <a:fld id="{8EB995BE-3FDD-4D8C-93BC-00982A533031}" type="datetimeFigureOut">
              <a:rPr lang="en-US" smtClean="0"/>
            </a:fld>
            <a:endParaRPr lang="en-US"/>
          </a:p>
        </p:txBody>
      </p:sp>
      <p:sp>
        <p:nvSpPr>
          <p:cNvPr id="3" name="Chỗ dành sẵn cho Chân trang 2"/>
          <p:cNvSpPr>
            <a:spLocks noGrp="1"/>
          </p:cNvSpPr>
          <p:nvPr>
            <p:ph type="ftr" sz="quarter" idx="11"/>
          </p:nvPr>
        </p:nvSpPr>
        <p:spPr/>
        <p:txBody>
          <a:bodyPr/>
          <a:lstStyle/>
          <a:p>
            <a:endParaRPr lang="en-US"/>
          </a:p>
        </p:txBody>
      </p:sp>
      <p:sp>
        <p:nvSpPr>
          <p:cNvPr id="4" name="Chỗ dành sẵn cho Số hiệu Bản chiếu 3"/>
          <p:cNvSpPr>
            <a:spLocks noGrp="1"/>
          </p:cNvSpPr>
          <p:nvPr>
            <p:ph type="sldNum" sz="quarter" idx="12"/>
          </p:nvPr>
        </p:nvSpPr>
        <p:spPr/>
        <p:txBody>
          <a:bodyPr/>
          <a:lstStyle/>
          <a:p>
            <a:fld id="{933E3CC4-8326-4791-9804-0E65518D0853}" type="slidenum">
              <a:rPr lang="en-US" smtClean="0"/>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endParaRPr lang="vi-VN"/>
          </a:p>
          <a:p>
            <a:pPr lvl="1"/>
            <a:r>
              <a:rPr lang="vi-VN"/>
              <a:t>Mức hai</a:t>
            </a:r>
            <a:endParaRPr lang="vi-VN"/>
          </a:p>
          <a:p>
            <a:pPr lvl="2"/>
            <a:r>
              <a:rPr lang="vi-VN"/>
              <a:t>Mức ba</a:t>
            </a:r>
            <a:endParaRPr lang="vi-VN"/>
          </a:p>
          <a:p>
            <a:pPr lvl="3"/>
            <a:r>
              <a:rPr lang="vi-VN"/>
              <a:t>Mức bốn</a:t>
            </a:r>
            <a:endParaRPr lang="vi-VN"/>
          </a:p>
          <a:p>
            <a:pPr lvl="4"/>
            <a:r>
              <a:rPr lang="vi-VN"/>
              <a:t>Mức năm</a:t>
            </a:r>
            <a:endParaRPr lang="en-US"/>
          </a:p>
        </p:txBody>
      </p:sp>
      <p:sp>
        <p:nvSpPr>
          <p:cNvPr id="4" name="Chỗ dành sẵn cho Văn bản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endParaRPr lang="vi-VN"/>
          </a:p>
        </p:txBody>
      </p:sp>
      <p:sp>
        <p:nvSpPr>
          <p:cNvPr id="5" name="Chỗ dành sẵn cho Ngày tháng 4"/>
          <p:cNvSpPr>
            <a:spLocks noGrp="1"/>
          </p:cNvSpPr>
          <p:nvPr>
            <p:ph type="dt" sz="half" idx="10"/>
          </p:nvPr>
        </p:nvSpPr>
        <p:spPr/>
        <p:txBody>
          <a:bodyPr/>
          <a:lstStyle/>
          <a:p>
            <a:fld id="{8EB995BE-3FDD-4D8C-93BC-00982A533031}" type="datetimeFigureOut">
              <a:rPr lang="en-US" smtClean="0"/>
            </a:fld>
            <a:endParaRPr lang="en-US"/>
          </a:p>
        </p:txBody>
      </p:sp>
      <p:sp>
        <p:nvSpPr>
          <p:cNvPr id="6" name="Chỗ dành sẵn cho Chân trang 5"/>
          <p:cNvSpPr>
            <a:spLocks noGrp="1"/>
          </p:cNvSpPr>
          <p:nvPr>
            <p:ph type="ftr" sz="quarter" idx="11"/>
          </p:nvPr>
        </p:nvSpPr>
        <p:spPr/>
        <p:txBody>
          <a:bodyPr/>
          <a:lstStyle/>
          <a:p>
            <a:endParaRPr lang="en-US"/>
          </a:p>
        </p:txBody>
      </p:sp>
      <p:sp>
        <p:nvSpPr>
          <p:cNvPr id="7" name="Chỗ dành sẵn cho Số hiệu Bản chiếu 6"/>
          <p:cNvSpPr>
            <a:spLocks noGrp="1"/>
          </p:cNvSpPr>
          <p:nvPr>
            <p:ph type="sldNum" sz="quarter" idx="12"/>
          </p:nvPr>
        </p:nvSpPr>
        <p:spPr/>
        <p:txBody>
          <a:bodyPr/>
          <a:lstStyle/>
          <a:p>
            <a:fld id="{933E3CC4-8326-4791-9804-0E65518D0853}" type="slidenum">
              <a:rPr lang="en-US" smtClean="0"/>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endParaRPr lang="vi-VN"/>
          </a:p>
        </p:txBody>
      </p:sp>
      <p:sp>
        <p:nvSpPr>
          <p:cNvPr id="5" name="Chỗ dành sẵn cho Ngày tháng 4"/>
          <p:cNvSpPr>
            <a:spLocks noGrp="1"/>
          </p:cNvSpPr>
          <p:nvPr>
            <p:ph type="dt" sz="half" idx="10"/>
          </p:nvPr>
        </p:nvSpPr>
        <p:spPr/>
        <p:txBody>
          <a:bodyPr/>
          <a:lstStyle/>
          <a:p>
            <a:fld id="{8EB995BE-3FDD-4D8C-93BC-00982A533031}" type="datetimeFigureOut">
              <a:rPr lang="en-US" smtClean="0"/>
            </a:fld>
            <a:endParaRPr lang="en-US"/>
          </a:p>
        </p:txBody>
      </p:sp>
      <p:sp>
        <p:nvSpPr>
          <p:cNvPr id="6" name="Chỗ dành sẵn cho Chân trang 5"/>
          <p:cNvSpPr>
            <a:spLocks noGrp="1"/>
          </p:cNvSpPr>
          <p:nvPr>
            <p:ph type="ftr" sz="quarter" idx="11"/>
          </p:nvPr>
        </p:nvSpPr>
        <p:spPr/>
        <p:txBody>
          <a:bodyPr/>
          <a:lstStyle/>
          <a:p>
            <a:endParaRPr lang="en-US"/>
          </a:p>
        </p:txBody>
      </p:sp>
      <p:sp>
        <p:nvSpPr>
          <p:cNvPr id="7" name="Chỗ dành sẵn cho Số hiệu Bản chiếu 6"/>
          <p:cNvSpPr>
            <a:spLocks noGrp="1"/>
          </p:cNvSpPr>
          <p:nvPr>
            <p:ph type="sldNum" sz="quarter" idx="12"/>
          </p:nvPr>
        </p:nvSpPr>
        <p:spPr/>
        <p:txBody>
          <a:bodyPr/>
          <a:lstStyle/>
          <a:p>
            <a:fld id="{933E3CC4-8326-4791-9804-0E65518D0853}" type="slidenum">
              <a:rPr lang="en-US" smtClean="0"/>
            </a:fld>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p:cNvSpPr>
            <a:spLocks noGrp="1"/>
          </p:cNvSpPr>
          <p:nvPr>
            <p:ph type="title" hasCustomPrompt="1"/>
          </p:nvPr>
        </p:nvSpPr>
        <p:spPr/>
        <p:txBody>
          <a:bodyPr/>
          <a:lstStyle/>
          <a:p>
            <a:r>
              <a:rPr lang="vi-VN"/>
              <a:t>Bấm để sửa kiểu tiêu đề Bản cái</a:t>
            </a:r>
            <a:endParaRPr lang="en-US"/>
          </a:p>
        </p:txBody>
      </p:sp>
      <p:sp>
        <p:nvSpPr>
          <p:cNvPr id="3" name="Chỗ dành sẵn cho Văn bản Dọc 2"/>
          <p:cNvSpPr>
            <a:spLocks noGrp="1"/>
          </p:cNvSpPr>
          <p:nvPr>
            <p:ph type="body" orient="vert" idx="1" hasCustomPrompt="1"/>
          </p:nvPr>
        </p:nvSpPr>
        <p:spPr/>
        <p:txBody>
          <a:bodyPr vert="eaVert"/>
          <a:lstStyle/>
          <a:p>
            <a:pPr lvl="0"/>
            <a:r>
              <a:rPr lang="vi-VN"/>
              <a:t>Bấm để chỉnh sửa kiểu văn bản của Bản cái</a:t>
            </a:r>
            <a:endParaRPr lang="vi-VN"/>
          </a:p>
          <a:p>
            <a:pPr lvl="1"/>
            <a:r>
              <a:rPr lang="vi-VN"/>
              <a:t>Mức hai</a:t>
            </a:r>
            <a:endParaRPr lang="vi-VN"/>
          </a:p>
          <a:p>
            <a:pPr lvl="2"/>
            <a:r>
              <a:rPr lang="vi-VN"/>
              <a:t>Mức ba</a:t>
            </a:r>
            <a:endParaRPr lang="vi-VN"/>
          </a:p>
          <a:p>
            <a:pPr lvl="3"/>
            <a:r>
              <a:rPr lang="vi-VN"/>
              <a:t>Mức bốn</a:t>
            </a:r>
            <a:endParaRPr lang="vi-VN"/>
          </a:p>
          <a:p>
            <a:pPr lvl="4"/>
            <a:r>
              <a:rPr lang="vi-VN"/>
              <a:t>Mức năm</a:t>
            </a:r>
            <a:endParaRPr lang="en-US"/>
          </a:p>
        </p:txBody>
      </p:sp>
      <p:sp>
        <p:nvSpPr>
          <p:cNvPr id="4" name="Chỗ dành sẵn cho Ngày tháng 3"/>
          <p:cNvSpPr>
            <a:spLocks noGrp="1"/>
          </p:cNvSpPr>
          <p:nvPr>
            <p:ph type="dt" sz="half" idx="10"/>
          </p:nvPr>
        </p:nvSpPr>
        <p:spPr/>
        <p:txBody>
          <a:bodyPr/>
          <a:lstStyle/>
          <a:p>
            <a:fld id="{8EB995BE-3FDD-4D8C-93BC-00982A533031}" type="datetimeFigureOut">
              <a:rPr lang="en-US" smtClean="0"/>
            </a:fld>
            <a:endParaRPr lang="en-US"/>
          </a:p>
        </p:txBody>
      </p:sp>
      <p:sp>
        <p:nvSpPr>
          <p:cNvPr id="5" name="Chỗ dành sẵn cho Chân trang 4"/>
          <p:cNvSpPr>
            <a:spLocks noGrp="1"/>
          </p:cNvSpPr>
          <p:nvPr>
            <p:ph type="ftr" sz="quarter" idx="11"/>
          </p:nvPr>
        </p:nvSpPr>
        <p:spPr/>
        <p:txBody>
          <a:bodyPr/>
          <a:lstStyle/>
          <a:p>
            <a:endParaRPr lang="en-US"/>
          </a:p>
        </p:txBody>
      </p:sp>
      <p:sp>
        <p:nvSpPr>
          <p:cNvPr id="6" name="Chỗ dành sẵn cho Số hiệu Bản chiếu 5"/>
          <p:cNvSpPr>
            <a:spLocks noGrp="1"/>
          </p:cNvSpPr>
          <p:nvPr>
            <p:ph type="sldNum" sz="quarter" idx="12"/>
          </p:nvPr>
        </p:nvSpPr>
        <p:spPr/>
        <p:txBody>
          <a:bodyPr/>
          <a:lstStyle/>
          <a:p>
            <a:fld id="{933E3CC4-8326-4791-9804-0E65518D0853}" type="slidenum">
              <a:rPr lang="en-US" smtClean="0"/>
            </a:fld>
            <a:endParaRPr 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p:cNvSpPr>
            <a:spLocks noGrp="1"/>
          </p:cNvSpPr>
          <p:nvPr>
            <p:ph type="title" orient="vert" hasCustomPrompt="1"/>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p:cNvSpPr>
            <a:spLocks noGrp="1"/>
          </p:cNvSpPr>
          <p:nvPr>
            <p:ph type="body" orient="vert" idx="1" hasCustomPrompt="1"/>
          </p:nvPr>
        </p:nvSpPr>
        <p:spPr>
          <a:xfrm>
            <a:off x="838200" y="365125"/>
            <a:ext cx="7734300" cy="5811838"/>
          </a:xfrm>
        </p:spPr>
        <p:txBody>
          <a:bodyPr vert="eaVert"/>
          <a:lstStyle/>
          <a:p>
            <a:pPr lvl="0"/>
            <a:r>
              <a:rPr lang="vi-VN"/>
              <a:t>Bấm để chỉnh sửa kiểu văn bản của Bản cái</a:t>
            </a:r>
            <a:endParaRPr lang="vi-VN"/>
          </a:p>
          <a:p>
            <a:pPr lvl="1"/>
            <a:r>
              <a:rPr lang="vi-VN"/>
              <a:t>Mức hai</a:t>
            </a:r>
            <a:endParaRPr lang="vi-VN"/>
          </a:p>
          <a:p>
            <a:pPr lvl="2"/>
            <a:r>
              <a:rPr lang="vi-VN"/>
              <a:t>Mức ba</a:t>
            </a:r>
            <a:endParaRPr lang="vi-VN"/>
          </a:p>
          <a:p>
            <a:pPr lvl="3"/>
            <a:r>
              <a:rPr lang="vi-VN"/>
              <a:t>Mức bốn</a:t>
            </a:r>
            <a:endParaRPr lang="vi-VN"/>
          </a:p>
          <a:p>
            <a:pPr lvl="4"/>
            <a:r>
              <a:rPr lang="vi-VN"/>
              <a:t>Mức năm</a:t>
            </a:r>
            <a:endParaRPr lang="en-US"/>
          </a:p>
        </p:txBody>
      </p:sp>
      <p:sp>
        <p:nvSpPr>
          <p:cNvPr id="4" name="Chỗ dành sẵn cho Ngày tháng 3"/>
          <p:cNvSpPr>
            <a:spLocks noGrp="1"/>
          </p:cNvSpPr>
          <p:nvPr>
            <p:ph type="dt" sz="half" idx="10"/>
          </p:nvPr>
        </p:nvSpPr>
        <p:spPr/>
        <p:txBody>
          <a:bodyPr/>
          <a:lstStyle/>
          <a:p>
            <a:fld id="{8EB995BE-3FDD-4D8C-93BC-00982A533031}" type="datetimeFigureOut">
              <a:rPr lang="en-US" smtClean="0"/>
            </a:fld>
            <a:endParaRPr lang="en-US"/>
          </a:p>
        </p:txBody>
      </p:sp>
      <p:sp>
        <p:nvSpPr>
          <p:cNvPr id="5" name="Chỗ dành sẵn cho Chân trang 4"/>
          <p:cNvSpPr>
            <a:spLocks noGrp="1"/>
          </p:cNvSpPr>
          <p:nvPr>
            <p:ph type="ftr" sz="quarter" idx="11"/>
          </p:nvPr>
        </p:nvSpPr>
        <p:spPr/>
        <p:txBody>
          <a:bodyPr/>
          <a:lstStyle/>
          <a:p>
            <a:endParaRPr lang="en-US"/>
          </a:p>
        </p:txBody>
      </p:sp>
      <p:sp>
        <p:nvSpPr>
          <p:cNvPr id="6" name="Chỗ dành sẵn cho Số hiệu Bản chiếu 5"/>
          <p:cNvSpPr>
            <a:spLocks noGrp="1"/>
          </p:cNvSpPr>
          <p:nvPr>
            <p:ph type="sldNum" sz="quarter" idx="12"/>
          </p:nvPr>
        </p:nvSpPr>
        <p:spPr/>
        <p:txBody>
          <a:bodyPr/>
          <a:lstStyle/>
          <a:p>
            <a:fld id="{933E3CC4-8326-4791-9804-0E65518D0853}" type="slidenum">
              <a:rPr lang="en-US" smtClean="0"/>
            </a:fld>
            <a:endParaRPr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fld>
            <a:endParaRPr lang="zh-CN" altLang="en-US">
              <a:solidFill>
                <a:prstClr val="black"/>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fld>
            <a:endParaRPr lang="zh-CN" altLang="en-US">
              <a:solidFill>
                <a:prstClr val="black"/>
              </a:solidFill>
            </a:endParaRPr>
          </a:p>
        </p:txBody>
      </p:sp>
    </p:spTree>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609600" y="1600201"/>
            <a:ext cx="5384800" cy="4525963"/>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97600" y="1600201"/>
            <a:ext cx="5384800" cy="4525963"/>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p:randomBar dir="vert"/>
      </p:transition>
    </mc:Choice>
    <mc:Fallback>
      <p:transition spd="slow">
        <p:randomBar dir="vert"/>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fld>
            <a:endParaRPr lang="zh-CN" altLang="en-US">
              <a:solidFill>
                <a:prstClr val="black"/>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fld>
            <a:endParaRPr lang="zh-CN" altLang="en-US">
              <a:solidFill>
                <a:prstClr val="black"/>
              </a:solidFill>
            </a:endParaRPr>
          </a:p>
        </p:txBody>
      </p:sp>
    </p:spTree>
  </p:cSld>
  <p:clrMapOvr>
    <a:masterClrMapping/>
  </p:clrMapOvr>
  <p:transition spd="slow">
    <p:push dir="u"/>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fld>
            <a:endParaRPr lang="zh-CN" altLang="en-US">
              <a:solidFill>
                <a:prstClr val="black"/>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fld>
            <a:endParaRPr lang="zh-CN" altLang="en-US">
              <a:solidFill>
                <a:prstClr val="black"/>
              </a:solidFill>
            </a:endParaRPr>
          </a:p>
        </p:txBody>
      </p:sp>
    </p:spTree>
  </p:cSld>
  <p:clrMapOvr>
    <a:masterClrMapping/>
  </p:clrMapOvr>
  <p:transition spd="slow">
    <p:push dir="u"/>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fld>
            <a:endParaRPr lang="zh-CN" altLang="en-US">
              <a:solidFill>
                <a:prstClr val="black"/>
              </a:solidFill>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fld>
            <a:endParaRPr lang="zh-CN" altLang="en-US">
              <a:solidFill>
                <a:prstClr val="black"/>
              </a:solidFill>
            </a:endParaRPr>
          </a:p>
        </p:txBody>
      </p:sp>
    </p:spTree>
  </p:cSld>
  <p:clrMapOvr>
    <a:masterClrMapping/>
  </p:clrMapOvr>
  <p:transition spd="slow">
    <p:push dir="u"/>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fld>
            <a:endParaRPr lang="zh-CN" altLang="en-US">
              <a:solidFill>
                <a:prstClr val="black"/>
              </a:solidFill>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fld>
            <a:endParaRPr lang="zh-CN" altLang="en-US">
              <a:solidFill>
                <a:prstClr val="black"/>
              </a:solidFill>
            </a:endParaRPr>
          </a:p>
        </p:txBody>
      </p:sp>
    </p:spTree>
  </p:cSld>
  <p:clrMapOvr>
    <a:masterClrMapping/>
  </p:clrMapOvr>
  <p:transition spd="slow">
    <p:push dir="u"/>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5" name="日期占位符 4"/>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fld>
            <a:endParaRPr lang="zh-CN" altLang="en-US">
              <a:solidFill>
                <a:prstClr val="black"/>
              </a:solidFill>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fld>
            <a:endParaRPr lang="zh-CN" altLang="en-US">
              <a:solidFill>
                <a:prstClr val="black"/>
              </a:solidFill>
            </a:endParaRPr>
          </a:p>
        </p:txBody>
      </p:sp>
    </p:spTree>
  </p:cSld>
  <p:clrMapOvr>
    <a:masterClrMapping/>
  </p:clrMapOvr>
  <p:transition spd="slow">
    <p:push dir="u"/>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5" name="日期占位符 4"/>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fld>
            <a:endParaRPr lang="zh-CN" altLang="en-US">
              <a:solidFill>
                <a:prstClr val="black"/>
              </a:solidFill>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fld>
            <a:endParaRPr lang="zh-CN" altLang="en-US">
              <a:solidFill>
                <a:prstClr val="black"/>
              </a:solidFill>
            </a:endParaRPr>
          </a:p>
        </p:txBody>
      </p:sp>
    </p:spTree>
  </p:cSld>
  <p:clrMapOvr>
    <a:masterClrMapping/>
  </p:clrMapOvr>
  <p:transition spd="slow">
    <p:push dir="u"/>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fld>
            <a:endParaRPr lang="zh-CN" altLang="en-US">
              <a:solidFill>
                <a:prstClr val="black"/>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fld>
            <a:endParaRPr lang="zh-CN" altLang="en-US">
              <a:solidFill>
                <a:prstClr val="black"/>
              </a:solidFill>
            </a:endParaRPr>
          </a:p>
        </p:txBody>
      </p:sp>
    </p:spTree>
  </p:cSld>
  <p:clrMapOvr>
    <a:masterClrMapping/>
  </p:clrMapOvr>
  <p:transition spd="slow">
    <p:push dir="u"/>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fld>
            <a:endParaRPr lang="zh-CN" altLang="en-US">
              <a:solidFill>
                <a:prstClr val="black"/>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fld>
            <a:endParaRPr lang="zh-CN" altLang="en-US">
              <a:solidFill>
                <a:prstClr val="black"/>
              </a:solidFill>
            </a:endParaRPr>
          </a:p>
        </p:txBody>
      </p:sp>
    </p:spTree>
  </p:cSld>
  <p:clrMapOvr>
    <a:masterClrMapping/>
  </p:clrMapOvr>
  <p:transition spd="slow">
    <p:push dir="u"/>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PPTMON title">
    <p:spTree>
      <p:nvGrpSpPr>
        <p:cNvPr id="1" name=""/>
        <p:cNvGrpSpPr/>
        <p:nvPr/>
      </p:nvGrpSpPr>
      <p:grpSpPr>
        <a:xfrm>
          <a:off x="0" y="0"/>
          <a:ext cx="0" cy="0"/>
          <a:chOff x="0" y="0"/>
          <a:chExt cx="0" cy="0"/>
        </a:xfrm>
      </p:grpSpPr>
      <p:sp>
        <p:nvSpPr>
          <p:cNvPr id="14" name="사각형: 둥근 모서리 48"/>
          <p:cNvSpPr/>
          <p:nvPr userDrawn="1"/>
        </p:nvSpPr>
        <p:spPr>
          <a:xfrm>
            <a:off x="1532709" y="1003300"/>
            <a:ext cx="9030788" cy="4178300"/>
          </a:xfrm>
          <a:prstGeom prst="roundRect">
            <a:avLst>
              <a:gd name="adj" fmla="val 5410"/>
            </a:avLst>
          </a:prstGeom>
          <a:solidFill>
            <a:srgbClr val="FFBC38"/>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
        <p:nvSpPr>
          <p:cNvPr id="72" name="자유형: 도형 71"/>
          <p:cNvSpPr/>
          <p:nvPr userDrawn="1"/>
        </p:nvSpPr>
        <p:spPr>
          <a:xfrm>
            <a:off x="11823700" y="1003300"/>
            <a:ext cx="368300" cy="4851400"/>
          </a:xfrm>
          <a:custGeom>
            <a:avLst/>
            <a:gdLst>
              <a:gd name="connsiteX0" fmla="*/ 262461 w 368300"/>
              <a:gd name="connsiteY0" fmla="*/ 0 h 4851400"/>
              <a:gd name="connsiteX1" fmla="*/ 368300 w 368300"/>
              <a:gd name="connsiteY1" fmla="*/ 0 h 4851400"/>
              <a:gd name="connsiteX2" fmla="*/ 368300 w 368300"/>
              <a:gd name="connsiteY2" fmla="*/ 4851400 h 4851400"/>
              <a:gd name="connsiteX3" fmla="*/ 262461 w 368300"/>
              <a:gd name="connsiteY3" fmla="*/ 4851400 h 4851400"/>
              <a:gd name="connsiteX4" fmla="*/ 0 w 368300"/>
              <a:gd name="connsiteY4" fmla="*/ 4588939 h 4851400"/>
              <a:gd name="connsiteX5" fmla="*/ 0 w 368300"/>
              <a:gd name="connsiteY5" fmla="*/ 262461 h 4851400"/>
              <a:gd name="connsiteX6" fmla="*/ 262461 w 368300"/>
              <a:gd name="connsiteY6" fmla="*/ 0 h 485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8300" h="4851400">
                <a:moveTo>
                  <a:pt x="262461" y="0"/>
                </a:moveTo>
                <a:lnTo>
                  <a:pt x="368300" y="0"/>
                </a:lnTo>
                <a:lnTo>
                  <a:pt x="368300" y="4851400"/>
                </a:lnTo>
                <a:lnTo>
                  <a:pt x="262461" y="4851400"/>
                </a:lnTo>
                <a:cubicBezTo>
                  <a:pt x="117508" y="4851400"/>
                  <a:pt x="0" y="4733892"/>
                  <a:pt x="0" y="4588939"/>
                </a:cubicBezTo>
                <a:lnTo>
                  <a:pt x="0" y="262461"/>
                </a:lnTo>
                <a:cubicBezTo>
                  <a:pt x="0" y="117508"/>
                  <a:pt x="117508" y="0"/>
                  <a:pt x="262461" y="0"/>
                </a:cubicBezTo>
                <a:close/>
              </a:path>
            </a:pathLst>
          </a:custGeom>
          <a:solidFill>
            <a:srgbClr val="FA4205"/>
          </a:solidFill>
          <a:ln w="635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
        <p:nvSpPr>
          <p:cNvPr id="73" name="자유형: 도형 72"/>
          <p:cNvSpPr/>
          <p:nvPr userDrawn="1"/>
        </p:nvSpPr>
        <p:spPr>
          <a:xfrm flipH="1">
            <a:off x="0" y="1003300"/>
            <a:ext cx="368300" cy="4851400"/>
          </a:xfrm>
          <a:custGeom>
            <a:avLst/>
            <a:gdLst>
              <a:gd name="connsiteX0" fmla="*/ 262461 w 368300"/>
              <a:gd name="connsiteY0" fmla="*/ 0 h 4851400"/>
              <a:gd name="connsiteX1" fmla="*/ 368300 w 368300"/>
              <a:gd name="connsiteY1" fmla="*/ 0 h 4851400"/>
              <a:gd name="connsiteX2" fmla="*/ 368300 w 368300"/>
              <a:gd name="connsiteY2" fmla="*/ 4851400 h 4851400"/>
              <a:gd name="connsiteX3" fmla="*/ 262461 w 368300"/>
              <a:gd name="connsiteY3" fmla="*/ 4851400 h 4851400"/>
              <a:gd name="connsiteX4" fmla="*/ 0 w 368300"/>
              <a:gd name="connsiteY4" fmla="*/ 4588939 h 4851400"/>
              <a:gd name="connsiteX5" fmla="*/ 0 w 368300"/>
              <a:gd name="connsiteY5" fmla="*/ 262461 h 4851400"/>
              <a:gd name="connsiteX6" fmla="*/ 262461 w 368300"/>
              <a:gd name="connsiteY6" fmla="*/ 0 h 485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8300" h="4851400">
                <a:moveTo>
                  <a:pt x="262461" y="0"/>
                </a:moveTo>
                <a:lnTo>
                  <a:pt x="368300" y="0"/>
                </a:lnTo>
                <a:lnTo>
                  <a:pt x="368300" y="4851400"/>
                </a:lnTo>
                <a:lnTo>
                  <a:pt x="262461" y="4851400"/>
                </a:lnTo>
                <a:cubicBezTo>
                  <a:pt x="117508" y="4851400"/>
                  <a:pt x="0" y="4733892"/>
                  <a:pt x="0" y="4588939"/>
                </a:cubicBezTo>
                <a:lnTo>
                  <a:pt x="0" y="262461"/>
                </a:lnTo>
                <a:cubicBezTo>
                  <a:pt x="0" y="117508"/>
                  <a:pt x="117508" y="0"/>
                  <a:pt x="262461" y="0"/>
                </a:cubicBezTo>
                <a:close/>
              </a:path>
            </a:pathLst>
          </a:custGeom>
          <a:solidFill>
            <a:srgbClr val="FA4205"/>
          </a:solidFill>
          <a:ln w="635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79" name="그림 7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945303">
            <a:off x="694548" y="427710"/>
            <a:ext cx="597475" cy="1236156"/>
          </a:xfrm>
          <a:prstGeom prst="rect">
            <a:avLst/>
          </a:prstGeom>
        </p:spPr>
      </p:pic>
      <p:pic>
        <p:nvPicPr>
          <p:cNvPr id="84" name="그림 8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892918" y="82969"/>
            <a:ext cx="1699657" cy="1900238"/>
          </a:xfrm>
          <a:prstGeom prst="rect">
            <a:avLst/>
          </a:prstGeom>
        </p:spPr>
      </p:pic>
      <p:pic>
        <p:nvPicPr>
          <p:cNvPr id="15" name="그림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384797" y="345274"/>
            <a:ext cx="2303415" cy="868100"/>
          </a:xfrm>
          <a:prstGeom prst="rect">
            <a:avLst/>
          </a:prstGeom>
        </p:spPr>
      </p:pic>
      <p:pic>
        <p:nvPicPr>
          <p:cNvPr id="17" name="그림 1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583735" y="1954904"/>
            <a:ext cx="1558751" cy="1929678"/>
          </a:xfrm>
          <a:prstGeom prst="rect">
            <a:avLst/>
          </a:prstGeom>
        </p:spPr>
      </p:pic>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PPTMON title">
    <p:spTree>
      <p:nvGrpSpPr>
        <p:cNvPr id="1" name=""/>
        <p:cNvGrpSpPr/>
        <p:nvPr/>
      </p:nvGrpSpPr>
      <p:grpSpPr>
        <a:xfrm>
          <a:off x="0" y="0"/>
          <a:ext cx="0" cy="0"/>
          <a:chOff x="0" y="0"/>
          <a:chExt cx="0" cy="0"/>
        </a:xfrm>
      </p:grpSpPr>
      <p:sp>
        <p:nvSpPr>
          <p:cNvPr id="49" name="사각형: 둥근 모서리 48"/>
          <p:cNvSpPr/>
          <p:nvPr userDrawn="1"/>
        </p:nvSpPr>
        <p:spPr>
          <a:xfrm>
            <a:off x="1676400" y="1470656"/>
            <a:ext cx="8839200" cy="3916688"/>
          </a:xfrm>
          <a:prstGeom prst="roundRect">
            <a:avLst>
              <a:gd name="adj" fmla="val 5410"/>
            </a:avLst>
          </a:prstGeom>
          <a:solidFill>
            <a:srgbClr val="00B050"/>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
        <p:nvSpPr>
          <p:cNvPr id="17" name="자유형: 도형 16"/>
          <p:cNvSpPr/>
          <p:nvPr userDrawn="1"/>
        </p:nvSpPr>
        <p:spPr>
          <a:xfrm>
            <a:off x="11909408" y="1470656"/>
            <a:ext cx="282592" cy="3916688"/>
          </a:xfrm>
          <a:custGeom>
            <a:avLst/>
            <a:gdLst>
              <a:gd name="connsiteX0" fmla="*/ 211893 w 282592"/>
              <a:gd name="connsiteY0" fmla="*/ 0 h 3916688"/>
              <a:gd name="connsiteX1" fmla="*/ 282592 w 282592"/>
              <a:gd name="connsiteY1" fmla="*/ 0 h 3916688"/>
              <a:gd name="connsiteX2" fmla="*/ 282592 w 282592"/>
              <a:gd name="connsiteY2" fmla="*/ 3916688 h 3916688"/>
              <a:gd name="connsiteX3" fmla="*/ 211893 w 282592"/>
              <a:gd name="connsiteY3" fmla="*/ 3916688 h 3916688"/>
              <a:gd name="connsiteX4" fmla="*/ 0 w 282592"/>
              <a:gd name="connsiteY4" fmla="*/ 3704795 h 3916688"/>
              <a:gd name="connsiteX5" fmla="*/ 0 w 282592"/>
              <a:gd name="connsiteY5" fmla="*/ 211893 h 3916688"/>
              <a:gd name="connsiteX6" fmla="*/ 211893 w 282592"/>
              <a:gd name="connsiteY6" fmla="*/ 0 h 3916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592" h="3916688">
                <a:moveTo>
                  <a:pt x="211893" y="0"/>
                </a:moveTo>
                <a:lnTo>
                  <a:pt x="282592" y="0"/>
                </a:lnTo>
                <a:lnTo>
                  <a:pt x="282592" y="3916688"/>
                </a:lnTo>
                <a:lnTo>
                  <a:pt x="211893" y="3916688"/>
                </a:lnTo>
                <a:cubicBezTo>
                  <a:pt x="94868" y="3916688"/>
                  <a:pt x="0" y="3821820"/>
                  <a:pt x="0" y="3704795"/>
                </a:cubicBezTo>
                <a:lnTo>
                  <a:pt x="0" y="211893"/>
                </a:lnTo>
                <a:cubicBezTo>
                  <a:pt x="0" y="94868"/>
                  <a:pt x="94868" y="0"/>
                  <a:pt x="211893" y="0"/>
                </a:cubicBezTo>
                <a:close/>
              </a:path>
            </a:pathLst>
          </a:custGeom>
          <a:solidFill>
            <a:srgbClr val="7793F0"/>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
        <p:nvSpPr>
          <p:cNvPr id="18" name="자유형: 도형 17"/>
          <p:cNvSpPr/>
          <p:nvPr userDrawn="1"/>
        </p:nvSpPr>
        <p:spPr>
          <a:xfrm flipH="1">
            <a:off x="0" y="1470656"/>
            <a:ext cx="282592" cy="3916688"/>
          </a:xfrm>
          <a:custGeom>
            <a:avLst/>
            <a:gdLst>
              <a:gd name="connsiteX0" fmla="*/ 211893 w 282592"/>
              <a:gd name="connsiteY0" fmla="*/ 0 h 3916688"/>
              <a:gd name="connsiteX1" fmla="*/ 282592 w 282592"/>
              <a:gd name="connsiteY1" fmla="*/ 0 h 3916688"/>
              <a:gd name="connsiteX2" fmla="*/ 282592 w 282592"/>
              <a:gd name="connsiteY2" fmla="*/ 3916688 h 3916688"/>
              <a:gd name="connsiteX3" fmla="*/ 211893 w 282592"/>
              <a:gd name="connsiteY3" fmla="*/ 3916688 h 3916688"/>
              <a:gd name="connsiteX4" fmla="*/ 0 w 282592"/>
              <a:gd name="connsiteY4" fmla="*/ 3704795 h 3916688"/>
              <a:gd name="connsiteX5" fmla="*/ 0 w 282592"/>
              <a:gd name="connsiteY5" fmla="*/ 211893 h 3916688"/>
              <a:gd name="connsiteX6" fmla="*/ 211893 w 282592"/>
              <a:gd name="connsiteY6" fmla="*/ 0 h 3916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592" h="3916688">
                <a:moveTo>
                  <a:pt x="211893" y="0"/>
                </a:moveTo>
                <a:lnTo>
                  <a:pt x="282592" y="0"/>
                </a:lnTo>
                <a:lnTo>
                  <a:pt x="282592" y="3916688"/>
                </a:lnTo>
                <a:lnTo>
                  <a:pt x="211893" y="3916688"/>
                </a:lnTo>
                <a:cubicBezTo>
                  <a:pt x="94868" y="3916688"/>
                  <a:pt x="0" y="3821820"/>
                  <a:pt x="0" y="3704795"/>
                </a:cubicBezTo>
                <a:lnTo>
                  <a:pt x="0" y="211893"/>
                </a:lnTo>
                <a:cubicBezTo>
                  <a:pt x="0" y="94868"/>
                  <a:pt x="94868" y="0"/>
                  <a:pt x="211893" y="0"/>
                </a:cubicBezTo>
                <a:close/>
              </a:path>
            </a:pathLst>
          </a:custGeom>
          <a:solidFill>
            <a:srgbClr val="7793F0"/>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25" name="그림 2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737175">
            <a:off x="1334774" y="4486046"/>
            <a:ext cx="1157330" cy="2394475"/>
          </a:xfrm>
          <a:prstGeom prst="rect">
            <a:avLst/>
          </a:prstGeom>
        </p:spPr>
      </p:pic>
      <p:pic>
        <p:nvPicPr>
          <p:cNvPr id="28" name="그림 2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440835" y="5469771"/>
            <a:ext cx="1388229" cy="1388229"/>
          </a:xfrm>
          <a:prstGeom prst="rect">
            <a:avLst/>
          </a:prstGeom>
        </p:spPr>
      </p:pic>
      <p:pic>
        <p:nvPicPr>
          <p:cNvPr id="15" name="그림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7241377" y="2327459"/>
            <a:ext cx="2568405" cy="967968"/>
          </a:xfrm>
          <a:prstGeom prst="rect">
            <a:avLst/>
          </a:prstGeom>
        </p:spPr>
      </p:pic>
      <p:pic>
        <p:nvPicPr>
          <p:cNvPr id="11" name="그림 1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809782" y="4811299"/>
            <a:ext cx="1659293" cy="1316943"/>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endParaRPr lang="zh-CN" altLang="en-US"/>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93371"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93371"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p:randomBar dir="vert"/>
      </p:transition>
    </mc:Choice>
    <mc:Fallback>
      <p:transition spd="slow">
        <p:randomBar dir="vert"/>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PPTMON slide">
    <p:spTree>
      <p:nvGrpSpPr>
        <p:cNvPr id="1" name=""/>
        <p:cNvGrpSpPr/>
        <p:nvPr/>
      </p:nvGrpSpPr>
      <p:grpSpPr>
        <a:xfrm>
          <a:off x="0" y="0"/>
          <a:ext cx="0" cy="0"/>
          <a:chOff x="0" y="0"/>
          <a:chExt cx="0" cy="0"/>
        </a:xfrm>
      </p:grpSpPr>
      <p:sp>
        <p:nvSpPr>
          <p:cNvPr id="34" name="사각형: 둥근 모서리 33"/>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35" name="그림 3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572" y="89334"/>
            <a:ext cx="1262743" cy="1262743"/>
          </a:xfrm>
          <a:prstGeom prst="rect">
            <a:avLst/>
          </a:prstGeom>
        </p:spPr>
      </p:pic>
      <p:pic>
        <p:nvPicPr>
          <p:cNvPr id="36" name="그림 3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50483" y="5380437"/>
            <a:ext cx="1388229" cy="1388229"/>
          </a:xfrm>
          <a:prstGeom prst="rect">
            <a:avLst/>
          </a:prstGeom>
        </p:spPr>
      </p:pic>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_PPTMON slide">
    <p:bg>
      <p:bgPr>
        <a:solidFill>
          <a:srgbClr val="6BCE95"/>
        </a:solidFill>
        <a:effectLst/>
      </p:bgPr>
    </p:bg>
    <p:spTree>
      <p:nvGrpSpPr>
        <p:cNvPr id="1" name=""/>
        <p:cNvGrpSpPr/>
        <p:nvPr/>
      </p:nvGrpSpPr>
      <p:grpSpPr>
        <a:xfrm>
          <a:off x="0" y="0"/>
          <a:ext cx="0" cy="0"/>
          <a:chOff x="0" y="0"/>
          <a:chExt cx="0" cy="0"/>
        </a:xfrm>
      </p:grpSpPr>
      <p:sp>
        <p:nvSpPr>
          <p:cNvPr id="34" name="사각형: 둥근 모서리 33"/>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775" y="5210210"/>
            <a:ext cx="1502311" cy="1557696"/>
          </a:xfrm>
          <a:prstGeom prst="rect">
            <a:avLst/>
          </a:prstGeom>
        </p:spPr>
      </p:pic>
      <p:pic>
        <p:nvPicPr>
          <p:cNvPr id="8" name="그림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905180">
            <a:off x="10803879" y="50688"/>
            <a:ext cx="1100026" cy="1900237"/>
          </a:xfrm>
          <a:prstGeom prst="rect">
            <a:avLst/>
          </a:prstGeom>
        </p:spPr>
      </p:pic>
      <p:pic>
        <p:nvPicPr>
          <p:cNvPr id="9" name="Picture 8"/>
          <p:cNvPicPr>
            <a:picLocks noChangeAspect="1"/>
          </p:cNvPicPr>
          <p:nvPr userDrawn="1"/>
        </p:nvPicPr>
        <p:blipFill>
          <a:blip r:embed="rId4"/>
          <a:stretch>
            <a:fillRect/>
          </a:stretch>
        </p:blipFill>
        <p:spPr>
          <a:xfrm>
            <a:off x="-3367104" y="-570227"/>
            <a:ext cx="16253345" cy="11187130"/>
          </a:xfrm>
          <a:prstGeom prst="rect">
            <a:avLst/>
          </a:prstGeom>
        </p:spPr>
      </p:pic>
      <p:pic>
        <p:nvPicPr>
          <p:cNvPr id="10" name="Picture 9"/>
          <p:cNvPicPr>
            <a:picLocks noChangeAspect="1"/>
          </p:cNvPicPr>
          <p:nvPr userDrawn="1"/>
        </p:nvPicPr>
        <p:blipFill>
          <a:blip r:embed="rId5"/>
          <a:stretch>
            <a:fillRect/>
          </a:stretch>
        </p:blipFill>
        <p:spPr>
          <a:xfrm>
            <a:off x="11263363" y="5898999"/>
            <a:ext cx="4694327" cy="1249788"/>
          </a:xfrm>
          <a:prstGeom prst="rect">
            <a:avLst/>
          </a:prstGeom>
        </p:spPr>
      </p:pic>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3_PPTMON slide">
    <p:bg>
      <p:bgPr>
        <a:solidFill>
          <a:srgbClr val="FFBC38"/>
        </a:solidFill>
        <a:effectLst/>
      </p:bgPr>
    </p:bg>
    <p:spTree>
      <p:nvGrpSpPr>
        <p:cNvPr id="1" name=""/>
        <p:cNvGrpSpPr/>
        <p:nvPr/>
      </p:nvGrpSpPr>
      <p:grpSpPr>
        <a:xfrm>
          <a:off x="0" y="0"/>
          <a:ext cx="0" cy="0"/>
          <a:chOff x="0" y="0"/>
          <a:chExt cx="0" cy="0"/>
        </a:xfrm>
      </p:grpSpPr>
      <p:sp>
        <p:nvSpPr>
          <p:cNvPr id="34" name="사각형: 둥근 모서리 33"/>
          <p:cNvSpPr/>
          <p:nvPr userDrawn="1"/>
        </p:nvSpPr>
        <p:spPr>
          <a:xfrm>
            <a:off x="269400" y="270000"/>
            <a:ext cx="11653200" cy="6318000"/>
          </a:xfrm>
          <a:prstGeom prst="roundRect">
            <a:avLst>
              <a:gd name="adj" fmla="val 4420"/>
            </a:avLst>
          </a:prstGeom>
          <a:solidFill>
            <a:srgbClr val="FFF5A9"/>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8" name="그림 7"/>
          <p:cNvPicPr>
            <a:picLocks noChangeAspect="1"/>
          </p:cNvPicPr>
          <p:nvPr userDrawn="1"/>
        </p:nvPicPr>
        <p:blipFill rotWithShape="1">
          <a:blip r:embed="rId2" cstate="print">
            <a:extLst>
              <a:ext uri="{28A0092B-C50C-407E-A947-70E740481C1C}">
                <a14:useLocalDpi xmlns:a14="http://schemas.microsoft.com/office/drawing/2010/main" val="0"/>
              </a:ext>
            </a:extLst>
          </a:blip>
          <a:srcRect r="19038"/>
          <a:stretch>
            <a:fillRect/>
          </a:stretch>
        </p:blipFill>
        <p:spPr>
          <a:xfrm>
            <a:off x="10112561" y="154468"/>
            <a:ext cx="2079440" cy="967968"/>
          </a:xfrm>
          <a:prstGeom prst="rect">
            <a:avLst/>
          </a:prstGeom>
        </p:spPr>
      </p:pic>
      <p:pic>
        <p:nvPicPr>
          <p:cNvPr id="13" name="그림 12"/>
          <p:cNvPicPr>
            <a:picLocks noChangeAspect="1"/>
          </p:cNvPicPr>
          <p:nvPr userDrawn="1"/>
        </p:nvPicPr>
        <p:blipFill rotWithShape="1">
          <a:blip r:embed="rId3" cstate="print">
            <a:extLst>
              <a:ext uri="{28A0092B-C50C-407E-A947-70E740481C1C}">
                <a14:useLocalDpi xmlns:a14="http://schemas.microsoft.com/office/drawing/2010/main" val="0"/>
              </a:ext>
            </a:extLst>
          </a:blip>
          <a:srcRect l="13975"/>
          <a:stretch>
            <a:fillRect/>
          </a:stretch>
        </p:blipFill>
        <p:spPr>
          <a:xfrm>
            <a:off x="0" y="0"/>
            <a:ext cx="1357162" cy="1198682"/>
          </a:xfrm>
          <a:prstGeom prst="rect">
            <a:avLst/>
          </a:prstGeom>
        </p:spPr>
      </p:pic>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4_PPTMON slide">
    <p:spTree>
      <p:nvGrpSpPr>
        <p:cNvPr id="1" name=""/>
        <p:cNvGrpSpPr/>
        <p:nvPr/>
      </p:nvGrpSpPr>
      <p:grpSpPr>
        <a:xfrm>
          <a:off x="0" y="0"/>
          <a:ext cx="0" cy="0"/>
          <a:chOff x="0" y="0"/>
          <a:chExt cx="0" cy="0"/>
        </a:xfrm>
      </p:grpSpPr>
      <p:sp>
        <p:nvSpPr>
          <p:cNvPr id="34" name="사각형: 둥근 모서리 33"/>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5_PPTMON slide">
    <p:bg>
      <p:bgPr>
        <a:solidFill>
          <a:srgbClr val="7793F0"/>
        </a:solidFill>
        <a:effectLst/>
      </p:bgPr>
    </p:bg>
    <p:spTree>
      <p:nvGrpSpPr>
        <p:cNvPr id="1" name=""/>
        <p:cNvGrpSpPr/>
        <p:nvPr/>
      </p:nvGrpSpPr>
      <p:grpSpPr>
        <a:xfrm>
          <a:off x="0" y="0"/>
          <a:ext cx="0" cy="0"/>
          <a:chOff x="0" y="0"/>
          <a:chExt cx="0" cy="0"/>
        </a:xfrm>
      </p:grpSpPr>
      <p:sp>
        <p:nvSpPr>
          <p:cNvPr id="34" name="사각형: 둥근 모서리 33"/>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10" name="그림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69400" y="4581754"/>
            <a:ext cx="605008" cy="2160743"/>
          </a:xfrm>
          <a:prstGeom prst="rect">
            <a:avLst/>
          </a:prstGeom>
        </p:spPr>
      </p:pic>
      <p:pic>
        <p:nvPicPr>
          <p:cNvPr id="11" name="그림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919442" y="115503"/>
            <a:ext cx="1272558" cy="1575381"/>
          </a:xfrm>
          <a:prstGeom prst="rect">
            <a:avLst/>
          </a:prstGeom>
        </p:spPr>
      </p:pic>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6_PPTMON slide">
    <p:bg>
      <p:bgPr>
        <a:solidFill>
          <a:srgbClr val="D7A5D7"/>
        </a:solidFill>
        <a:effectLst/>
      </p:bgPr>
    </p:bg>
    <p:spTree>
      <p:nvGrpSpPr>
        <p:cNvPr id="1" name=""/>
        <p:cNvGrpSpPr/>
        <p:nvPr/>
      </p:nvGrpSpPr>
      <p:grpSpPr>
        <a:xfrm>
          <a:off x="0" y="0"/>
          <a:ext cx="0" cy="0"/>
          <a:chOff x="0" y="0"/>
          <a:chExt cx="0" cy="0"/>
        </a:xfrm>
      </p:grpSpPr>
      <p:sp>
        <p:nvSpPr>
          <p:cNvPr id="34" name="사각형: 둥근 모서리 33"/>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7084" y="5641048"/>
            <a:ext cx="1654629" cy="1129868"/>
          </a:xfrm>
          <a:prstGeom prst="rect">
            <a:avLst/>
          </a:prstGeom>
        </p:spPr>
      </p:pic>
      <p:pic>
        <p:nvPicPr>
          <p:cNvPr id="8" name="그림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935627" y="164641"/>
            <a:ext cx="1146629" cy="1281946"/>
          </a:xfrm>
          <a:prstGeom prst="rect">
            <a:avLst/>
          </a:prstGeom>
        </p:spPr>
      </p:pic>
      <p:pic>
        <p:nvPicPr>
          <p:cNvPr id="9" name="Picture 8"/>
          <p:cNvPicPr>
            <a:picLocks noChangeAspect="1"/>
          </p:cNvPicPr>
          <p:nvPr userDrawn="1"/>
        </p:nvPicPr>
        <p:blipFill>
          <a:blip r:embed="rId4"/>
          <a:stretch>
            <a:fillRect/>
          </a:stretch>
        </p:blipFill>
        <p:spPr>
          <a:xfrm>
            <a:off x="-3367104" y="-570227"/>
            <a:ext cx="16253345" cy="11187130"/>
          </a:xfrm>
          <a:prstGeom prst="rect">
            <a:avLst/>
          </a:prstGeom>
        </p:spPr>
      </p:pic>
      <p:pic>
        <p:nvPicPr>
          <p:cNvPr id="10" name="Picture 9"/>
          <p:cNvPicPr>
            <a:picLocks noChangeAspect="1"/>
          </p:cNvPicPr>
          <p:nvPr userDrawn="1"/>
        </p:nvPicPr>
        <p:blipFill>
          <a:blip r:embed="rId5"/>
          <a:stretch>
            <a:fillRect/>
          </a:stretch>
        </p:blipFill>
        <p:spPr>
          <a:xfrm>
            <a:off x="11263363" y="5898999"/>
            <a:ext cx="4694327" cy="1249788"/>
          </a:xfrm>
          <a:prstGeom prst="rect">
            <a:avLst/>
          </a:prstGeom>
        </p:spPr>
      </p:pic>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7_PPTMON slide">
    <p:spTree>
      <p:nvGrpSpPr>
        <p:cNvPr id="1" name=""/>
        <p:cNvGrpSpPr/>
        <p:nvPr/>
      </p:nvGrpSpPr>
      <p:grpSpPr>
        <a:xfrm>
          <a:off x="0" y="0"/>
          <a:ext cx="0" cy="0"/>
          <a:chOff x="0" y="0"/>
          <a:chExt cx="0" cy="0"/>
        </a:xfrm>
      </p:grpSpPr>
      <p:sp>
        <p:nvSpPr>
          <p:cNvPr id="34" name="사각형: 둥근 모서리 33"/>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35" name="그림 3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6114" y="5635790"/>
            <a:ext cx="1117600" cy="1117600"/>
          </a:xfrm>
          <a:prstGeom prst="rect">
            <a:avLst/>
          </a:prstGeom>
        </p:spPr>
      </p:pic>
      <p:pic>
        <p:nvPicPr>
          <p:cNvPr id="8" name="그림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256600">
            <a:off x="10866115" y="5025473"/>
            <a:ext cx="1100026" cy="1900237"/>
          </a:xfrm>
          <a:prstGeom prst="rect">
            <a:avLst/>
          </a:prstGeom>
        </p:spPr>
      </p:pic>
      <p:pic>
        <p:nvPicPr>
          <p:cNvPr id="9" name="Picture 8"/>
          <p:cNvPicPr>
            <a:picLocks noChangeAspect="1"/>
          </p:cNvPicPr>
          <p:nvPr userDrawn="1"/>
        </p:nvPicPr>
        <p:blipFill>
          <a:blip r:embed="rId4"/>
          <a:stretch>
            <a:fillRect/>
          </a:stretch>
        </p:blipFill>
        <p:spPr>
          <a:xfrm>
            <a:off x="-3367104" y="-570227"/>
            <a:ext cx="16253345" cy="11187130"/>
          </a:xfrm>
          <a:prstGeom prst="rect">
            <a:avLst/>
          </a:prstGeom>
        </p:spPr>
      </p:pic>
      <p:pic>
        <p:nvPicPr>
          <p:cNvPr id="10" name="Picture 9"/>
          <p:cNvPicPr>
            <a:picLocks noChangeAspect="1"/>
          </p:cNvPicPr>
          <p:nvPr userDrawn="1"/>
        </p:nvPicPr>
        <p:blipFill>
          <a:blip r:embed="rId5"/>
          <a:stretch>
            <a:fillRect/>
          </a:stretch>
        </p:blipFill>
        <p:spPr>
          <a:xfrm>
            <a:off x="11263363" y="5898999"/>
            <a:ext cx="4694327" cy="1249788"/>
          </a:xfrm>
          <a:prstGeom prst="rect">
            <a:avLst/>
          </a:prstGeom>
        </p:spPr>
      </p:pic>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8_PPTMON slide">
    <p:bg>
      <p:bgPr>
        <a:solidFill>
          <a:srgbClr val="6BCE95"/>
        </a:solidFill>
        <a:effectLst/>
      </p:bgPr>
    </p:bg>
    <p:spTree>
      <p:nvGrpSpPr>
        <p:cNvPr id="1" name=""/>
        <p:cNvGrpSpPr/>
        <p:nvPr/>
      </p:nvGrpSpPr>
      <p:grpSpPr>
        <a:xfrm>
          <a:off x="0" y="0"/>
          <a:ext cx="0" cy="0"/>
          <a:chOff x="0" y="0"/>
          <a:chExt cx="0" cy="0"/>
        </a:xfrm>
      </p:grpSpPr>
      <p:sp>
        <p:nvSpPr>
          <p:cNvPr id="34" name="사각형: 둥근 모서리 33"/>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601" y="72573"/>
            <a:ext cx="1315832" cy="1364342"/>
          </a:xfrm>
          <a:prstGeom prst="rect">
            <a:avLst/>
          </a:prstGeom>
        </p:spPr>
      </p:pic>
      <p:pic>
        <p:nvPicPr>
          <p:cNvPr id="9" name="그림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952164" y="5631543"/>
            <a:ext cx="1081314" cy="1081314"/>
          </a:xfrm>
          <a:prstGeom prst="rect">
            <a:avLst/>
          </a:prstGeom>
        </p:spPr>
      </p:pic>
      <p:pic>
        <p:nvPicPr>
          <p:cNvPr id="8" name="Picture 7"/>
          <p:cNvPicPr>
            <a:picLocks noChangeAspect="1"/>
          </p:cNvPicPr>
          <p:nvPr userDrawn="1"/>
        </p:nvPicPr>
        <p:blipFill>
          <a:blip r:embed="rId4"/>
          <a:stretch>
            <a:fillRect/>
          </a:stretch>
        </p:blipFill>
        <p:spPr>
          <a:xfrm>
            <a:off x="-3367104" y="-570227"/>
            <a:ext cx="16253345" cy="11187130"/>
          </a:xfrm>
          <a:prstGeom prst="rect">
            <a:avLst/>
          </a:prstGeom>
        </p:spPr>
      </p:pic>
      <p:pic>
        <p:nvPicPr>
          <p:cNvPr id="10" name="Picture 9"/>
          <p:cNvPicPr>
            <a:picLocks noChangeAspect="1"/>
          </p:cNvPicPr>
          <p:nvPr userDrawn="1"/>
        </p:nvPicPr>
        <p:blipFill>
          <a:blip r:embed="rId5"/>
          <a:stretch>
            <a:fillRect/>
          </a:stretch>
        </p:blipFill>
        <p:spPr>
          <a:xfrm>
            <a:off x="11263363" y="5898999"/>
            <a:ext cx="4694327" cy="1249788"/>
          </a:xfrm>
          <a:prstGeom prst="rect">
            <a:avLst/>
          </a:prstGeom>
        </p:spPr>
      </p:pic>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9_PPTMON slide">
    <p:bg>
      <p:bgPr>
        <a:solidFill>
          <a:srgbClr val="42A7DE"/>
        </a:solidFill>
        <a:effectLst/>
      </p:bgPr>
    </p:bg>
    <p:spTree>
      <p:nvGrpSpPr>
        <p:cNvPr id="1" name=""/>
        <p:cNvGrpSpPr/>
        <p:nvPr/>
      </p:nvGrpSpPr>
      <p:grpSpPr>
        <a:xfrm>
          <a:off x="0" y="0"/>
          <a:ext cx="0" cy="0"/>
          <a:chOff x="0" y="0"/>
          <a:chExt cx="0" cy="0"/>
        </a:xfrm>
      </p:grpSpPr>
      <p:sp>
        <p:nvSpPr>
          <p:cNvPr id="34" name="사각형: 둥근 모서리 33"/>
          <p:cNvSpPr/>
          <p:nvPr userDrawn="1"/>
        </p:nvSpPr>
        <p:spPr>
          <a:xfrm>
            <a:off x="269400" y="270000"/>
            <a:ext cx="11653200" cy="6318000"/>
          </a:xfrm>
          <a:prstGeom prst="roundRect">
            <a:avLst>
              <a:gd name="adj" fmla="val 4420"/>
            </a:avLst>
          </a:prstGeom>
          <a:solidFill>
            <a:srgbClr val="DBEEF9"/>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8" name="그림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869995">
            <a:off x="10848120" y="4857236"/>
            <a:ext cx="918448" cy="1900237"/>
          </a:xfrm>
          <a:prstGeom prst="rect">
            <a:avLst/>
          </a:prstGeom>
        </p:spPr>
      </p:pic>
      <p:pic>
        <p:nvPicPr>
          <p:cNvPr id="13" name="그림 12"/>
          <p:cNvPicPr>
            <a:picLocks noChangeAspect="1"/>
          </p:cNvPicPr>
          <p:nvPr userDrawn="1"/>
        </p:nvPicPr>
        <p:blipFill rotWithShape="1">
          <a:blip r:embed="rId3" cstate="print">
            <a:extLst>
              <a:ext uri="{28A0092B-C50C-407E-A947-70E740481C1C}">
                <a14:useLocalDpi xmlns:a14="http://schemas.microsoft.com/office/drawing/2010/main" val="0"/>
              </a:ext>
            </a:extLst>
          </a:blip>
          <a:srcRect l="5304"/>
          <a:stretch>
            <a:fillRect/>
          </a:stretch>
        </p:blipFill>
        <p:spPr>
          <a:xfrm>
            <a:off x="0" y="58830"/>
            <a:ext cx="1530417" cy="1227935"/>
          </a:xfrm>
          <a:prstGeom prst="rect">
            <a:avLst/>
          </a:prstGeom>
        </p:spPr>
      </p:pic>
      <p:pic>
        <p:nvPicPr>
          <p:cNvPr id="9" name="Picture 8"/>
          <p:cNvPicPr>
            <a:picLocks noChangeAspect="1"/>
          </p:cNvPicPr>
          <p:nvPr userDrawn="1"/>
        </p:nvPicPr>
        <p:blipFill>
          <a:blip r:embed="rId4"/>
          <a:stretch>
            <a:fillRect/>
          </a:stretch>
        </p:blipFill>
        <p:spPr>
          <a:xfrm>
            <a:off x="-3367104" y="-570227"/>
            <a:ext cx="16253345" cy="11187130"/>
          </a:xfrm>
          <a:prstGeom prst="rect">
            <a:avLst/>
          </a:prstGeom>
        </p:spPr>
      </p:pic>
      <p:pic>
        <p:nvPicPr>
          <p:cNvPr id="10" name="Picture 9"/>
          <p:cNvPicPr>
            <a:picLocks noChangeAspect="1"/>
          </p:cNvPicPr>
          <p:nvPr userDrawn="1"/>
        </p:nvPicPr>
        <p:blipFill>
          <a:blip r:embed="rId5"/>
          <a:stretch>
            <a:fillRect/>
          </a:stretch>
        </p:blipFill>
        <p:spPr>
          <a:xfrm>
            <a:off x="11263363" y="5898999"/>
            <a:ext cx="4694327" cy="1249788"/>
          </a:xfrm>
          <a:prstGeom prst="rect">
            <a:avLst/>
          </a:prstGeom>
        </p:spPr>
      </p:pic>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0_PPTMON slide">
    <p:spTree>
      <p:nvGrpSpPr>
        <p:cNvPr id="1" name=""/>
        <p:cNvGrpSpPr/>
        <p:nvPr/>
      </p:nvGrpSpPr>
      <p:grpSpPr>
        <a:xfrm>
          <a:off x="0" y="0"/>
          <a:ext cx="0" cy="0"/>
          <a:chOff x="0" y="0"/>
          <a:chExt cx="0" cy="0"/>
        </a:xfrm>
      </p:grpSpPr>
      <p:sp>
        <p:nvSpPr>
          <p:cNvPr id="34" name="사각형: 둥근 모서리 33"/>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11" name="그림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139808" y="163067"/>
            <a:ext cx="2782792" cy="1900237"/>
          </a:xfrm>
          <a:prstGeom prst="rect">
            <a:avLst/>
          </a:prstGeom>
        </p:spPr>
      </p:pic>
      <p:pic>
        <p:nvPicPr>
          <p:cNvPr id="9" name="그림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9360464">
            <a:off x="299364" y="5166299"/>
            <a:ext cx="472988" cy="1689243"/>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p:randomBar dir="vert"/>
      </p:transition>
    </mc:Choice>
    <mc:Fallback>
      <p:transition spd="slow">
        <p:randomBar dir="vert"/>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1_PPTMON slide">
    <p:bg>
      <p:bgPr>
        <a:solidFill>
          <a:srgbClr val="7793F0"/>
        </a:solidFill>
        <a:effectLst/>
      </p:bgPr>
    </p:bg>
    <p:spTree>
      <p:nvGrpSpPr>
        <p:cNvPr id="1" name=""/>
        <p:cNvGrpSpPr/>
        <p:nvPr/>
      </p:nvGrpSpPr>
      <p:grpSpPr>
        <a:xfrm>
          <a:off x="0" y="0"/>
          <a:ext cx="0" cy="0"/>
          <a:chOff x="0" y="0"/>
          <a:chExt cx="0" cy="0"/>
        </a:xfrm>
      </p:grpSpPr>
      <p:sp>
        <p:nvSpPr>
          <p:cNvPr id="34" name="사각형: 둥근 모서리 33"/>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8" name="그림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31051"/>
            <a:ext cx="2002055" cy="754525"/>
          </a:xfrm>
          <a:prstGeom prst="rect">
            <a:avLst/>
          </a:prstGeom>
        </p:spPr>
      </p:pic>
      <p:pic>
        <p:nvPicPr>
          <p:cNvPr id="12" name="그림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84582" y="5512182"/>
            <a:ext cx="1659293" cy="1316943"/>
          </a:xfrm>
          <a:prstGeom prst="rect">
            <a:avLst/>
          </a:prstGeom>
        </p:spPr>
      </p:pic>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2_PPTMON slide">
    <p:bg>
      <p:bgPr>
        <a:solidFill>
          <a:srgbClr val="D7A5D7"/>
        </a:solidFill>
        <a:effectLst/>
      </p:bgPr>
    </p:bg>
    <p:spTree>
      <p:nvGrpSpPr>
        <p:cNvPr id="1" name=""/>
        <p:cNvGrpSpPr/>
        <p:nvPr/>
      </p:nvGrpSpPr>
      <p:grpSpPr>
        <a:xfrm>
          <a:off x="0" y="0"/>
          <a:ext cx="0" cy="0"/>
          <a:chOff x="0" y="0"/>
          <a:chExt cx="0" cy="0"/>
        </a:xfrm>
      </p:grpSpPr>
      <p:sp>
        <p:nvSpPr>
          <p:cNvPr id="34" name="사각형: 둥근 모서리 33"/>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8" name="그림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69400" y="270000"/>
            <a:ext cx="1096572" cy="1225981"/>
          </a:xfrm>
          <a:prstGeom prst="rect">
            <a:avLst/>
          </a:prstGeom>
        </p:spPr>
      </p:pic>
      <p:pic>
        <p:nvPicPr>
          <p:cNvPr id="12" name="그림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915049" y="5331695"/>
            <a:ext cx="1121582" cy="1388478"/>
          </a:xfrm>
          <a:prstGeom prst="rect">
            <a:avLst/>
          </a:prstGeom>
        </p:spPr>
      </p:pic>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3_PPTMON slide">
    <p:spTree>
      <p:nvGrpSpPr>
        <p:cNvPr id="1" name=""/>
        <p:cNvGrpSpPr/>
        <p:nvPr/>
      </p:nvGrpSpPr>
      <p:grpSpPr>
        <a:xfrm>
          <a:off x="0" y="0"/>
          <a:ext cx="0" cy="0"/>
          <a:chOff x="0" y="0"/>
          <a:chExt cx="0" cy="0"/>
        </a:xfrm>
      </p:grpSpPr>
      <p:sp>
        <p:nvSpPr>
          <p:cNvPr id="34" name="사각형: 둥근 모서리 33"/>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9" name="그림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4423" y="5355771"/>
            <a:ext cx="2092547" cy="1428901"/>
          </a:xfrm>
          <a:prstGeom prst="rect">
            <a:avLst/>
          </a:prstGeom>
        </p:spPr>
      </p:pic>
      <p:pic>
        <p:nvPicPr>
          <p:cNvPr id="10" name="그림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15863" y="112322"/>
            <a:ext cx="2568405" cy="967968"/>
          </a:xfrm>
          <a:prstGeom prst="rect">
            <a:avLst/>
          </a:prstGeom>
        </p:spPr>
      </p:pic>
      <p:sp>
        <p:nvSpPr>
          <p:cNvPr id="8" name="그림 개체 틀 4"/>
          <p:cNvSpPr>
            <a:spLocks noGrp="1"/>
          </p:cNvSpPr>
          <p:nvPr>
            <p:ph type="pic" sz="quarter" idx="10"/>
          </p:nvPr>
        </p:nvSpPr>
        <p:spPr>
          <a:xfrm>
            <a:off x="7435691" y="834268"/>
            <a:ext cx="3892442" cy="5189462"/>
          </a:xfrm>
          <a:prstGeom prst="roundRect">
            <a:avLst>
              <a:gd name="adj" fmla="val 6972"/>
            </a:avLst>
          </a:prstGeom>
          <a:pattFill prst="pct10">
            <a:fgClr>
              <a:schemeClr val="bg1">
                <a:lumMod val="75000"/>
              </a:schemeClr>
            </a:fgClr>
            <a:bgClr>
              <a:schemeClr val="bg1">
                <a:lumMod val="95000"/>
              </a:schemeClr>
            </a:bgClr>
          </a:pattFill>
        </p:spPr>
        <p:txBody>
          <a:bodyPr wrap="square" lIns="90000" tIns="828000" anchor="ctr" anchorCtr="1"/>
          <a:lstStyle>
            <a:lvl1pPr marL="0" marR="0" indent="0" algn="ctr" defTabSz="914400" rtl="0" eaLnBrk="1" fontAlgn="auto" latinLnBrk="1" hangingPunct="1">
              <a:lnSpc>
                <a:spcPct val="90000"/>
              </a:lnSpc>
              <a:spcBef>
                <a:spcPts val="1000"/>
              </a:spcBef>
              <a:spcAft>
                <a:spcPts val="0"/>
              </a:spcAft>
              <a:buClrTx/>
              <a:buSzTx/>
              <a:buFont typeface="Arial" panose="020B0604020202020204" pitchFamily="34" charset="0"/>
              <a:buNone/>
              <a:defRPr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defRPr/>
            </a:pPr>
            <a:r>
              <a:rPr lang="en-US" altLang="ko-KR" dirty="0"/>
              <a:t>Click icon to add picture</a:t>
            </a:r>
            <a:endParaRPr lang="ko-KR" altLang="en-US" dirty="0"/>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4_PPTMON slide">
    <p:bg>
      <p:bgPr>
        <a:solidFill>
          <a:srgbClr val="6BCE95"/>
        </a:solidFill>
        <a:effectLst/>
      </p:bgPr>
    </p:bg>
    <p:spTree>
      <p:nvGrpSpPr>
        <p:cNvPr id="1" name=""/>
        <p:cNvGrpSpPr/>
        <p:nvPr/>
      </p:nvGrpSpPr>
      <p:grpSpPr>
        <a:xfrm>
          <a:off x="0" y="0"/>
          <a:ext cx="0" cy="0"/>
          <a:chOff x="0" y="0"/>
          <a:chExt cx="0" cy="0"/>
        </a:xfrm>
      </p:grpSpPr>
      <p:sp>
        <p:nvSpPr>
          <p:cNvPr id="34" name="사각형: 둥근 모서리 33"/>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775" y="5210210"/>
            <a:ext cx="1502311" cy="1557696"/>
          </a:xfrm>
          <a:prstGeom prst="rect">
            <a:avLst/>
          </a:prstGeom>
        </p:spPr>
      </p:pic>
      <p:pic>
        <p:nvPicPr>
          <p:cNvPr id="8" name="그림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905180">
            <a:off x="10803879" y="50688"/>
            <a:ext cx="1100026" cy="1900237"/>
          </a:xfrm>
          <a:prstGeom prst="rect">
            <a:avLst/>
          </a:prstGeom>
        </p:spPr>
      </p:pic>
      <p:sp>
        <p:nvSpPr>
          <p:cNvPr id="9" name="그림 개체 틀 17"/>
          <p:cNvSpPr>
            <a:spLocks noGrp="1" noChangeAspect="1"/>
          </p:cNvSpPr>
          <p:nvPr>
            <p:ph type="pic" sz="quarter" idx="13"/>
          </p:nvPr>
        </p:nvSpPr>
        <p:spPr>
          <a:xfrm>
            <a:off x="7757024" y="1714515"/>
            <a:ext cx="3428973" cy="3428970"/>
          </a:xfrm>
          <a:prstGeom prst="ellipse">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defRPr lang="ko-KR" altLang="en-US" sz="16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defRPr/>
            </a:pPr>
            <a:r>
              <a:rPr lang="en-US" altLang="ko-KR" dirty="0"/>
              <a:t>Click icon to add picture</a:t>
            </a:r>
            <a:endParaRPr lang="ko-KR" altLang="en-US" dirty="0"/>
          </a:p>
        </p:txBody>
      </p:sp>
      <p:pic>
        <p:nvPicPr>
          <p:cNvPr id="10" name="Picture 9"/>
          <p:cNvPicPr>
            <a:picLocks noChangeAspect="1"/>
          </p:cNvPicPr>
          <p:nvPr userDrawn="1"/>
        </p:nvPicPr>
        <p:blipFill>
          <a:blip r:embed="rId4"/>
          <a:stretch>
            <a:fillRect/>
          </a:stretch>
        </p:blipFill>
        <p:spPr>
          <a:xfrm>
            <a:off x="-3367104" y="-570227"/>
            <a:ext cx="16253345" cy="11187130"/>
          </a:xfrm>
          <a:prstGeom prst="rect">
            <a:avLst/>
          </a:prstGeom>
        </p:spPr>
      </p:pic>
      <p:pic>
        <p:nvPicPr>
          <p:cNvPr id="11" name="Picture 10"/>
          <p:cNvPicPr>
            <a:picLocks noChangeAspect="1"/>
          </p:cNvPicPr>
          <p:nvPr userDrawn="1"/>
        </p:nvPicPr>
        <p:blipFill>
          <a:blip r:embed="rId5"/>
          <a:stretch>
            <a:fillRect/>
          </a:stretch>
        </p:blipFill>
        <p:spPr>
          <a:xfrm>
            <a:off x="11263363" y="5898999"/>
            <a:ext cx="4694327" cy="1249788"/>
          </a:xfrm>
          <a:prstGeom prst="rect">
            <a:avLst/>
          </a:prstGeom>
        </p:spPr>
      </p:pic>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5_PPTMON slide">
    <p:bg>
      <p:bgPr>
        <a:solidFill>
          <a:srgbClr val="FFBC38"/>
        </a:solidFill>
        <a:effectLst/>
      </p:bgPr>
    </p:bg>
    <p:spTree>
      <p:nvGrpSpPr>
        <p:cNvPr id="1" name=""/>
        <p:cNvGrpSpPr/>
        <p:nvPr/>
      </p:nvGrpSpPr>
      <p:grpSpPr>
        <a:xfrm>
          <a:off x="0" y="0"/>
          <a:ext cx="0" cy="0"/>
          <a:chOff x="0" y="0"/>
          <a:chExt cx="0" cy="0"/>
        </a:xfrm>
      </p:grpSpPr>
      <p:sp>
        <p:nvSpPr>
          <p:cNvPr id="34" name="사각형: 둥근 모서리 33"/>
          <p:cNvSpPr/>
          <p:nvPr userDrawn="1"/>
        </p:nvSpPr>
        <p:spPr>
          <a:xfrm>
            <a:off x="269400" y="270000"/>
            <a:ext cx="11653200" cy="6318000"/>
          </a:xfrm>
          <a:prstGeom prst="roundRect">
            <a:avLst>
              <a:gd name="adj" fmla="val 4420"/>
            </a:avLst>
          </a:prstGeom>
          <a:solidFill>
            <a:srgbClr val="FFF5A9"/>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
        <p:nvSpPr>
          <p:cNvPr id="8" name="그림 개체 틀 4"/>
          <p:cNvSpPr>
            <a:spLocks noGrp="1"/>
          </p:cNvSpPr>
          <p:nvPr>
            <p:ph type="pic" sz="quarter" idx="10"/>
          </p:nvPr>
        </p:nvSpPr>
        <p:spPr>
          <a:xfrm>
            <a:off x="978136" y="1673692"/>
            <a:ext cx="4857162" cy="2247122"/>
          </a:xfrm>
          <a:prstGeom prst="rect">
            <a:avLst/>
          </a:prstGeom>
          <a:pattFill prst="pct10">
            <a:fgClr>
              <a:schemeClr val="bg1">
                <a:lumMod val="75000"/>
              </a:schemeClr>
            </a:fgClr>
            <a:bgClr>
              <a:schemeClr val="bg1">
                <a:lumMod val="95000"/>
              </a:schemeClr>
            </a:bgClr>
          </a:pattFill>
        </p:spPr>
        <p:txBody>
          <a:bodyPr bIns="432000" anchor="b" anchorCtr="1"/>
          <a:lstStyle>
            <a:lvl1pPr marL="0" marR="0" indent="0" algn="ctr" defTabSz="914400" rtl="0" eaLnBrk="1" fontAlgn="auto" latinLnBrk="1" hangingPunct="1">
              <a:lnSpc>
                <a:spcPct val="90000"/>
              </a:lnSpc>
              <a:spcBef>
                <a:spcPts val="1000"/>
              </a:spcBef>
              <a:spcAft>
                <a:spcPts val="0"/>
              </a:spcAft>
              <a:buClrTx/>
              <a:buSzTx/>
              <a:buFont typeface="Arial" panose="020B0604020202020204" pitchFamily="34" charset="0"/>
              <a:buNone/>
              <a:defRPr sz="16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defRPr/>
            </a:pPr>
            <a:r>
              <a:rPr lang="en-US" altLang="ko-KR" dirty="0"/>
              <a:t>Click icon to add picture</a:t>
            </a:r>
            <a:endParaRPr lang="ko-KR" altLang="en-US" dirty="0"/>
          </a:p>
        </p:txBody>
      </p:sp>
      <p:sp>
        <p:nvSpPr>
          <p:cNvPr id="11" name="그림 개체 틀 4"/>
          <p:cNvSpPr>
            <a:spLocks noGrp="1"/>
          </p:cNvSpPr>
          <p:nvPr>
            <p:ph type="pic" sz="quarter" idx="11"/>
          </p:nvPr>
        </p:nvSpPr>
        <p:spPr>
          <a:xfrm>
            <a:off x="6356699" y="1673692"/>
            <a:ext cx="4857162" cy="2247122"/>
          </a:xfrm>
          <a:prstGeom prst="rect">
            <a:avLst/>
          </a:prstGeom>
          <a:pattFill prst="pct10">
            <a:fgClr>
              <a:schemeClr val="bg1">
                <a:lumMod val="75000"/>
              </a:schemeClr>
            </a:fgClr>
            <a:bgClr>
              <a:schemeClr val="bg1">
                <a:lumMod val="95000"/>
              </a:schemeClr>
            </a:bgClr>
          </a:pattFill>
        </p:spPr>
        <p:txBody>
          <a:bodyPr bIns="432000" anchor="b" anchorCtr="1"/>
          <a:lstStyle>
            <a:lvl1pPr marL="0" marR="0" indent="0" algn="ctr" defTabSz="914400" rtl="0" eaLnBrk="1" fontAlgn="auto" latinLnBrk="1" hangingPunct="1">
              <a:lnSpc>
                <a:spcPct val="90000"/>
              </a:lnSpc>
              <a:spcBef>
                <a:spcPts val="1000"/>
              </a:spcBef>
              <a:spcAft>
                <a:spcPts val="0"/>
              </a:spcAft>
              <a:buClrTx/>
              <a:buSzTx/>
              <a:buFont typeface="Arial" panose="020B0604020202020204" pitchFamily="34" charset="0"/>
              <a:buNone/>
              <a:defRPr sz="16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defRPr/>
            </a:pPr>
            <a:r>
              <a:rPr lang="en-US" altLang="ko-KR" dirty="0"/>
              <a:t>Click icon to add picture</a:t>
            </a:r>
            <a:endParaRPr lang="ko-KR" altLang="en-US" dirty="0"/>
          </a:p>
        </p:txBody>
      </p:sp>
      <p:pic>
        <p:nvPicPr>
          <p:cNvPr id="12" name="그림 11"/>
          <p:cNvPicPr>
            <a:picLocks noChangeAspect="1"/>
          </p:cNvPicPr>
          <p:nvPr userDrawn="1"/>
        </p:nvPicPr>
        <p:blipFill rotWithShape="1">
          <a:blip r:embed="rId2" cstate="print">
            <a:extLst>
              <a:ext uri="{28A0092B-C50C-407E-A947-70E740481C1C}">
                <a14:useLocalDpi xmlns:a14="http://schemas.microsoft.com/office/drawing/2010/main" val="0"/>
              </a:ext>
            </a:extLst>
          </a:blip>
          <a:srcRect r="16040"/>
          <a:stretch>
            <a:fillRect/>
          </a:stretch>
        </p:blipFill>
        <p:spPr>
          <a:xfrm>
            <a:off x="10035559" y="144316"/>
            <a:ext cx="2156441" cy="967968"/>
          </a:xfrm>
          <a:prstGeom prst="rect">
            <a:avLst/>
          </a:prstGeom>
        </p:spPr>
      </p:pic>
      <p:pic>
        <p:nvPicPr>
          <p:cNvPr id="15" name="그림 14"/>
          <p:cNvPicPr>
            <a:picLocks noChangeAspect="1"/>
          </p:cNvPicPr>
          <p:nvPr userDrawn="1"/>
        </p:nvPicPr>
        <p:blipFill rotWithShape="1">
          <a:blip r:embed="rId3" cstate="print">
            <a:extLst>
              <a:ext uri="{28A0092B-C50C-407E-A947-70E740481C1C}">
                <a14:useLocalDpi xmlns:a14="http://schemas.microsoft.com/office/drawing/2010/main" val="0"/>
              </a:ext>
            </a:extLst>
          </a:blip>
          <a:srcRect l="7003"/>
          <a:stretch>
            <a:fillRect/>
          </a:stretch>
        </p:blipFill>
        <p:spPr>
          <a:xfrm>
            <a:off x="0" y="58831"/>
            <a:ext cx="1394034" cy="1138938"/>
          </a:xfrm>
          <a:prstGeom prst="rect">
            <a:avLst/>
          </a:prstGeom>
        </p:spPr>
      </p:pic>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6_PPTMON slide">
    <p:spTree>
      <p:nvGrpSpPr>
        <p:cNvPr id="1" name=""/>
        <p:cNvGrpSpPr/>
        <p:nvPr/>
      </p:nvGrpSpPr>
      <p:grpSpPr>
        <a:xfrm>
          <a:off x="0" y="0"/>
          <a:ext cx="0" cy="0"/>
          <a:chOff x="0" y="0"/>
          <a:chExt cx="0" cy="0"/>
        </a:xfrm>
      </p:grpSpPr>
      <p:sp>
        <p:nvSpPr>
          <p:cNvPr id="34" name="사각형: 둥근 모서리 33"/>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
        <p:nvSpPr>
          <p:cNvPr id="9" name="그림 개체 틀 4"/>
          <p:cNvSpPr>
            <a:spLocks noGrp="1"/>
          </p:cNvSpPr>
          <p:nvPr>
            <p:ph type="pic" sz="quarter" idx="13"/>
          </p:nvPr>
        </p:nvSpPr>
        <p:spPr>
          <a:xfrm>
            <a:off x="874364" y="830344"/>
            <a:ext cx="3372756" cy="5197312"/>
          </a:xfrm>
          <a:prstGeom prst="roundRect">
            <a:avLst>
              <a:gd name="adj" fmla="val 4187"/>
            </a:avLst>
          </a:prstGeom>
          <a:pattFill prst="pct10">
            <a:fgClr>
              <a:schemeClr val="bg1">
                <a:lumMod val="75000"/>
              </a:schemeClr>
            </a:fgClr>
            <a:bgClr>
              <a:schemeClr val="bg1">
                <a:lumMod val="95000"/>
              </a:schemeClr>
            </a:bgClr>
          </a:pattFill>
        </p:spPr>
        <p:txBody>
          <a:bodyPr tIns="828000" anchor="ctr" anchorCtr="1"/>
          <a:lstStyle>
            <a:lvl1pPr marL="0" indent="0">
              <a:buNone/>
              <a:defRPr sz="1600"/>
            </a:lvl1pPr>
          </a:lstStyle>
          <a:p>
            <a:r>
              <a:rPr lang="en-US" altLang="ko-KR" dirty="0"/>
              <a:t>Click icon to add picture</a:t>
            </a:r>
            <a:endParaRPr lang="ko-KR" altLang="en-US" dirty="0"/>
          </a:p>
        </p:txBody>
      </p:sp>
      <p:pic>
        <p:nvPicPr>
          <p:cNvPr id="12" name="그림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18393" y="-7368"/>
            <a:ext cx="1100026" cy="1900237"/>
          </a:xfrm>
          <a:prstGeom prst="rect">
            <a:avLst/>
          </a:prstGeom>
        </p:spPr>
      </p:pic>
      <p:pic>
        <p:nvPicPr>
          <p:cNvPr id="8" name="Picture 7"/>
          <p:cNvPicPr>
            <a:picLocks noChangeAspect="1"/>
          </p:cNvPicPr>
          <p:nvPr userDrawn="1"/>
        </p:nvPicPr>
        <p:blipFill>
          <a:blip r:embed="rId3"/>
          <a:stretch>
            <a:fillRect/>
          </a:stretch>
        </p:blipFill>
        <p:spPr>
          <a:xfrm>
            <a:off x="-3367104" y="-570227"/>
            <a:ext cx="16253345" cy="11187130"/>
          </a:xfrm>
          <a:prstGeom prst="rect">
            <a:avLst/>
          </a:prstGeom>
        </p:spPr>
      </p:pic>
      <p:pic>
        <p:nvPicPr>
          <p:cNvPr id="10" name="Picture 9"/>
          <p:cNvPicPr>
            <a:picLocks noChangeAspect="1"/>
          </p:cNvPicPr>
          <p:nvPr userDrawn="1"/>
        </p:nvPicPr>
        <p:blipFill>
          <a:blip r:embed="rId4"/>
          <a:stretch>
            <a:fillRect/>
          </a:stretch>
        </p:blipFill>
        <p:spPr>
          <a:xfrm>
            <a:off x="11263363" y="5898999"/>
            <a:ext cx="4694327" cy="1249788"/>
          </a:xfrm>
          <a:prstGeom prst="rect">
            <a:avLst/>
          </a:prstGeom>
        </p:spPr>
      </p:pic>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7_PPTMON slide">
    <p:bg>
      <p:bgPr>
        <a:solidFill>
          <a:srgbClr val="7793F0"/>
        </a:solidFill>
        <a:effectLst/>
      </p:bgPr>
    </p:bg>
    <p:spTree>
      <p:nvGrpSpPr>
        <p:cNvPr id="1" name=""/>
        <p:cNvGrpSpPr/>
        <p:nvPr/>
      </p:nvGrpSpPr>
      <p:grpSpPr>
        <a:xfrm>
          <a:off x="0" y="0"/>
          <a:ext cx="0" cy="0"/>
          <a:chOff x="0" y="0"/>
          <a:chExt cx="0" cy="0"/>
        </a:xfrm>
      </p:grpSpPr>
      <p:sp>
        <p:nvSpPr>
          <p:cNvPr id="34" name="사각형: 둥근 모서리 33"/>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
        <p:nvSpPr>
          <p:cNvPr id="9" name="그림 개체 틀 4"/>
          <p:cNvSpPr>
            <a:spLocks noGrp="1"/>
          </p:cNvSpPr>
          <p:nvPr>
            <p:ph type="pic" sz="quarter" idx="11"/>
          </p:nvPr>
        </p:nvSpPr>
        <p:spPr>
          <a:xfrm>
            <a:off x="1722607" y="2104573"/>
            <a:ext cx="2075044" cy="2075044"/>
          </a:xfrm>
          <a:prstGeom prst="ellipse">
            <a:avLst/>
          </a:prstGeom>
          <a:pattFill prst="pct10">
            <a:fgClr>
              <a:schemeClr val="bg1">
                <a:lumMod val="75000"/>
              </a:schemeClr>
            </a:fgClr>
            <a:bgClr>
              <a:schemeClr val="bg1">
                <a:lumMod val="95000"/>
              </a:schemeClr>
            </a:bgClr>
          </a:pattFill>
        </p:spPr>
        <p:txBody>
          <a:bodyPr tIns="828000" anchor="ctr" anchorCtr="1"/>
          <a:lstStyle>
            <a:lvl1pPr marL="0" indent="0">
              <a:buNone/>
              <a:defRPr sz="1400"/>
            </a:lvl1pPr>
          </a:lstStyle>
          <a:p>
            <a:r>
              <a:rPr lang="en-US" altLang="ko-KR" dirty="0"/>
              <a:t>Click icon to add picture</a:t>
            </a:r>
            <a:endParaRPr lang="ko-KR" altLang="en-US" dirty="0"/>
          </a:p>
        </p:txBody>
      </p:sp>
      <p:sp>
        <p:nvSpPr>
          <p:cNvPr id="10" name="그림 개체 틀 4"/>
          <p:cNvSpPr>
            <a:spLocks noGrp="1"/>
          </p:cNvSpPr>
          <p:nvPr>
            <p:ph type="pic" sz="quarter" idx="12"/>
          </p:nvPr>
        </p:nvSpPr>
        <p:spPr>
          <a:xfrm>
            <a:off x="5058478" y="2104573"/>
            <a:ext cx="2075044" cy="2075044"/>
          </a:xfrm>
          <a:prstGeom prst="ellipse">
            <a:avLst/>
          </a:prstGeom>
          <a:pattFill prst="pct10">
            <a:fgClr>
              <a:schemeClr val="bg1">
                <a:lumMod val="75000"/>
              </a:schemeClr>
            </a:fgClr>
            <a:bgClr>
              <a:schemeClr val="bg1">
                <a:lumMod val="95000"/>
              </a:schemeClr>
            </a:bgClr>
          </a:pattFill>
        </p:spPr>
        <p:txBody>
          <a:bodyPr tIns="828000" anchor="ctr" anchorCtr="1"/>
          <a:lstStyle>
            <a:lvl1pPr marL="0" indent="0">
              <a:buNone/>
              <a:defRPr sz="1400"/>
            </a:lvl1pPr>
          </a:lstStyle>
          <a:p>
            <a:r>
              <a:rPr lang="en-US" altLang="ko-KR" dirty="0"/>
              <a:t>Click icon to add picture</a:t>
            </a:r>
            <a:endParaRPr lang="ko-KR" altLang="en-US" dirty="0"/>
          </a:p>
        </p:txBody>
      </p:sp>
      <p:sp>
        <p:nvSpPr>
          <p:cNvPr id="11" name="그림 개체 틀 4"/>
          <p:cNvSpPr>
            <a:spLocks noGrp="1"/>
          </p:cNvSpPr>
          <p:nvPr>
            <p:ph type="pic" sz="quarter" idx="13"/>
          </p:nvPr>
        </p:nvSpPr>
        <p:spPr>
          <a:xfrm>
            <a:off x="8394349" y="2104573"/>
            <a:ext cx="2075044" cy="2075044"/>
          </a:xfrm>
          <a:prstGeom prst="ellipse">
            <a:avLst/>
          </a:prstGeom>
          <a:pattFill prst="pct10">
            <a:fgClr>
              <a:schemeClr val="bg1">
                <a:lumMod val="75000"/>
              </a:schemeClr>
            </a:fgClr>
            <a:bgClr>
              <a:schemeClr val="bg1">
                <a:lumMod val="95000"/>
              </a:schemeClr>
            </a:bgClr>
          </a:pattFill>
        </p:spPr>
        <p:txBody>
          <a:bodyPr tIns="828000" anchor="ctr" anchorCtr="1"/>
          <a:lstStyle>
            <a:lvl1pPr marL="0" indent="0">
              <a:buNone/>
              <a:defRPr sz="1400"/>
            </a:lvl1pPr>
          </a:lstStyle>
          <a:p>
            <a:r>
              <a:rPr lang="en-US" altLang="ko-KR" dirty="0"/>
              <a:t>Click icon to add picture</a:t>
            </a:r>
            <a:endParaRPr lang="ko-KR" altLang="en-US" dirty="0"/>
          </a:p>
        </p:txBody>
      </p:sp>
      <p:pic>
        <p:nvPicPr>
          <p:cNvPr id="13" name="그림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7313563">
            <a:off x="683341" y="5396555"/>
            <a:ext cx="505434" cy="1805120"/>
          </a:xfrm>
          <a:prstGeom prst="rect">
            <a:avLst/>
          </a:prstGeom>
        </p:spPr>
      </p:pic>
      <p:pic>
        <p:nvPicPr>
          <p:cNvPr id="14" name="그림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054508" y="160744"/>
            <a:ext cx="1137492" cy="1408174"/>
          </a:xfrm>
          <a:prstGeom prst="rect">
            <a:avLst/>
          </a:prstGeom>
        </p:spPr>
      </p:pic>
      <p:pic>
        <p:nvPicPr>
          <p:cNvPr id="12" name="Picture 11"/>
          <p:cNvPicPr>
            <a:picLocks noChangeAspect="1"/>
          </p:cNvPicPr>
          <p:nvPr userDrawn="1"/>
        </p:nvPicPr>
        <p:blipFill>
          <a:blip r:embed="rId4"/>
          <a:stretch>
            <a:fillRect/>
          </a:stretch>
        </p:blipFill>
        <p:spPr>
          <a:xfrm>
            <a:off x="-3367104" y="-570227"/>
            <a:ext cx="16253345" cy="11187130"/>
          </a:xfrm>
          <a:prstGeom prst="rect">
            <a:avLst/>
          </a:prstGeom>
        </p:spPr>
      </p:pic>
      <p:pic>
        <p:nvPicPr>
          <p:cNvPr id="15" name="Picture 14"/>
          <p:cNvPicPr>
            <a:picLocks noChangeAspect="1"/>
          </p:cNvPicPr>
          <p:nvPr userDrawn="1"/>
        </p:nvPicPr>
        <p:blipFill>
          <a:blip r:embed="rId5"/>
          <a:stretch>
            <a:fillRect/>
          </a:stretch>
        </p:blipFill>
        <p:spPr>
          <a:xfrm>
            <a:off x="11263363" y="5898999"/>
            <a:ext cx="4694327" cy="1249788"/>
          </a:xfrm>
          <a:prstGeom prst="rect">
            <a:avLst/>
          </a:prstGeom>
        </p:spPr>
      </p:pic>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8_PPTMON slide">
    <p:bg>
      <p:bgPr>
        <a:solidFill>
          <a:srgbClr val="D7A5D7"/>
        </a:solidFill>
        <a:effectLst/>
      </p:bgPr>
    </p:bg>
    <p:spTree>
      <p:nvGrpSpPr>
        <p:cNvPr id="1" name=""/>
        <p:cNvGrpSpPr/>
        <p:nvPr/>
      </p:nvGrpSpPr>
      <p:grpSpPr>
        <a:xfrm>
          <a:off x="0" y="0"/>
          <a:ext cx="0" cy="0"/>
          <a:chOff x="0" y="0"/>
          <a:chExt cx="0" cy="0"/>
        </a:xfrm>
      </p:grpSpPr>
      <p:sp>
        <p:nvSpPr>
          <p:cNvPr id="34" name="사각형: 둥근 모서리 33"/>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7084" y="5641048"/>
            <a:ext cx="1654629" cy="1129868"/>
          </a:xfrm>
          <a:prstGeom prst="rect">
            <a:avLst/>
          </a:prstGeom>
        </p:spPr>
      </p:pic>
      <p:pic>
        <p:nvPicPr>
          <p:cNvPr id="8" name="그림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935627" y="164641"/>
            <a:ext cx="1146629" cy="1281946"/>
          </a:xfrm>
          <a:prstGeom prst="rect">
            <a:avLst/>
          </a:prstGeom>
        </p:spPr>
      </p:pic>
      <p:sp>
        <p:nvSpPr>
          <p:cNvPr id="9" name="그림 개체 틀 11"/>
          <p:cNvSpPr>
            <a:spLocks noGrp="1"/>
          </p:cNvSpPr>
          <p:nvPr>
            <p:ph type="pic" sz="quarter" idx="10"/>
          </p:nvPr>
        </p:nvSpPr>
        <p:spPr>
          <a:xfrm>
            <a:off x="7812298" y="1013424"/>
            <a:ext cx="2230404" cy="4839324"/>
          </a:xfrm>
          <a:prstGeom prst="roundRect">
            <a:avLst>
              <a:gd name="adj" fmla="val 14137"/>
            </a:avLst>
          </a:prstGeom>
          <a:pattFill prst="pct10">
            <a:fgClr>
              <a:schemeClr val="bg1">
                <a:lumMod val="75000"/>
              </a:schemeClr>
            </a:fgClr>
            <a:bgClr>
              <a:schemeClr val="bg1"/>
            </a:bgClr>
          </a:pattFill>
        </p:spPr>
        <p:txBody>
          <a:bodyPr tIns="1152000" anchor="ctr" anchorCtr="1"/>
          <a:lstStyle>
            <a:lvl1pPr marL="228600" marR="0" indent="-228600" algn="ctr" defTabSz="914400" rtl="0" eaLnBrk="1" fontAlgn="auto" latinLnBrk="1" hangingPunct="1">
              <a:lnSpc>
                <a:spcPct val="90000"/>
              </a:lnSpc>
              <a:spcBef>
                <a:spcPts val="1000"/>
              </a:spcBef>
              <a:spcAft>
                <a:spcPts val="0"/>
              </a:spcAft>
              <a:buClrTx/>
              <a:buSzTx/>
              <a:buFont typeface="Arial" panose="020B0604020202020204" pitchFamily="34" charset="0"/>
              <a:buChar char="•"/>
              <a:defRPr sz="16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defRPr/>
            </a:pPr>
            <a:r>
              <a:rPr lang="en-US" altLang="ko-KR" dirty="0"/>
              <a:t>Click icon to add picture</a:t>
            </a:r>
            <a:endParaRPr lang="ko-KR" altLang="en-US" dirty="0"/>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9_PPTMON slide">
    <p:spTree>
      <p:nvGrpSpPr>
        <p:cNvPr id="1" name=""/>
        <p:cNvGrpSpPr/>
        <p:nvPr/>
      </p:nvGrpSpPr>
      <p:grpSpPr>
        <a:xfrm>
          <a:off x="0" y="0"/>
          <a:ext cx="0" cy="0"/>
          <a:chOff x="0" y="0"/>
          <a:chExt cx="0" cy="0"/>
        </a:xfrm>
      </p:grpSpPr>
      <p:sp>
        <p:nvSpPr>
          <p:cNvPr id="34" name="사각형: 둥근 모서리 33"/>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35" name="그림 3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6114" y="5635790"/>
            <a:ext cx="1117600" cy="1117600"/>
          </a:xfrm>
          <a:prstGeom prst="rect">
            <a:avLst/>
          </a:prstGeom>
        </p:spPr>
      </p:pic>
      <p:pic>
        <p:nvPicPr>
          <p:cNvPr id="8" name="그림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256600">
            <a:off x="10866115" y="5025473"/>
            <a:ext cx="1100026" cy="1900237"/>
          </a:xfrm>
          <a:prstGeom prst="rect">
            <a:avLst/>
          </a:prstGeom>
        </p:spPr>
      </p:pic>
      <p:sp>
        <p:nvSpPr>
          <p:cNvPr id="9" name="그림 개체 틀 5"/>
          <p:cNvSpPr>
            <a:spLocks noGrp="1"/>
          </p:cNvSpPr>
          <p:nvPr>
            <p:ph type="pic" sz="quarter" idx="10"/>
          </p:nvPr>
        </p:nvSpPr>
        <p:spPr>
          <a:xfrm>
            <a:off x="6937544" y="986200"/>
            <a:ext cx="3649776" cy="4868128"/>
          </a:xfrm>
          <a:prstGeom prst="roundRect">
            <a:avLst>
              <a:gd name="adj" fmla="val 1370"/>
            </a:avLst>
          </a:prstGeom>
          <a:pattFill prst="pct10">
            <a:fgClr>
              <a:schemeClr val="bg1">
                <a:lumMod val="75000"/>
              </a:schemeClr>
            </a:fgClr>
            <a:bgClr>
              <a:schemeClr val="bg1"/>
            </a:bgClr>
          </a:pattFill>
        </p:spPr>
        <p:txBody>
          <a:bodyPr tIns="1152000" anchor="ctr" anchorCtr="1"/>
          <a:lstStyle>
            <a:lvl1pPr>
              <a:defRPr lang="ko-KR" altLang="en-US" sz="1600" dirty="0"/>
            </a:lvl1pPr>
          </a:lstStyle>
          <a:p>
            <a:pPr marR="0" lvl="0" fontAlgn="auto">
              <a:spcAft>
                <a:spcPts val="0"/>
              </a:spcAft>
              <a:buClrTx/>
              <a:buSzTx/>
            </a:pPr>
            <a:r>
              <a:rPr lang="en-US" altLang="ko-KR" dirty="0"/>
              <a:t>Click icon to add picture</a:t>
            </a:r>
            <a:endParaRPr lang="ko-KR" altLang="en-US" dirty="0"/>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20_PPTMON slide">
    <p:bg>
      <p:bgPr>
        <a:solidFill>
          <a:srgbClr val="6BCE95"/>
        </a:solidFill>
        <a:effectLst/>
      </p:bgPr>
    </p:bg>
    <p:spTree>
      <p:nvGrpSpPr>
        <p:cNvPr id="1" name=""/>
        <p:cNvGrpSpPr/>
        <p:nvPr/>
      </p:nvGrpSpPr>
      <p:grpSpPr>
        <a:xfrm>
          <a:off x="0" y="0"/>
          <a:ext cx="0" cy="0"/>
          <a:chOff x="0" y="0"/>
          <a:chExt cx="0" cy="0"/>
        </a:xfrm>
      </p:grpSpPr>
      <p:sp>
        <p:nvSpPr>
          <p:cNvPr id="34" name="사각형: 둥근 모서리 33"/>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601" y="72573"/>
            <a:ext cx="1315832" cy="1364342"/>
          </a:xfrm>
          <a:prstGeom prst="rect">
            <a:avLst/>
          </a:prstGeom>
        </p:spPr>
      </p:pic>
      <p:pic>
        <p:nvPicPr>
          <p:cNvPr id="9" name="그림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952164" y="5631543"/>
            <a:ext cx="1081314" cy="1081314"/>
          </a:xfrm>
          <a:prstGeom prst="rect">
            <a:avLst/>
          </a:prstGeom>
        </p:spPr>
      </p:pic>
      <p:sp>
        <p:nvSpPr>
          <p:cNvPr id="8" name="그림 개체 틀 8"/>
          <p:cNvSpPr>
            <a:spLocks noGrp="1"/>
          </p:cNvSpPr>
          <p:nvPr>
            <p:ph type="pic" sz="quarter" idx="10"/>
          </p:nvPr>
        </p:nvSpPr>
        <p:spPr>
          <a:xfrm>
            <a:off x="5240532" y="1325444"/>
            <a:ext cx="5209432" cy="3222744"/>
          </a:xfrm>
          <a:prstGeom prst="rect">
            <a:avLst/>
          </a:prstGeom>
          <a:pattFill prst="pct10">
            <a:fgClr>
              <a:schemeClr val="bg1">
                <a:lumMod val="75000"/>
              </a:schemeClr>
            </a:fgClr>
            <a:bgClr>
              <a:schemeClr val="bg1"/>
            </a:bgClr>
          </a:pattFill>
        </p:spPr>
        <p:txBody>
          <a:bodyPr tIns="1152000" anchor="ctr" anchorCtr="1"/>
          <a:lstStyle>
            <a:lvl1pPr>
              <a:defRPr lang="ko-KR" altLang="en-US" sz="1600" dirty="0"/>
            </a:lvl1pPr>
          </a:lstStyle>
          <a:p>
            <a:pPr marR="0" lvl="0" fontAlgn="auto">
              <a:spcAft>
                <a:spcPts val="0"/>
              </a:spcAft>
              <a:buClrTx/>
              <a:buSzTx/>
            </a:pPr>
            <a:r>
              <a:rPr lang="en-US" altLang="ko-KR" dirty="0"/>
              <a:t>Click icon to add picture</a:t>
            </a:r>
            <a:endParaRPr lang="ko-KR" altLang="en-US" dirty="0"/>
          </a:p>
        </p:txBody>
      </p:sp>
      <p:pic>
        <p:nvPicPr>
          <p:cNvPr id="10" name="Picture 9"/>
          <p:cNvPicPr>
            <a:picLocks noChangeAspect="1"/>
          </p:cNvPicPr>
          <p:nvPr userDrawn="1"/>
        </p:nvPicPr>
        <p:blipFill>
          <a:blip r:embed="rId4"/>
          <a:stretch>
            <a:fillRect/>
          </a:stretch>
        </p:blipFill>
        <p:spPr>
          <a:xfrm>
            <a:off x="-3367104" y="-570227"/>
            <a:ext cx="16253345" cy="11187130"/>
          </a:xfrm>
          <a:prstGeom prst="rect">
            <a:avLst/>
          </a:prstGeom>
        </p:spPr>
      </p:pic>
      <p:pic>
        <p:nvPicPr>
          <p:cNvPr id="11" name="Picture 10"/>
          <p:cNvPicPr>
            <a:picLocks noChangeAspect="1"/>
          </p:cNvPicPr>
          <p:nvPr userDrawn="1"/>
        </p:nvPicPr>
        <p:blipFill>
          <a:blip r:embed="rId5"/>
          <a:stretch>
            <a:fillRect/>
          </a:stretch>
        </p:blipFill>
        <p:spPr>
          <a:xfrm>
            <a:off x="11263363" y="5898999"/>
            <a:ext cx="4694327" cy="1249788"/>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p:randomBar dir="vert"/>
      </p:transition>
    </mc:Choice>
    <mc:Fallback>
      <p:transition spd="slow">
        <p:randomBar dir="vert"/>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PPTMON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3367104" y="-570227"/>
            <a:ext cx="16253345" cy="11187130"/>
          </a:xfrm>
          <a:prstGeom prst="rect">
            <a:avLst/>
          </a:prstGeom>
        </p:spPr>
      </p:pic>
      <p:pic>
        <p:nvPicPr>
          <p:cNvPr id="5" name="Picture 4"/>
          <p:cNvPicPr>
            <a:picLocks noChangeAspect="1"/>
          </p:cNvPicPr>
          <p:nvPr userDrawn="1"/>
        </p:nvPicPr>
        <p:blipFill>
          <a:blip r:embed="rId3"/>
          <a:stretch>
            <a:fillRect/>
          </a:stretch>
        </p:blipFill>
        <p:spPr>
          <a:xfrm>
            <a:off x="11263363" y="5898999"/>
            <a:ext cx="4694327" cy="1249788"/>
          </a:xfrm>
          <a:prstGeom prst="rect">
            <a:avLst/>
          </a:prstGeom>
        </p:spPr>
      </p:pic>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showMasterSp="0" userDrawn="1">
  <p:cSld name="PPTMON custom">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3367104" y="-570227"/>
            <a:ext cx="16253345" cy="11187130"/>
          </a:xfrm>
          <a:prstGeom prst="rect">
            <a:avLst/>
          </a:prstGeom>
        </p:spPr>
      </p:pic>
      <p:pic>
        <p:nvPicPr>
          <p:cNvPr id="5" name="Picture 4"/>
          <p:cNvPicPr>
            <a:picLocks noChangeAspect="1"/>
          </p:cNvPicPr>
          <p:nvPr userDrawn="1"/>
        </p:nvPicPr>
        <p:blipFill>
          <a:blip r:embed="rId3"/>
          <a:stretch>
            <a:fillRect/>
          </a:stretch>
        </p:blipFill>
        <p:spPr>
          <a:xfrm>
            <a:off x="11263363" y="5898999"/>
            <a:ext cx="4694327" cy="1249788"/>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3" y="273049"/>
            <a:ext cx="4011084" cy="1162051"/>
          </a:xfrm>
        </p:spPr>
        <p:txBody>
          <a:bodyPr anchor="b"/>
          <a:lstStyle>
            <a:lvl1pPr algn="l">
              <a:defRPr sz="2665" b="1"/>
            </a:lvl1pPr>
          </a:lstStyle>
          <a:p>
            <a:r>
              <a:rPr lang="zh-CN" altLang="en-US"/>
              <a:t>单击此处编辑母版标题样式</a:t>
            </a:r>
            <a:endParaRPr lang="zh-CN" altLang="en-US"/>
          </a:p>
        </p:txBody>
      </p:sp>
      <p:sp>
        <p:nvSpPr>
          <p:cNvPr id="3" name="内容占位符 2"/>
          <p:cNvSpPr>
            <a:spLocks noGrp="1"/>
          </p:cNvSpPr>
          <p:nvPr>
            <p:ph idx="1"/>
          </p:nvPr>
        </p:nvSpPr>
        <p:spPr>
          <a:xfrm>
            <a:off x="4766733" y="273052"/>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609603" y="1435103"/>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p:randomBar dir="vert"/>
      </p:transition>
    </mc:Choice>
    <mc:Fallback>
      <p:transition spd="slow">
        <p:randomBar dir="vert"/>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1" Type="http://schemas.openxmlformats.org/officeDocument/2006/relationships/theme" Target="../theme/theme1.xml"/><Relationship Id="rId20" Type="http://schemas.openxmlformats.org/officeDocument/2006/relationships/image" Target="../media/image2.png"/><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8.xml"/><Relationship Id="rId8" Type="http://schemas.openxmlformats.org/officeDocument/2006/relationships/slideLayout" Target="../slideLayouts/slideLayout27.xml"/><Relationship Id="rId7" Type="http://schemas.openxmlformats.org/officeDocument/2006/relationships/slideLayout" Target="../slideLayouts/slideLayout26.xml"/><Relationship Id="rId6" Type="http://schemas.openxmlformats.org/officeDocument/2006/relationships/slideLayout" Target="../slideLayouts/slideLayout25.xml"/><Relationship Id="rId5" Type="http://schemas.openxmlformats.org/officeDocument/2006/relationships/slideLayout" Target="../slideLayouts/slideLayout24.xml"/><Relationship Id="rId4" Type="http://schemas.openxmlformats.org/officeDocument/2006/relationships/slideLayout" Target="../slideLayouts/slideLayout23.xml"/><Relationship Id="rId3" Type="http://schemas.openxmlformats.org/officeDocument/2006/relationships/slideLayout" Target="../slideLayouts/slideLayout22.xml"/><Relationship Id="rId2" Type="http://schemas.openxmlformats.org/officeDocument/2006/relationships/slideLayout" Target="../slideLayouts/slideLayout21.xml"/><Relationship Id="rId19" Type="http://schemas.openxmlformats.org/officeDocument/2006/relationships/theme" Target="../theme/theme2.xml"/><Relationship Id="rId18" Type="http://schemas.openxmlformats.org/officeDocument/2006/relationships/slideLayout" Target="../slideLayouts/slideLayout37.xml"/><Relationship Id="rId17" Type="http://schemas.openxmlformats.org/officeDocument/2006/relationships/slideLayout" Target="../slideLayouts/slideLayout36.xml"/><Relationship Id="rId16" Type="http://schemas.openxmlformats.org/officeDocument/2006/relationships/slideLayout" Target="../slideLayouts/slideLayout35.xml"/><Relationship Id="rId15" Type="http://schemas.openxmlformats.org/officeDocument/2006/relationships/slideLayout" Target="../slideLayouts/slideLayout34.xml"/><Relationship Id="rId14" Type="http://schemas.openxmlformats.org/officeDocument/2006/relationships/slideLayout" Target="../slideLayouts/slideLayout33.xml"/><Relationship Id="rId13" Type="http://schemas.openxmlformats.org/officeDocument/2006/relationships/slideLayout" Target="../slideLayouts/slideLayout32.xml"/><Relationship Id="rId12" Type="http://schemas.openxmlformats.org/officeDocument/2006/relationships/slideLayout" Target="../slideLayouts/slideLayout31.xml"/><Relationship Id="rId11" Type="http://schemas.openxmlformats.org/officeDocument/2006/relationships/slideLayout" Target="../slideLayouts/slideLayout30.xml"/><Relationship Id="rId10" Type="http://schemas.openxmlformats.org/officeDocument/2006/relationships/slideLayout" Target="../slideLayouts/slideLayout29.xml"/><Relationship Id="rId1"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46.xml"/><Relationship Id="rId8" Type="http://schemas.openxmlformats.org/officeDocument/2006/relationships/slideLayout" Target="../slideLayouts/slideLayout45.xml"/><Relationship Id="rId7" Type="http://schemas.openxmlformats.org/officeDocument/2006/relationships/slideLayout" Target="../slideLayouts/slideLayout44.xml"/><Relationship Id="rId6" Type="http://schemas.openxmlformats.org/officeDocument/2006/relationships/slideLayout" Target="../slideLayouts/slideLayout43.xml"/><Relationship Id="rId5" Type="http://schemas.openxmlformats.org/officeDocument/2006/relationships/slideLayout" Target="../slideLayouts/slideLayout42.xml"/><Relationship Id="rId4" Type="http://schemas.openxmlformats.org/officeDocument/2006/relationships/slideLayout" Target="../slideLayouts/slideLayout41.xml"/><Relationship Id="rId3" Type="http://schemas.openxmlformats.org/officeDocument/2006/relationships/slideLayout" Target="../slideLayouts/slideLayout40.xml"/><Relationship Id="rId2" Type="http://schemas.openxmlformats.org/officeDocument/2006/relationships/slideLayout" Target="../slideLayouts/slideLayout39.xml"/><Relationship Id="rId12" Type="http://schemas.openxmlformats.org/officeDocument/2006/relationships/theme" Target="../theme/theme3.xml"/><Relationship Id="rId11" Type="http://schemas.openxmlformats.org/officeDocument/2006/relationships/slideLayout" Target="../slideLayouts/slideLayout48.xml"/><Relationship Id="rId10" Type="http://schemas.openxmlformats.org/officeDocument/2006/relationships/slideLayout" Target="../slideLayouts/slideLayout47.xml"/><Relationship Id="rId1"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57.xml"/><Relationship Id="rId8" Type="http://schemas.openxmlformats.org/officeDocument/2006/relationships/slideLayout" Target="../slideLayouts/slideLayout56.xml"/><Relationship Id="rId7" Type="http://schemas.openxmlformats.org/officeDocument/2006/relationships/slideLayout" Target="../slideLayouts/slideLayout55.xml"/><Relationship Id="rId6" Type="http://schemas.openxmlformats.org/officeDocument/2006/relationships/slideLayout" Target="../slideLayouts/slideLayout54.xml"/><Relationship Id="rId5" Type="http://schemas.openxmlformats.org/officeDocument/2006/relationships/slideLayout" Target="../slideLayouts/slideLayout53.xml"/><Relationship Id="rId4" Type="http://schemas.openxmlformats.org/officeDocument/2006/relationships/slideLayout" Target="../slideLayouts/slideLayout52.xml"/><Relationship Id="rId3" Type="http://schemas.openxmlformats.org/officeDocument/2006/relationships/slideLayout" Target="../slideLayouts/slideLayout51.xml"/><Relationship Id="rId2" Type="http://schemas.openxmlformats.org/officeDocument/2006/relationships/slideLayout" Target="../slideLayouts/slideLayout50.xml"/><Relationship Id="rId15" Type="http://schemas.openxmlformats.org/officeDocument/2006/relationships/theme" Target="../theme/theme4.xml"/><Relationship Id="rId14" Type="http://schemas.openxmlformats.org/officeDocument/2006/relationships/image" Target="../media/image2.png"/><Relationship Id="rId13" Type="http://schemas.openxmlformats.org/officeDocument/2006/relationships/image" Target="../media/image6.png"/><Relationship Id="rId12" Type="http://schemas.openxmlformats.org/officeDocument/2006/relationships/image" Target="../media/image5.png"/><Relationship Id="rId11" Type="http://schemas.microsoft.com/office/2007/relationships/hdphoto" Target="../media/image4.wdp"/><Relationship Id="rId10" Type="http://schemas.openxmlformats.org/officeDocument/2006/relationships/image" Target="../media/image3.png"/><Relationship Id="rId1" Type="http://schemas.openxmlformats.org/officeDocument/2006/relationships/slideLayout" Target="../slideLayouts/slideLayout49.xml"/></Relationships>
</file>

<file path=ppt/slideMasters/_rels/slideMaster5.xml.rels><?xml version="1.0" encoding="UTF-8" standalone="yes"?>
<Relationships xmlns="http://schemas.openxmlformats.org/package/2006/relationships"><Relationship Id="rId9" Type="http://schemas.openxmlformats.org/officeDocument/2006/relationships/slideLayout" Target="../slideLayouts/slideLayout66.xml"/><Relationship Id="rId8" Type="http://schemas.openxmlformats.org/officeDocument/2006/relationships/slideLayout" Target="../slideLayouts/slideLayout65.xml"/><Relationship Id="rId7" Type="http://schemas.openxmlformats.org/officeDocument/2006/relationships/slideLayout" Target="../slideLayouts/slideLayout64.xml"/><Relationship Id="rId6" Type="http://schemas.openxmlformats.org/officeDocument/2006/relationships/slideLayout" Target="../slideLayouts/slideLayout63.xml"/><Relationship Id="rId5" Type="http://schemas.openxmlformats.org/officeDocument/2006/relationships/slideLayout" Target="../slideLayouts/slideLayout62.xml"/><Relationship Id="rId4" Type="http://schemas.openxmlformats.org/officeDocument/2006/relationships/slideLayout" Target="../slideLayouts/slideLayout61.xml"/><Relationship Id="rId3" Type="http://schemas.openxmlformats.org/officeDocument/2006/relationships/slideLayout" Target="../slideLayouts/slideLayout60.xml"/><Relationship Id="rId25" Type="http://schemas.openxmlformats.org/officeDocument/2006/relationships/theme" Target="../theme/theme5.xml"/><Relationship Id="rId24" Type="http://schemas.openxmlformats.org/officeDocument/2006/relationships/slideLayout" Target="../slideLayouts/slideLayout81.xml"/><Relationship Id="rId23" Type="http://schemas.openxmlformats.org/officeDocument/2006/relationships/slideLayout" Target="../slideLayouts/slideLayout80.xml"/><Relationship Id="rId22" Type="http://schemas.openxmlformats.org/officeDocument/2006/relationships/slideLayout" Target="../slideLayouts/slideLayout79.xml"/><Relationship Id="rId21" Type="http://schemas.openxmlformats.org/officeDocument/2006/relationships/slideLayout" Target="../slideLayouts/slideLayout78.xml"/><Relationship Id="rId20" Type="http://schemas.openxmlformats.org/officeDocument/2006/relationships/slideLayout" Target="../slideLayouts/slideLayout77.xml"/><Relationship Id="rId2" Type="http://schemas.openxmlformats.org/officeDocument/2006/relationships/slideLayout" Target="../slideLayouts/slideLayout59.xml"/><Relationship Id="rId19" Type="http://schemas.openxmlformats.org/officeDocument/2006/relationships/slideLayout" Target="../slideLayouts/slideLayout76.xml"/><Relationship Id="rId18" Type="http://schemas.openxmlformats.org/officeDocument/2006/relationships/slideLayout" Target="../slideLayouts/slideLayout75.xml"/><Relationship Id="rId17" Type="http://schemas.openxmlformats.org/officeDocument/2006/relationships/slideLayout" Target="../slideLayouts/slideLayout74.xml"/><Relationship Id="rId16" Type="http://schemas.openxmlformats.org/officeDocument/2006/relationships/slideLayout" Target="../slideLayouts/slideLayout73.xml"/><Relationship Id="rId15" Type="http://schemas.openxmlformats.org/officeDocument/2006/relationships/slideLayout" Target="../slideLayouts/slideLayout72.xml"/><Relationship Id="rId14" Type="http://schemas.openxmlformats.org/officeDocument/2006/relationships/slideLayout" Target="../slideLayouts/slideLayout71.xml"/><Relationship Id="rId13" Type="http://schemas.openxmlformats.org/officeDocument/2006/relationships/slideLayout" Target="../slideLayouts/slideLayout70.xml"/><Relationship Id="rId12" Type="http://schemas.openxmlformats.org/officeDocument/2006/relationships/slideLayout" Target="../slideLayouts/slideLayout69.xml"/><Relationship Id="rId11" Type="http://schemas.openxmlformats.org/officeDocument/2006/relationships/slideLayout" Target="../slideLayouts/slideLayout68.xml"/><Relationship Id="rId10" Type="http://schemas.openxmlformats.org/officeDocument/2006/relationships/slideLayout" Target="../slideLayouts/slideLayout67.xml"/><Relationship Id="rId1"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7"/>
            <a:ext cx="10972800" cy="1143000"/>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ea typeface="思源黑体 CN Bold" panose="020B0800000000000000" pitchFamily="34" charset="-122"/>
                <a:cs typeface="字魂59号-创粗黑" panose="00000500000000000000" charset="-122"/>
              </a:defRPr>
            </a:lvl1pPr>
          </a:lstStyle>
          <a:p>
            <a:fld id="{530820CF-B880-4189-942D-D702A7CBA730}" type="datetimeFigureOut">
              <a:rPr lang="zh-CN" altLang="en-US" smtClean="0"/>
            </a:fld>
            <a:endParaRPr lang="zh-CN" altLang="en-US"/>
          </a:p>
        </p:txBody>
      </p:sp>
      <p:sp>
        <p:nvSpPr>
          <p:cNvPr id="5" name="页脚占位符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ea typeface="思源黑体 CN Bold" panose="020B0800000000000000" pitchFamily="34" charset="-122"/>
                <a:cs typeface="字魂59号-创粗黑" panose="00000500000000000000" charset="-122"/>
              </a:defRPr>
            </a:lvl1pPr>
          </a:lstStyle>
          <a:p>
            <a:endParaRPr lang="zh-CN" altLang="en-US"/>
          </a:p>
        </p:txBody>
      </p:sp>
      <p:sp>
        <p:nvSpPr>
          <p:cNvPr id="6" name="灯片编号占位符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ea typeface="思源黑体 CN Bold" panose="020B0800000000000000" pitchFamily="34" charset="-122"/>
                <a:cs typeface="字魂59号-创粗黑" panose="00000500000000000000" charset="-122"/>
              </a:defRPr>
            </a:lvl1pPr>
          </a:lstStyle>
          <a:p>
            <a:fld id="{0C913308-F349-4B6D-A68A-DD1791B4A57B}" type="slidenum">
              <a:rPr lang="zh-CN" altLang="en-US" smtClean="0"/>
            </a:fld>
            <a:endParaRPr lang="zh-CN" altLang="en-US"/>
          </a:p>
        </p:txBody>
      </p:sp>
      <p:pic>
        <p:nvPicPr>
          <p:cNvPr id="8" name="Picture 7" descr="A white circle with leaves and blue text&#10;&#10;Description automatically generated"/>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12325350" y="142875"/>
            <a:ext cx="1238249" cy="1238249"/>
          </a:xfrm>
          <a:prstGeom prst="rect">
            <a:avLst/>
          </a:prstGeom>
        </p:spPr>
      </p:pic>
      <p:pic>
        <p:nvPicPr>
          <p:cNvPr id="9" name="Picture 8" descr="A white circle with leaves and blue text&#10;&#10;Description automatically generated"/>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5924550" y="8693317"/>
            <a:ext cx="1238249" cy="1238249"/>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Lst>
  <mc:AlternateContent xmlns:mc="http://schemas.openxmlformats.org/markup-compatibility/2006">
    <mc:Choice xmlns:p14="http://schemas.microsoft.com/office/powerpoint/2010/main" Requires="p14">
      <p:transition spd="slow" p14:dur="2000">
        <p:randomBar dir="vert"/>
      </p:transition>
    </mc:Choice>
    <mc:Fallback>
      <p:transition spd="slow">
        <p:randomBar dir="vert"/>
      </p:transition>
    </mc:Fallback>
  </mc:AlternateContent>
  <p:txStyles>
    <p:titleStyle>
      <a:lvl1pPr algn="ctr" defTabSz="1219200" rtl="0" eaLnBrk="1" latinLnBrk="0" hangingPunct="1">
        <a:spcBef>
          <a:spcPct val="0"/>
        </a:spcBef>
        <a:buNone/>
        <a:defRPr sz="5865" kern="1200">
          <a:solidFill>
            <a:schemeClr val="tx1"/>
          </a:solidFill>
          <a:latin typeface="+mj-lt"/>
          <a:ea typeface="思源黑体 CN Bold" panose="020B0800000000000000" pitchFamily="34" charset="-122"/>
          <a:cs typeface="字魂59号-创粗黑" panose="00000500000000000000" charset="-122"/>
        </a:defRPr>
      </a:lvl1pPr>
    </p:titleStyle>
    <p:bodyStyle>
      <a:lvl1pPr marL="457200" indent="-457200" algn="l" defTabSz="1219200" rtl="0" eaLnBrk="1" latinLnBrk="0" hangingPunct="1">
        <a:spcBef>
          <a:spcPts val="130"/>
        </a:spcBef>
        <a:buFont typeface="Arial" panose="020B0604020202020204" pitchFamily="34" charset="0"/>
        <a:buChar char="•"/>
        <a:defRPr sz="4265" kern="1200">
          <a:solidFill>
            <a:schemeClr val="tx1"/>
          </a:solidFill>
          <a:latin typeface="+mn-lt"/>
          <a:ea typeface="思源黑体 CN Bold" panose="020B0800000000000000" pitchFamily="34" charset="-122"/>
          <a:cs typeface="字魂59号-创粗黑" panose="00000500000000000000" charset="-122"/>
        </a:defRPr>
      </a:lvl1pPr>
      <a:lvl2pPr marL="990600" indent="-381000" algn="l" defTabSz="1219200" rtl="0" eaLnBrk="1" latinLnBrk="0" hangingPunct="1">
        <a:spcBef>
          <a:spcPts val="130"/>
        </a:spcBef>
        <a:buFont typeface="Arial" panose="020B0604020202020204" pitchFamily="34" charset="0"/>
        <a:buChar char="–"/>
        <a:defRPr sz="3735" kern="1200">
          <a:solidFill>
            <a:schemeClr val="tx1"/>
          </a:solidFill>
          <a:latin typeface="+mn-lt"/>
          <a:ea typeface="思源黑体 CN Bold" panose="020B0800000000000000" pitchFamily="34" charset="-122"/>
          <a:cs typeface="字魂59号-创粗黑" panose="00000500000000000000" charset="-122"/>
        </a:defRPr>
      </a:lvl2pPr>
      <a:lvl3pPr marL="1524000" indent="-304800" algn="l" defTabSz="1219200" rtl="0" eaLnBrk="1" latinLnBrk="0" hangingPunct="1">
        <a:spcBef>
          <a:spcPts val="130"/>
        </a:spcBef>
        <a:buFont typeface="Arial" panose="020B0604020202020204" pitchFamily="34" charset="0"/>
        <a:buChar char="•"/>
        <a:defRPr sz="3200" kern="1200">
          <a:solidFill>
            <a:schemeClr val="tx1"/>
          </a:solidFill>
          <a:latin typeface="+mn-lt"/>
          <a:ea typeface="思源黑体 CN Bold" panose="020B0800000000000000" pitchFamily="34" charset="-122"/>
          <a:cs typeface="字魂59号-创粗黑" panose="00000500000000000000" charset="-122"/>
        </a:defRPr>
      </a:lvl3pPr>
      <a:lvl4pPr marL="2133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思源黑体 CN Bold" panose="020B0800000000000000" pitchFamily="34" charset="-122"/>
          <a:cs typeface="字魂59号-创粗黑" panose="00000500000000000000" charset="-122"/>
        </a:defRPr>
      </a:lvl4pPr>
      <a:lvl5pPr marL="27432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思源黑体 CN Bold" panose="020B0800000000000000" pitchFamily="34" charset="-122"/>
          <a:cs typeface="字魂59号-创粗黑" panose="00000500000000000000" charset="-122"/>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 id="2147483682" r:id="rId14"/>
    <p:sldLayoutId id="2147483683" r:id="rId15"/>
    <p:sldLayoutId id="2147483684" r:id="rId16"/>
    <p:sldLayoutId id="2147483685" r:id="rId17"/>
    <p:sldLayoutId id="2147483686" r:id="rId18"/>
  </p:sldLayoutIdLst>
  <mc:AlternateContent xmlns:mc="http://schemas.openxmlformats.org/markup-compatibility/2006">
    <mc:Choice xmlns:p14="http://schemas.microsoft.com/office/powerpoint/2010/main" Requires="p14">
      <p:transition spd="slow" p14:dur="2000">
        <p:randomBar dir="vert"/>
      </p:transition>
    </mc:Choice>
    <mc:Fallback>
      <p:transition spd="slow">
        <p:randomBar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endParaRPr lang="vi-VN"/>
          </a:p>
          <a:p>
            <a:pPr lvl="1"/>
            <a:r>
              <a:rPr lang="vi-VN"/>
              <a:t>Mức hai</a:t>
            </a:r>
            <a:endParaRPr lang="vi-VN"/>
          </a:p>
          <a:p>
            <a:pPr lvl="2"/>
            <a:r>
              <a:rPr lang="vi-VN"/>
              <a:t>Mức ba</a:t>
            </a:r>
            <a:endParaRPr lang="vi-VN"/>
          </a:p>
          <a:p>
            <a:pPr lvl="3"/>
            <a:r>
              <a:rPr lang="vi-VN"/>
              <a:t>Mức bốn</a:t>
            </a:r>
            <a:endParaRPr lang="vi-VN"/>
          </a:p>
          <a:p>
            <a:pPr lvl="4"/>
            <a:r>
              <a:rPr lang="vi-VN"/>
              <a:t>Mức năm</a:t>
            </a:r>
            <a:endParaRPr lang="en-US"/>
          </a:p>
        </p:txBody>
      </p:sp>
      <p:sp>
        <p:nvSpPr>
          <p:cNvPr id="4" name="Chỗ dành sẵn cho Ngày tháng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B995BE-3FDD-4D8C-93BC-00982A533031}" type="datetimeFigureOut">
              <a:rPr lang="en-US" smtClean="0"/>
            </a:fld>
            <a:endParaRPr lang="en-US"/>
          </a:p>
        </p:txBody>
      </p:sp>
      <p:sp>
        <p:nvSpPr>
          <p:cNvPr id="5" name="Chỗ dành sẵn cho Chân trang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Chỗ dành sẵn cho Số hiệu Bản chiế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3E3CC4-8326-4791-9804-0E65518D0853}"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10" cstate="print">
            <a:extLst>
              <a:ext uri="{BEBA8EAE-BF5A-486C-A8C5-ECC9F3942E4B}">
                <a14:imgProps xmlns:a14="http://schemas.microsoft.com/office/drawing/2010/main">
                  <a14:imgLayer r:embed="rId11">
                    <a14:imgEffect>
                      <a14:brightnessContrast contrast="40000"/>
                    </a14:imgEffect>
                  </a14:imgLayer>
                </a14:imgProps>
              </a:ext>
              <a:ext uri="{28A0092B-C50C-407E-A947-70E740481C1C}">
                <a14:useLocalDpi xmlns:a14="http://schemas.microsoft.com/office/drawing/2010/main" val="0"/>
              </a:ext>
            </a:extLst>
          </a:blip>
          <a:srcRect b="33889"/>
          <a:stretch>
            <a:fillRect/>
          </a:stretch>
        </p:blipFill>
        <p:spPr>
          <a:xfrm>
            <a:off x="0" y="0"/>
            <a:ext cx="12192000" cy="6858000"/>
          </a:xfrm>
          <a:prstGeom prst="rect">
            <a:avLst/>
          </a:prstGeom>
        </p:spPr>
      </p:pic>
      <p:pic>
        <p:nvPicPr>
          <p:cNvPr id="8" name="图片 7"/>
          <p:cNvPicPr>
            <a:picLocks noChangeAspect="1"/>
          </p:cNvPicPr>
          <p:nvPr userDrawn="1"/>
        </p:nvPicPr>
        <p:blipFill rotWithShape="1">
          <a:blip r:embed="rId12" cstate="print">
            <a:extLst>
              <a:ext uri="{28A0092B-C50C-407E-A947-70E740481C1C}">
                <a14:useLocalDpi xmlns:a14="http://schemas.microsoft.com/office/drawing/2010/main" val="0"/>
              </a:ext>
            </a:extLst>
          </a:blip>
          <a:srcRect/>
          <a:stretch>
            <a:fillRect/>
          </a:stretch>
        </p:blipFill>
        <p:spPr>
          <a:xfrm>
            <a:off x="-23488" y="0"/>
            <a:ext cx="12215488" cy="6845300"/>
          </a:xfrm>
          <a:prstGeom prst="rect">
            <a:avLst/>
          </a:prstGeom>
        </p:spPr>
      </p:pic>
      <p:pic>
        <p:nvPicPr>
          <p:cNvPr id="21" name="图片 20"/>
          <p:cNvPicPr>
            <a:picLocks noChangeAspect="1"/>
          </p:cNvPicPr>
          <p:nvPr userDrawn="1"/>
        </p:nvPicPr>
        <p:blipFill rotWithShape="1">
          <a:blip r:embed="rId13" cstate="print">
            <a:extLst>
              <a:ext uri="{28A0092B-C50C-407E-A947-70E740481C1C}">
                <a14:useLocalDpi xmlns:a14="http://schemas.microsoft.com/office/drawing/2010/main" val="0"/>
              </a:ext>
            </a:extLst>
          </a:blip>
          <a:srcRect/>
          <a:stretch>
            <a:fillRect/>
          </a:stretch>
        </p:blipFill>
        <p:spPr>
          <a:xfrm>
            <a:off x="402772" y="215900"/>
            <a:ext cx="11375699" cy="6235700"/>
          </a:xfrm>
          <a:prstGeom prst="rect">
            <a:avLst/>
          </a:prstGeom>
        </p:spPr>
      </p:pic>
      <p:pic>
        <p:nvPicPr>
          <p:cNvPr id="2" name="Picture 1" descr="A white circle with leaves and blue text&#10;&#10;Description automatically generated"/>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2572999" y="190500"/>
            <a:ext cx="1304925" cy="1304925"/>
          </a:xfrm>
          <a:prstGeom prst="rect">
            <a:avLst/>
          </a:prstGeom>
        </p:spPr>
      </p:pic>
    </p:spTree>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5A9"/>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23" r:id="rId14"/>
    <p:sldLayoutId id="2147483724" r:id="rId15"/>
    <p:sldLayoutId id="2147483725" r:id="rId16"/>
    <p:sldLayoutId id="2147483726" r:id="rId17"/>
    <p:sldLayoutId id="2147483727" r:id="rId18"/>
    <p:sldLayoutId id="2147483728" r:id="rId19"/>
    <p:sldLayoutId id="2147483729" r:id="rId20"/>
    <p:sldLayoutId id="2147483730" r:id="rId21"/>
    <p:sldLayoutId id="2147483731" r:id="rId22"/>
    <p:sldLayoutId id="2147483732" r:id="rId23"/>
    <p:sldLayoutId id="2147483733" r:id="rId24"/>
  </p:sldLayoutIdLst>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image" Target="../media/image29.png"/><Relationship Id="rId8" Type="http://schemas.openxmlformats.org/officeDocument/2006/relationships/image" Target="../media/image28.png"/><Relationship Id="rId7" Type="http://schemas.openxmlformats.org/officeDocument/2006/relationships/image" Target="../media/image27.png"/><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3" Type="http://schemas.openxmlformats.org/officeDocument/2006/relationships/image" Target="../media/image23.png"/><Relationship Id="rId2" Type="http://schemas.openxmlformats.org/officeDocument/2006/relationships/image" Target="../media/image22.png"/><Relationship Id="rId10" Type="http://schemas.openxmlformats.org/officeDocument/2006/relationships/slideLayout" Target="../slideLayouts/slideLayout1.xml"/><Relationship Id="rId1" Type="http://schemas.openxmlformats.org/officeDocument/2006/relationships/image" Target="../media/image21.png"/></Relationships>
</file>

<file path=ppt/slides/_rels/slide10.xml.rels><?xml version="1.0" encoding="UTF-8" standalone="yes"?>
<Relationships xmlns="http://schemas.openxmlformats.org/package/2006/relationships"><Relationship Id="rId9" Type="http://schemas.openxmlformats.org/officeDocument/2006/relationships/slideLayout" Target="../slideLayouts/slideLayout25.xml"/><Relationship Id="rId8" Type="http://schemas.openxmlformats.org/officeDocument/2006/relationships/audio" Target="../media/audio2.wav"/><Relationship Id="rId7" Type="http://schemas.openxmlformats.org/officeDocument/2006/relationships/image" Target="../media/image38.png"/><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3.png"/><Relationship Id="rId3" Type="http://schemas.openxmlformats.org/officeDocument/2006/relationships/image" Target="../media/image22.png"/><Relationship Id="rId2" Type="http://schemas.openxmlformats.org/officeDocument/2006/relationships/image" Target="../media/image23.png"/><Relationship Id="rId1" Type="http://schemas.openxmlformats.org/officeDocument/2006/relationships/image" Target="../media/image21.png"/></Relationships>
</file>

<file path=ppt/slides/_rels/slide11.xml.rels><?xml version="1.0" encoding="UTF-8" standalone="yes"?>
<Relationships xmlns="http://schemas.openxmlformats.org/package/2006/relationships"><Relationship Id="rId9" Type="http://schemas.openxmlformats.org/officeDocument/2006/relationships/slideLayout" Target="../slideLayouts/slideLayout25.xml"/><Relationship Id="rId8" Type="http://schemas.openxmlformats.org/officeDocument/2006/relationships/audio" Target="../media/audio2.wav"/><Relationship Id="rId7" Type="http://schemas.openxmlformats.org/officeDocument/2006/relationships/image" Target="../media/image37.png"/><Relationship Id="rId6" Type="http://schemas.openxmlformats.org/officeDocument/2006/relationships/image" Target="../media/image39.png"/><Relationship Id="rId5" Type="http://schemas.openxmlformats.org/officeDocument/2006/relationships/image" Target="../media/image36.png"/><Relationship Id="rId4" Type="http://schemas.openxmlformats.org/officeDocument/2006/relationships/image" Target="../media/image33.png"/><Relationship Id="rId3" Type="http://schemas.openxmlformats.org/officeDocument/2006/relationships/image" Target="../media/image22.png"/><Relationship Id="rId2" Type="http://schemas.openxmlformats.org/officeDocument/2006/relationships/image" Target="../media/image23.png"/><Relationship Id="rId1" Type="http://schemas.openxmlformats.org/officeDocument/2006/relationships/image" Target="../media/image21.png"/></Relationships>
</file>

<file path=ppt/slides/_rels/slide12.xml.rels><?xml version="1.0" encoding="UTF-8" standalone="yes"?>
<Relationships xmlns="http://schemas.openxmlformats.org/package/2006/relationships"><Relationship Id="rId9" Type="http://schemas.openxmlformats.org/officeDocument/2006/relationships/slideLayout" Target="../slideLayouts/slideLayout25.xml"/><Relationship Id="rId8" Type="http://schemas.openxmlformats.org/officeDocument/2006/relationships/audio" Target="../media/audio2.wav"/><Relationship Id="rId7" Type="http://schemas.openxmlformats.org/officeDocument/2006/relationships/image" Target="../media/image38.png"/><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3.png"/><Relationship Id="rId3" Type="http://schemas.openxmlformats.org/officeDocument/2006/relationships/image" Target="../media/image22.png"/><Relationship Id="rId2" Type="http://schemas.openxmlformats.org/officeDocument/2006/relationships/image" Target="../media/image23.png"/><Relationship Id="rId1" Type="http://schemas.openxmlformats.org/officeDocument/2006/relationships/image" Target="../media/image21.png"/></Relationships>
</file>

<file path=ppt/slides/_rels/slide13.xml.rels><?xml version="1.0" encoding="UTF-8" standalone="yes"?>
<Relationships xmlns="http://schemas.openxmlformats.org/package/2006/relationships"><Relationship Id="rId6" Type="http://schemas.openxmlformats.org/officeDocument/2006/relationships/slideLayout" Target="../slideLayouts/slideLayout25.xml"/><Relationship Id="rId5" Type="http://schemas.openxmlformats.org/officeDocument/2006/relationships/image" Target="../media/image42.png"/><Relationship Id="rId4" Type="http://schemas.openxmlformats.org/officeDocument/2006/relationships/image" Target="../media/image41.png"/><Relationship Id="rId3" Type="http://schemas.openxmlformats.org/officeDocument/2006/relationships/image" Target="../media/image40.png"/><Relationship Id="rId2" Type="http://schemas.openxmlformats.org/officeDocument/2006/relationships/image" Target="../media/image23.png"/><Relationship Id="rId1" Type="http://schemas.openxmlformats.org/officeDocument/2006/relationships/image" Target="../media/image21.png"/></Relationships>
</file>

<file path=ppt/slides/_rels/slide14.xml.rels><?xml version="1.0" encoding="UTF-8" standalone="yes"?>
<Relationships xmlns="http://schemas.openxmlformats.org/package/2006/relationships"><Relationship Id="rId9" Type="http://schemas.openxmlformats.org/officeDocument/2006/relationships/image" Target="../media/image51.png"/><Relationship Id="rId8" Type="http://schemas.openxmlformats.org/officeDocument/2006/relationships/image" Target="../media/image50.png"/><Relationship Id="rId7" Type="http://schemas.microsoft.com/office/2007/relationships/hdphoto" Target="../media/image49.wdp"/><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 Id="rId3" Type="http://schemas.microsoft.com/office/2007/relationships/hdphoto" Target="../media/image45.wdp"/><Relationship Id="rId2" Type="http://schemas.openxmlformats.org/officeDocument/2006/relationships/image" Target="../media/image44.png"/><Relationship Id="rId11" Type="http://schemas.openxmlformats.org/officeDocument/2006/relationships/slideLayout" Target="../slideLayouts/slideLayout38.xml"/><Relationship Id="rId10" Type="http://schemas.openxmlformats.org/officeDocument/2006/relationships/image" Target="../media/image52.png"/><Relationship Id="rId1" Type="http://schemas.openxmlformats.org/officeDocument/2006/relationships/image" Target="../media/image43.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image" Target="../media/image53.png"/><Relationship Id="rId1" Type="http://schemas.openxmlformats.org/officeDocument/2006/relationships/image" Target="../media/image43.jpeg"/></Relationships>
</file>

<file path=ppt/slides/_rels/slide16.xml.rels><?xml version="1.0" encoding="UTF-8" standalone="yes"?>
<Relationships xmlns="http://schemas.openxmlformats.org/package/2006/relationships"><Relationship Id="rId7" Type="http://schemas.openxmlformats.org/officeDocument/2006/relationships/slideLayout" Target="../slideLayouts/slideLayout38.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 Id="rId3" Type="http://schemas.microsoft.com/office/2007/relationships/hdphoto" Target="../media/image55.wdp"/><Relationship Id="rId2" Type="http://schemas.openxmlformats.org/officeDocument/2006/relationships/image" Target="../media/image54.png"/><Relationship Id="rId1" Type="http://schemas.openxmlformats.org/officeDocument/2006/relationships/image" Target="../media/image43.jpeg"/></Relationships>
</file>

<file path=ppt/slides/_rels/slide17.xml.rels><?xml version="1.0" encoding="UTF-8" standalone="yes"?>
<Relationships xmlns="http://schemas.openxmlformats.org/package/2006/relationships"><Relationship Id="rId4" Type="http://schemas.openxmlformats.org/officeDocument/2006/relationships/slideLayout" Target="../slideLayouts/slideLayout38.xml"/><Relationship Id="rId3" Type="http://schemas.openxmlformats.org/officeDocument/2006/relationships/image" Target="../media/image59.png"/><Relationship Id="rId2" Type="http://schemas.openxmlformats.org/officeDocument/2006/relationships/image" Target="../media/image53.png"/><Relationship Id="rId1" Type="http://schemas.openxmlformats.org/officeDocument/2006/relationships/image" Target="../media/image43.jpeg"/></Relationships>
</file>

<file path=ppt/slides/_rels/slide18.xml.rels><?xml version="1.0" encoding="UTF-8" standalone="yes"?>
<Relationships xmlns="http://schemas.openxmlformats.org/package/2006/relationships"><Relationship Id="rId4" Type="http://schemas.openxmlformats.org/officeDocument/2006/relationships/slideLayout" Target="../slideLayouts/slideLayout38.xml"/><Relationship Id="rId3" Type="http://schemas.openxmlformats.org/officeDocument/2006/relationships/image" Target="../media/image59.png"/><Relationship Id="rId2" Type="http://schemas.openxmlformats.org/officeDocument/2006/relationships/image" Target="../media/image53.png"/><Relationship Id="rId1" Type="http://schemas.openxmlformats.org/officeDocument/2006/relationships/image" Target="../media/image43.jpeg"/></Relationships>
</file>

<file path=ppt/slides/_rels/slide19.xml.rels><?xml version="1.0" encoding="UTF-8" standalone="yes"?>
<Relationships xmlns="http://schemas.openxmlformats.org/package/2006/relationships"><Relationship Id="rId4" Type="http://schemas.openxmlformats.org/officeDocument/2006/relationships/slideLayout" Target="../slideLayouts/slideLayout38.xml"/><Relationship Id="rId3" Type="http://schemas.openxmlformats.org/officeDocument/2006/relationships/image" Target="../media/image59.png"/><Relationship Id="rId2" Type="http://schemas.openxmlformats.org/officeDocument/2006/relationships/image" Target="../media/image53.png"/><Relationship Id="rId1" Type="http://schemas.openxmlformats.org/officeDocument/2006/relationships/image" Target="../media/image43.jpeg"/></Relationships>
</file>

<file path=ppt/slides/_rels/slide2.xml.rels><?xml version="1.0" encoding="UTF-8" standalone="yes"?>
<Relationships xmlns="http://schemas.openxmlformats.org/package/2006/relationships"><Relationship Id="rId8" Type="http://schemas.openxmlformats.org/officeDocument/2006/relationships/notesSlide" Target="../notesSlides/notesSlide1.xml"/><Relationship Id="rId7" Type="http://schemas.openxmlformats.org/officeDocument/2006/relationships/slideLayout" Target="../slideLayouts/slideLayout20.xml"/><Relationship Id="rId6" Type="http://schemas.openxmlformats.org/officeDocument/2006/relationships/image" Target="../media/image30.png"/><Relationship Id="rId5" Type="http://schemas.openxmlformats.org/officeDocument/2006/relationships/image" Target="../media/image24.png"/><Relationship Id="rId4" Type="http://schemas.openxmlformats.org/officeDocument/2006/relationships/image" Target="../media/image26.png"/><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image" Target="../media/image21.png"/></Relationships>
</file>

<file path=ppt/slides/_rels/slide20.xml.rels><?xml version="1.0" encoding="UTF-8" standalone="yes"?>
<Relationships xmlns="http://schemas.openxmlformats.org/package/2006/relationships"><Relationship Id="rId6" Type="http://schemas.openxmlformats.org/officeDocument/2006/relationships/slideLayout" Target="../slideLayouts/slideLayout20.xml"/><Relationship Id="rId5" Type="http://schemas.openxmlformats.org/officeDocument/2006/relationships/image" Target="../media/image60.png"/><Relationship Id="rId4" Type="http://schemas.openxmlformats.org/officeDocument/2006/relationships/image" Target="../media/image24.png"/><Relationship Id="rId3" Type="http://schemas.openxmlformats.org/officeDocument/2006/relationships/image" Target="../media/image26.png"/><Relationship Id="rId2" Type="http://schemas.openxmlformats.org/officeDocument/2006/relationships/image" Target="../media/image23.png"/><Relationship Id="rId1" Type="http://schemas.openxmlformats.org/officeDocument/2006/relationships/image" Target="../media/image21.pn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50.xml"/><Relationship Id="rId1" Type="http://schemas.openxmlformats.org/officeDocument/2006/relationships/image" Target="../media/image61.jpe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50.xml"/><Relationship Id="rId1"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4.xml"/><Relationship Id="rId1" Type="http://schemas.openxmlformats.org/officeDocument/2006/relationships/image" Target="../media/image26.png"/></Relationships>
</file>

<file path=ppt/slides/_rels/slide24.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image" Target="../media/image33.png"/><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image" Target="../media/image21.png"/></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21.xml"/><Relationship Id="rId3" Type="http://schemas.openxmlformats.org/officeDocument/2006/relationships/image" Target="../media/image31.png"/><Relationship Id="rId2" Type="http://schemas.microsoft.com/office/2007/relationships/media" Target="../media/media1.mp4"/><Relationship Id="rId1" Type="http://schemas.openxmlformats.org/officeDocument/2006/relationships/video" Target="../media/media1.mp4"/></Relationships>
</file>

<file path=ppt/slides/_rels/slide4.xml.rels><?xml version="1.0" encoding="UTF-8" standalone="yes"?>
<Relationships xmlns="http://schemas.openxmlformats.org/package/2006/relationships"><Relationship Id="rId7" Type="http://schemas.openxmlformats.org/officeDocument/2006/relationships/slideLayout" Target="../slideLayouts/slideLayout25.xml"/><Relationship Id="rId6" Type="http://schemas.openxmlformats.org/officeDocument/2006/relationships/audio" Target="../media/audio1.wav"/><Relationship Id="rId5" Type="http://schemas.openxmlformats.org/officeDocument/2006/relationships/image" Target="../media/image33.png"/><Relationship Id="rId4" Type="http://schemas.openxmlformats.org/officeDocument/2006/relationships/image" Target="../media/image32.png"/><Relationship Id="rId3" Type="http://schemas.openxmlformats.org/officeDocument/2006/relationships/image" Target="../media/image22.png"/><Relationship Id="rId2" Type="http://schemas.openxmlformats.org/officeDocument/2006/relationships/image" Target="../media/image23.png"/><Relationship Id="rId1" Type="http://schemas.openxmlformats.org/officeDocument/2006/relationships/image" Target="../media/image21.png"/></Relationships>
</file>

<file path=ppt/slides/_rels/slide5.xml.rels><?xml version="1.0" encoding="UTF-8" standalone="yes"?>
<Relationships xmlns="http://schemas.openxmlformats.org/package/2006/relationships"><Relationship Id="rId6" Type="http://schemas.openxmlformats.org/officeDocument/2006/relationships/slideLayout" Target="../slideLayouts/slideLayout20.xml"/><Relationship Id="rId5" Type="http://schemas.openxmlformats.org/officeDocument/2006/relationships/image" Target="../media/image34.png"/><Relationship Id="rId4" Type="http://schemas.openxmlformats.org/officeDocument/2006/relationships/image" Target="../media/image24.png"/><Relationship Id="rId3" Type="http://schemas.openxmlformats.org/officeDocument/2006/relationships/image" Target="../media/image26.png"/><Relationship Id="rId2" Type="http://schemas.openxmlformats.org/officeDocument/2006/relationships/image" Target="../media/image23.png"/><Relationship Id="rId1" Type="http://schemas.openxmlformats.org/officeDocument/2006/relationships/image" Target="../media/image21.png"/></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25.xml"/><Relationship Id="rId3" Type="http://schemas.openxmlformats.org/officeDocument/2006/relationships/image" Target="../media/image35.png"/><Relationship Id="rId2" Type="http://schemas.openxmlformats.org/officeDocument/2006/relationships/image" Target="../media/image23.png"/><Relationship Id="rId1" Type="http://schemas.openxmlformats.org/officeDocument/2006/relationships/image" Target="../media/image21.png"/></Relationships>
</file>

<file path=ppt/slides/_rels/slide7.xml.rels><?xml version="1.0" encoding="UTF-8" standalone="yes"?>
<Relationships xmlns="http://schemas.openxmlformats.org/package/2006/relationships"><Relationship Id="rId9" Type="http://schemas.openxmlformats.org/officeDocument/2006/relationships/slideLayout" Target="../slideLayouts/slideLayout25.xml"/><Relationship Id="rId8" Type="http://schemas.openxmlformats.org/officeDocument/2006/relationships/audio" Target="../media/audio2.wav"/><Relationship Id="rId7" Type="http://schemas.openxmlformats.org/officeDocument/2006/relationships/image" Target="../media/image38.png"/><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3.png"/><Relationship Id="rId3" Type="http://schemas.openxmlformats.org/officeDocument/2006/relationships/image" Target="../media/image22.png"/><Relationship Id="rId2" Type="http://schemas.openxmlformats.org/officeDocument/2006/relationships/image" Target="../media/image23.png"/><Relationship Id="rId1" Type="http://schemas.openxmlformats.org/officeDocument/2006/relationships/image" Target="../media/image21.png"/></Relationships>
</file>

<file path=ppt/slides/_rels/slide8.xml.rels><?xml version="1.0" encoding="UTF-8" standalone="yes"?>
<Relationships xmlns="http://schemas.openxmlformats.org/package/2006/relationships"><Relationship Id="rId9" Type="http://schemas.openxmlformats.org/officeDocument/2006/relationships/slideLayout" Target="../slideLayouts/slideLayout25.xml"/><Relationship Id="rId8" Type="http://schemas.openxmlformats.org/officeDocument/2006/relationships/audio" Target="../media/audio2.wav"/><Relationship Id="rId7" Type="http://schemas.openxmlformats.org/officeDocument/2006/relationships/image" Target="../media/image38.png"/><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3.png"/><Relationship Id="rId3" Type="http://schemas.openxmlformats.org/officeDocument/2006/relationships/image" Target="../media/image22.png"/><Relationship Id="rId2" Type="http://schemas.openxmlformats.org/officeDocument/2006/relationships/image" Target="../media/image23.png"/><Relationship Id="rId1" Type="http://schemas.openxmlformats.org/officeDocument/2006/relationships/image" Target="../media/image21.png"/></Relationships>
</file>

<file path=ppt/slides/_rels/slide9.xml.rels><?xml version="1.0" encoding="UTF-8" standalone="yes"?>
<Relationships xmlns="http://schemas.openxmlformats.org/package/2006/relationships"><Relationship Id="rId9" Type="http://schemas.openxmlformats.org/officeDocument/2006/relationships/slideLayout" Target="../slideLayouts/slideLayout25.xml"/><Relationship Id="rId8" Type="http://schemas.openxmlformats.org/officeDocument/2006/relationships/audio" Target="../media/audio2.wav"/><Relationship Id="rId7" Type="http://schemas.openxmlformats.org/officeDocument/2006/relationships/image" Target="../media/image37.png"/><Relationship Id="rId6" Type="http://schemas.openxmlformats.org/officeDocument/2006/relationships/image" Target="../media/image39.png"/><Relationship Id="rId5" Type="http://schemas.openxmlformats.org/officeDocument/2006/relationships/image" Target="../media/image36.png"/><Relationship Id="rId4" Type="http://schemas.openxmlformats.org/officeDocument/2006/relationships/image" Target="../media/image33.png"/><Relationship Id="rId3" Type="http://schemas.openxmlformats.org/officeDocument/2006/relationships/image" Target="../media/image22.png"/><Relationship Id="rId2" Type="http://schemas.openxmlformats.org/officeDocument/2006/relationships/image" Target="../media/image23.png"/><Relationship Id="rId1"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4" name="图片 3" descr="35"/>
          <p:cNvPicPr>
            <a:picLocks noChangeAspect="1"/>
          </p:cNvPicPr>
          <p:nvPr/>
        </p:nvPicPr>
        <p:blipFill>
          <a:blip r:embed="rId2"/>
          <a:stretch>
            <a:fillRect/>
          </a:stretch>
        </p:blipFill>
        <p:spPr>
          <a:xfrm>
            <a:off x="9525" y="303179"/>
            <a:ext cx="12182475" cy="5796915"/>
          </a:xfrm>
          <a:prstGeom prst="rect">
            <a:avLst/>
          </a:prstGeom>
        </p:spPr>
      </p:pic>
      <p:pic>
        <p:nvPicPr>
          <p:cNvPr id="5" name="图片 4" descr="34"/>
          <p:cNvPicPr>
            <a:picLocks noChangeAspect="1"/>
          </p:cNvPicPr>
          <p:nvPr/>
        </p:nvPicPr>
        <p:blipFill>
          <a:blip r:embed="rId3"/>
          <a:stretch>
            <a:fillRect/>
          </a:stretch>
        </p:blipFill>
        <p:spPr>
          <a:xfrm>
            <a:off x="0" y="3188002"/>
            <a:ext cx="12182475" cy="3664585"/>
          </a:xfrm>
          <a:prstGeom prst="rect">
            <a:avLst/>
          </a:prstGeom>
        </p:spPr>
      </p:pic>
      <p:pic>
        <p:nvPicPr>
          <p:cNvPr id="6" name="图片 5" descr="33"/>
          <p:cNvPicPr>
            <a:picLocks noChangeAspect="1"/>
          </p:cNvPicPr>
          <p:nvPr/>
        </p:nvPicPr>
        <p:blipFill>
          <a:blip r:embed="rId4"/>
          <a:stretch>
            <a:fillRect/>
          </a:stretch>
        </p:blipFill>
        <p:spPr>
          <a:xfrm>
            <a:off x="273102" y="2162919"/>
            <a:ext cx="5656408" cy="4695082"/>
          </a:xfrm>
          <a:prstGeom prst="rect">
            <a:avLst/>
          </a:prstGeom>
        </p:spPr>
      </p:pic>
      <p:pic>
        <p:nvPicPr>
          <p:cNvPr id="7" name="图片 6" descr="32"/>
          <p:cNvPicPr>
            <a:picLocks noChangeAspect="1"/>
          </p:cNvPicPr>
          <p:nvPr/>
        </p:nvPicPr>
        <p:blipFill>
          <a:blip r:embed="rId5"/>
          <a:stretch>
            <a:fillRect/>
          </a:stretch>
        </p:blipFill>
        <p:spPr>
          <a:xfrm>
            <a:off x="0" y="4556125"/>
            <a:ext cx="2219960" cy="2301875"/>
          </a:xfrm>
          <a:prstGeom prst="rect">
            <a:avLst/>
          </a:prstGeom>
        </p:spPr>
      </p:pic>
      <p:pic>
        <p:nvPicPr>
          <p:cNvPr id="3" name="Picture 2"/>
          <p:cNvPicPr>
            <a:picLocks noChangeAspect="1"/>
          </p:cNvPicPr>
          <p:nvPr/>
        </p:nvPicPr>
        <p:blipFill rotWithShape="1">
          <a:blip r:embed="rId6">
            <a:extLst>
              <a:ext uri="{28A0092B-C50C-407E-A947-70E740481C1C}">
                <a14:useLocalDpi xmlns:a14="http://schemas.microsoft.com/office/drawing/2010/main" val="0"/>
              </a:ext>
            </a:extLst>
          </a:blip>
          <a:srcRect l="87092" t="27821"/>
          <a:stretch>
            <a:fillRect/>
          </a:stretch>
        </p:blipFill>
        <p:spPr>
          <a:xfrm>
            <a:off x="9943493" y="3596442"/>
            <a:ext cx="2017408" cy="3397689"/>
          </a:xfrm>
          <a:prstGeom prst="rect">
            <a:avLst/>
          </a:prstGeom>
        </p:spPr>
      </p:pic>
      <p:grpSp>
        <p:nvGrpSpPr>
          <p:cNvPr id="11" name="Group 10"/>
          <p:cNvGrpSpPr/>
          <p:nvPr/>
        </p:nvGrpSpPr>
        <p:grpSpPr>
          <a:xfrm>
            <a:off x="488751" y="3690298"/>
            <a:ext cx="3408091" cy="3310254"/>
            <a:chOff x="488751" y="3690298"/>
            <a:chExt cx="3408091" cy="3310254"/>
          </a:xfrm>
        </p:grpSpPr>
        <p:pic>
          <p:nvPicPr>
            <p:cNvPr id="8" name="Picture 7"/>
            <p:cNvPicPr>
              <a:picLocks noChangeAspect="1"/>
            </p:cNvPicPr>
            <p:nvPr/>
          </p:nvPicPr>
          <p:blipFill rotWithShape="1">
            <a:blip r:embed="rId6">
              <a:extLst>
                <a:ext uri="{28A0092B-C50C-407E-A947-70E740481C1C}">
                  <a14:useLocalDpi xmlns:a14="http://schemas.microsoft.com/office/drawing/2010/main" val="0"/>
                </a:ext>
              </a:extLst>
            </a:blip>
            <a:srcRect l="49548" t="32224" r="34274" b="-2328"/>
            <a:stretch>
              <a:fillRect/>
            </a:stretch>
          </p:blipFill>
          <p:spPr>
            <a:xfrm>
              <a:off x="1368287" y="3700528"/>
              <a:ext cx="2528555" cy="3300024"/>
            </a:xfrm>
            <a:prstGeom prst="rect">
              <a:avLst/>
            </a:prstGeom>
          </p:spPr>
        </p:pic>
        <p:pic>
          <p:nvPicPr>
            <p:cNvPr id="9" name="Picture 8"/>
            <p:cNvPicPr>
              <a:picLocks noChangeAspect="1"/>
            </p:cNvPicPr>
            <p:nvPr/>
          </p:nvPicPr>
          <p:blipFill rotWithShape="1">
            <a:blip r:embed="rId6">
              <a:extLst>
                <a:ext uri="{28A0092B-C50C-407E-A947-70E740481C1C}">
                  <a14:useLocalDpi xmlns:a14="http://schemas.microsoft.com/office/drawing/2010/main" val="0"/>
                </a:ext>
              </a:extLst>
            </a:blip>
            <a:srcRect l="65862" t="30773" r="17960" b="-878"/>
            <a:stretch>
              <a:fillRect/>
            </a:stretch>
          </p:blipFill>
          <p:spPr>
            <a:xfrm flipH="1">
              <a:off x="488751" y="3690298"/>
              <a:ext cx="2481781" cy="3238978"/>
            </a:xfrm>
            <a:prstGeom prst="rect">
              <a:avLst/>
            </a:prstGeom>
          </p:spPr>
        </p:pic>
      </p:grpSp>
      <p:pic>
        <p:nvPicPr>
          <p:cNvPr id="10" name="Picture 9"/>
          <p:cNvPicPr>
            <a:picLocks noChangeAspect="1"/>
          </p:cNvPicPr>
          <p:nvPr/>
        </p:nvPicPr>
        <p:blipFill rotWithShape="1">
          <a:blip r:embed="rId6">
            <a:extLst>
              <a:ext uri="{28A0092B-C50C-407E-A947-70E740481C1C}">
                <a14:useLocalDpi xmlns:a14="http://schemas.microsoft.com/office/drawing/2010/main" val="0"/>
              </a:ext>
            </a:extLst>
          </a:blip>
          <a:srcRect l="16589" t="37211" r="70260" b="836"/>
          <a:stretch>
            <a:fillRect/>
          </a:stretch>
        </p:blipFill>
        <p:spPr>
          <a:xfrm flipH="1">
            <a:off x="7704511" y="4114685"/>
            <a:ext cx="2017408" cy="2862324"/>
          </a:xfrm>
          <a:prstGeom prst="rect">
            <a:avLst/>
          </a:prstGeom>
        </p:spPr>
      </p:pic>
      <p:pic>
        <p:nvPicPr>
          <p:cNvPr id="15" name="Picture 14"/>
          <p:cNvPicPr>
            <a:picLocks noChangeAspect="1"/>
          </p:cNvPicPr>
          <p:nvPr/>
        </p:nvPicPr>
        <p:blipFill>
          <a:blip r:embed="rId7"/>
          <a:stretch>
            <a:fillRect/>
          </a:stretch>
        </p:blipFill>
        <p:spPr>
          <a:xfrm>
            <a:off x="4246837" y="818350"/>
            <a:ext cx="3907875" cy="877900"/>
          </a:xfrm>
          <a:prstGeom prst="rect">
            <a:avLst/>
          </a:prstGeom>
        </p:spPr>
      </p:pic>
      <p:sp>
        <p:nvSpPr>
          <p:cNvPr id="16" name="TextBox 15"/>
          <p:cNvSpPr txBox="1"/>
          <p:nvPr/>
        </p:nvSpPr>
        <p:spPr>
          <a:xfrm>
            <a:off x="3228975" y="101084"/>
            <a:ext cx="6096000"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Thứ</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ngày</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tháng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năm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7" name="Picture 16"/>
          <p:cNvPicPr>
            <a:picLocks noChangeAspect="1"/>
          </p:cNvPicPr>
          <p:nvPr/>
        </p:nvPicPr>
        <p:blipFill>
          <a:blip r:embed="rId8"/>
          <a:stretch>
            <a:fillRect/>
          </a:stretch>
        </p:blipFill>
        <p:spPr>
          <a:xfrm>
            <a:off x="1951901" y="1762766"/>
            <a:ext cx="7907197" cy="2780017"/>
          </a:xfrm>
          <a:prstGeom prst="rect">
            <a:avLst/>
          </a:prstGeom>
        </p:spPr>
      </p:pic>
      <p:pic>
        <p:nvPicPr>
          <p:cNvPr id="18" name="Picture 17"/>
          <p:cNvPicPr>
            <a:picLocks noChangeAspect="1"/>
          </p:cNvPicPr>
          <p:nvPr/>
        </p:nvPicPr>
        <p:blipFill>
          <a:blip r:embed="rId9"/>
          <a:stretch>
            <a:fillRect/>
          </a:stretch>
        </p:blipFill>
        <p:spPr>
          <a:xfrm>
            <a:off x="5187224" y="4192101"/>
            <a:ext cx="2103302" cy="96934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p:randomBar dir="vert"/>
      </p:transition>
    </mc:Choice>
    <mc:Fallback>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1"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childTnLst>
                                </p:cTn>
                              </p:par>
                              <p:par>
                                <p:cTn id="10" presetID="22" presetClass="entr" presetSubtype="4"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47"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down)">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barn(inVertical)">
                                      <p:cBhvr>
                                        <p:cTn id="3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26670"/>
            <a:ext cx="12181840" cy="6911340"/>
            <a:chOff x="0" y="0"/>
            <a:chExt cx="19184" cy="10884"/>
          </a:xfrm>
        </p:grpSpPr>
        <p:pic>
          <p:nvPicPr>
            <p:cNvPr id="6" name="图片 5" descr="34"/>
            <p:cNvPicPr>
              <a:picLocks noChangeAspect="1"/>
            </p:cNvPicPr>
            <p:nvPr/>
          </p:nvPicPr>
          <p:blipFill>
            <a:blip r:embed="rId2"/>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3"/>
            <a:stretch>
              <a:fillRect/>
            </a:stretch>
          </p:blipFill>
          <p:spPr>
            <a:xfrm>
              <a:off x="0" y="0"/>
              <a:ext cx="19185" cy="9129"/>
            </a:xfrm>
            <a:prstGeom prst="rect">
              <a:avLst/>
            </a:prstGeom>
          </p:spPr>
        </p:pic>
      </p:grpSp>
      <p:pic>
        <p:nvPicPr>
          <p:cNvPr id="16" name="Picture 15"/>
          <p:cNvPicPr>
            <a:picLocks noChangeAspect="1"/>
          </p:cNvPicPr>
          <p:nvPr/>
        </p:nvPicPr>
        <p:blipFill>
          <a:blip r:embed="rId4"/>
          <a:stretch>
            <a:fillRect/>
          </a:stretch>
        </p:blipFill>
        <p:spPr>
          <a:xfrm>
            <a:off x="-687735" y="6157343"/>
            <a:ext cx="2188654" cy="890093"/>
          </a:xfrm>
          <a:prstGeom prst="rect">
            <a:avLst/>
          </a:prstGeom>
        </p:spPr>
      </p:pic>
      <p:pic>
        <p:nvPicPr>
          <p:cNvPr id="7" name="Picture 6"/>
          <p:cNvPicPr>
            <a:picLocks noChangeAspect="1"/>
          </p:cNvPicPr>
          <p:nvPr/>
        </p:nvPicPr>
        <p:blipFill>
          <a:blip r:embed="rId5"/>
          <a:stretch>
            <a:fillRect/>
          </a:stretch>
        </p:blipFill>
        <p:spPr>
          <a:xfrm>
            <a:off x="3412373" y="735666"/>
            <a:ext cx="5614903" cy="1024217"/>
          </a:xfrm>
          <a:prstGeom prst="rect">
            <a:avLst/>
          </a:prstGeom>
        </p:spPr>
      </p:pic>
      <p:grpSp>
        <p:nvGrpSpPr>
          <p:cNvPr id="4" name="Group 3"/>
          <p:cNvGrpSpPr/>
          <p:nvPr/>
        </p:nvGrpSpPr>
        <p:grpSpPr>
          <a:xfrm>
            <a:off x="609600" y="2467739"/>
            <a:ext cx="5705476" cy="2494786"/>
            <a:chOff x="-2527669" y="2577235"/>
            <a:chExt cx="7396233" cy="3475248"/>
          </a:xfrm>
        </p:grpSpPr>
        <p:sp>
          <p:nvSpPr>
            <p:cNvPr id="5" name="Rectangle: Rounded Corners 4"/>
            <p:cNvSpPr/>
            <p:nvPr/>
          </p:nvSpPr>
          <p:spPr>
            <a:xfrm>
              <a:off x="-2527669" y="2599787"/>
              <a:ext cx="7396233" cy="2849543"/>
            </a:xfrm>
            <a:prstGeom prst="roundRect">
              <a:avLst/>
            </a:prstGeom>
            <a:solidFill>
              <a:srgbClr val="F1F8FD"/>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等线"/>
                <a:ea typeface="+mn-ea"/>
                <a:cs typeface="+mn-cs"/>
              </a:endParaRPr>
            </a:p>
          </p:txBody>
        </p:sp>
        <p:sp>
          <p:nvSpPr>
            <p:cNvPr id="8" name="TextBox 7"/>
            <p:cNvSpPr txBox="1"/>
            <p:nvPr/>
          </p:nvSpPr>
          <p:spPr>
            <a:xfrm>
              <a:off x="-2316214" y="2577235"/>
              <a:ext cx="7018925" cy="347524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d. Huệ cùng các bạn tham gia dọn vệ sinh ở bãi biển nhằm góp phần bảo vệ môi trường.</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mn-ea"/>
                <a:cs typeface="+mn-cs"/>
              </a:endParaRPr>
            </a:p>
          </p:txBody>
        </p:sp>
      </p:grpSp>
      <p:grpSp>
        <p:nvGrpSpPr>
          <p:cNvPr id="10" name="Group 9"/>
          <p:cNvGrpSpPr/>
          <p:nvPr/>
        </p:nvGrpSpPr>
        <p:grpSpPr>
          <a:xfrm>
            <a:off x="7162800" y="1457325"/>
            <a:ext cx="4448175" cy="4894902"/>
            <a:chOff x="442192" y="1257300"/>
            <a:chExt cx="4495801" cy="5498792"/>
          </a:xfrm>
        </p:grpSpPr>
        <p:pic>
          <p:nvPicPr>
            <p:cNvPr id="13" name="Picture 12" descr="A picture containing text&#10;&#10;Description automatically generated"/>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8" name="TextBox 17"/>
            <p:cNvSpPr txBox="1"/>
            <p:nvPr/>
          </p:nvSpPr>
          <p:spPr>
            <a:xfrm>
              <a:off x="442192" y="3886390"/>
              <a:ext cx="4495800" cy="286970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100"/>
                </a:spcBef>
                <a:spcAft>
                  <a:spcPts val="100"/>
                </a:spcAft>
                <a:buClrTx/>
                <a:buSzTx/>
                <a:buFontTx/>
                <a:buNone/>
                <a:defRPr/>
              </a:pPr>
              <a:r>
                <a:rPr kumimoji="0" lang="en-US" sz="3200" b="1"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Đồng</a:t>
              </a:r>
              <a:r>
                <a:rPr kumimoji="0" lang="en-US" sz="32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tình</a:t>
              </a:r>
              <a:r>
                <a:rPr kumimoji="0" lang="en-US" sz="32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với</a:t>
              </a:r>
              <a:r>
                <a:rPr kumimoji="0" lang="en-US" sz="32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việc</a:t>
              </a:r>
              <a:r>
                <a:rPr kumimoji="0" lang="en-US" sz="32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làm</a:t>
              </a:r>
              <a:r>
                <a:rPr kumimoji="0" lang="en-US" sz="32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của</a:t>
              </a:r>
              <a:r>
                <a:rPr kumimoji="0" lang="en-US" sz="32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Huệ</a:t>
              </a:r>
              <a:r>
                <a:rPr kumimoji="0" lang="en-US" sz="32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và</a:t>
              </a:r>
              <a:r>
                <a:rPr kumimoji="0" lang="en-US" sz="32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các</a:t>
              </a:r>
              <a:r>
                <a:rPr kumimoji="0" lang="en-US" sz="32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bạn</a:t>
              </a:r>
              <a:r>
                <a:rPr kumimoji="0" lang="en-US" sz="32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vì</a:t>
              </a:r>
              <a:r>
                <a:rPr kumimoji="0" lang="en-US" sz="32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việc</a:t>
              </a:r>
              <a:r>
                <a:rPr kumimoji="0" lang="en-US" sz="32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làm</a:t>
              </a:r>
              <a:r>
                <a:rPr kumimoji="0" lang="en-US" sz="32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đó</a:t>
              </a:r>
              <a:r>
                <a:rPr kumimoji="0" lang="en-US" sz="32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giúp</a:t>
              </a:r>
              <a:r>
                <a:rPr kumimoji="0" lang="en-US" sz="32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góp</a:t>
              </a:r>
              <a:r>
                <a:rPr kumimoji="0" lang="en-US" sz="32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phần</a:t>
              </a:r>
              <a:r>
                <a:rPr kumimoji="0" lang="en-US" sz="32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bảo</a:t>
              </a:r>
              <a:r>
                <a:rPr kumimoji="0" lang="en-US" sz="32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vệ</a:t>
              </a:r>
              <a:r>
                <a:rPr kumimoji="0" lang="en-US" sz="32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cảnh</a:t>
              </a:r>
              <a:r>
                <a:rPr kumimoji="0" lang="en-US" sz="32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quan</a:t>
              </a:r>
              <a:r>
                <a:rPr kumimoji="0" lang="en-US" sz="32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môi</a:t>
              </a:r>
              <a:r>
                <a:rPr kumimoji="0" lang="en-US" sz="32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trường</a:t>
              </a:r>
              <a:r>
                <a:rPr kumimoji="0" lang="en-US" sz="32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biển</a:t>
              </a:r>
              <a:r>
                <a:rPr kumimoji="0" lang="en-US" sz="32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pic>
        <p:nvPicPr>
          <p:cNvPr id="19" name="Picture 18" descr="Logo&#10;&#10;Description automatically generated"/>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77468" y="3953180"/>
            <a:ext cx="1161745" cy="1161745"/>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wipe(down)">
                                      <p:cBhvr>
                                        <p:cTn id="14" dur="362">
                                          <p:stCondLst>
                                            <p:cond delay="0"/>
                                          </p:stCondLst>
                                        </p:cTn>
                                        <p:tgtEl>
                                          <p:spTgt spid="19"/>
                                        </p:tgtEl>
                                      </p:cBhvr>
                                    </p:animEffect>
                                    <p:anim calcmode="lin" valueType="num">
                                      <p:cBhvr>
                                        <p:cTn id="15" dur="1139"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16" dur="415"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17" dur="415" tmFilter="0, 0; 0.125,0.2665; 0.25,0.4; 0.375,0.465; 0.5,0.5;  0.625,0.535; 0.75,0.6; 0.875,0.7335; 1,1">
                                          <p:stCondLst>
                                            <p:cond delay="415"/>
                                          </p:stCondLst>
                                        </p:cTn>
                                        <p:tgtEl>
                                          <p:spTgt spid="19"/>
                                        </p:tgtEl>
                                        <p:attrNameLst>
                                          <p:attrName>ppt_y</p:attrName>
                                        </p:attrNameLst>
                                      </p:cBhvr>
                                      <p:tavLst>
                                        <p:tav tm="0" fmla="#ppt_y-sin(pi*$)/9">
                                          <p:val>
                                            <p:fltVal val="0"/>
                                          </p:val>
                                        </p:tav>
                                        <p:tav tm="100000">
                                          <p:val>
                                            <p:fltVal val="1"/>
                                          </p:val>
                                        </p:tav>
                                      </p:tavLst>
                                    </p:anim>
                                    <p:anim calcmode="lin" valueType="num">
                                      <p:cBhvr>
                                        <p:cTn id="18" dur="207" tmFilter="0, 0; 0.125,0.2665; 0.25,0.4; 0.375,0.465; 0.5,0.5;  0.625,0.535; 0.75,0.6; 0.875,0.7335; 1,1">
                                          <p:stCondLst>
                                            <p:cond delay="828"/>
                                          </p:stCondLst>
                                        </p:cTn>
                                        <p:tgtEl>
                                          <p:spTgt spid="19"/>
                                        </p:tgtEl>
                                        <p:attrNameLst>
                                          <p:attrName>ppt_y</p:attrName>
                                        </p:attrNameLst>
                                      </p:cBhvr>
                                      <p:tavLst>
                                        <p:tav tm="0" fmla="#ppt_y-sin(pi*$)/27">
                                          <p:val>
                                            <p:fltVal val="0"/>
                                          </p:val>
                                        </p:tav>
                                        <p:tav tm="100000">
                                          <p:val>
                                            <p:fltVal val="1"/>
                                          </p:val>
                                        </p:tav>
                                      </p:tavLst>
                                    </p:anim>
                                    <p:anim calcmode="lin" valueType="num">
                                      <p:cBhvr>
                                        <p:cTn id="19" dur="103" tmFilter="0, 0; 0.125,0.2665; 0.25,0.4; 0.375,0.465; 0.5,0.5;  0.625,0.535; 0.75,0.6; 0.875,0.7335; 1,1">
                                          <p:stCondLst>
                                            <p:cond delay="1035"/>
                                          </p:stCondLst>
                                        </p:cTn>
                                        <p:tgtEl>
                                          <p:spTgt spid="19"/>
                                        </p:tgtEl>
                                        <p:attrNameLst>
                                          <p:attrName>ppt_y</p:attrName>
                                        </p:attrNameLst>
                                      </p:cBhvr>
                                      <p:tavLst>
                                        <p:tav tm="0" fmla="#ppt_y-sin(pi*$)/81">
                                          <p:val>
                                            <p:fltVal val="0"/>
                                          </p:val>
                                        </p:tav>
                                        <p:tav tm="100000">
                                          <p:val>
                                            <p:fltVal val="1"/>
                                          </p:val>
                                        </p:tav>
                                      </p:tavLst>
                                    </p:anim>
                                    <p:animScale>
                                      <p:cBhvr>
                                        <p:cTn id="20" dur="16">
                                          <p:stCondLst>
                                            <p:cond delay="406"/>
                                          </p:stCondLst>
                                        </p:cTn>
                                        <p:tgtEl>
                                          <p:spTgt spid="19"/>
                                        </p:tgtEl>
                                      </p:cBhvr>
                                      <p:to x="100000" y="60000"/>
                                    </p:animScale>
                                    <p:animScale>
                                      <p:cBhvr>
                                        <p:cTn id="21" dur="104" decel="50000">
                                          <p:stCondLst>
                                            <p:cond delay="423"/>
                                          </p:stCondLst>
                                        </p:cTn>
                                        <p:tgtEl>
                                          <p:spTgt spid="19"/>
                                        </p:tgtEl>
                                      </p:cBhvr>
                                      <p:to x="100000" y="100000"/>
                                    </p:animScale>
                                    <p:animScale>
                                      <p:cBhvr>
                                        <p:cTn id="22" dur="16">
                                          <p:stCondLst>
                                            <p:cond delay="820"/>
                                          </p:stCondLst>
                                        </p:cTn>
                                        <p:tgtEl>
                                          <p:spTgt spid="19"/>
                                        </p:tgtEl>
                                      </p:cBhvr>
                                      <p:to x="100000" y="80000"/>
                                    </p:animScale>
                                    <p:animScale>
                                      <p:cBhvr>
                                        <p:cTn id="23" dur="104" decel="50000">
                                          <p:stCondLst>
                                            <p:cond delay="836"/>
                                          </p:stCondLst>
                                        </p:cTn>
                                        <p:tgtEl>
                                          <p:spTgt spid="19"/>
                                        </p:tgtEl>
                                      </p:cBhvr>
                                      <p:to x="100000" y="100000"/>
                                    </p:animScale>
                                    <p:animScale>
                                      <p:cBhvr>
                                        <p:cTn id="24" dur="16">
                                          <p:stCondLst>
                                            <p:cond delay="1026"/>
                                          </p:stCondLst>
                                        </p:cTn>
                                        <p:tgtEl>
                                          <p:spTgt spid="19"/>
                                        </p:tgtEl>
                                      </p:cBhvr>
                                      <p:to x="100000" y="90000"/>
                                    </p:animScale>
                                    <p:animScale>
                                      <p:cBhvr>
                                        <p:cTn id="25" dur="104" decel="50000">
                                          <p:stCondLst>
                                            <p:cond delay="1042"/>
                                          </p:stCondLst>
                                        </p:cTn>
                                        <p:tgtEl>
                                          <p:spTgt spid="19"/>
                                        </p:tgtEl>
                                      </p:cBhvr>
                                      <p:to x="100000" y="100000"/>
                                    </p:animScale>
                                    <p:animScale>
                                      <p:cBhvr>
                                        <p:cTn id="26" dur="16">
                                          <p:stCondLst>
                                            <p:cond delay="1130"/>
                                          </p:stCondLst>
                                        </p:cTn>
                                        <p:tgtEl>
                                          <p:spTgt spid="19"/>
                                        </p:tgtEl>
                                      </p:cBhvr>
                                      <p:to x="100000" y="95000"/>
                                    </p:animScale>
                                    <p:animScale>
                                      <p:cBhvr>
                                        <p:cTn id="27" dur="104" decel="50000">
                                          <p:stCondLst>
                                            <p:cond delay="1146"/>
                                          </p:stCondLst>
                                        </p:cTn>
                                        <p:tgtEl>
                                          <p:spTgt spid="19"/>
                                        </p:tgtEl>
                                      </p:cBhvr>
                                      <p:to x="100000" y="100000"/>
                                    </p:animScale>
                                  </p:childTnLst>
                                  <p:subTnLst>
                                    <p:audio>
                                      <p:cMediaNode>
                                        <p:cTn display="0" masterRel="sameClick">
                                          <p:stCondLst>
                                            <p:cond evt="begin" delay="0">
                                              <p:tn val="12"/>
                                            </p:cond>
                                          </p:stCondLst>
                                          <p:endCondLst>
                                            <p:cond evt="onStopAudio" delay="0">
                                              <p:tgtEl>
                                                <p:sldTgt/>
                                              </p:tgtEl>
                                            </p:cond>
                                          </p:endCondLst>
                                        </p:cTn>
                                        <p:tgtEl>
                                          <p:sndTgt r:embed="rId8" name="whoosh.wav"/>
                                        </p:tgtEl>
                                      </p:cMediaNode>
                                    </p:audio>
                                  </p:sub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randombar(horizontal)">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26670"/>
            <a:ext cx="12181840" cy="6911340"/>
            <a:chOff x="0" y="0"/>
            <a:chExt cx="19184" cy="10884"/>
          </a:xfrm>
        </p:grpSpPr>
        <p:pic>
          <p:nvPicPr>
            <p:cNvPr id="6" name="图片 5" descr="34"/>
            <p:cNvPicPr>
              <a:picLocks noChangeAspect="1"/>
            </p:cNvPicPr>
            <p:nvPr/>
          </p:nvPicPr>
          <p:blipFill>
            <a:blip r:embed="rId2"/>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3"/>
            <a:stretch>
              <a:fillRect/>
            </a:stretch>
          </p:blipFill>
          <p:spPr>
            <a:xfrm>
              <a:off x="0" y="0"/>
              <a:ext cx="19185" cy="9129"/>
            </a:xfrm>
            <a:prstGeom prst="rect">
              <a:avLst/>
            </a:prstGeom>
          </p:spPr>
        </p:pic>
      </p:grpSp>
      <p:pic>
        <p:nvPicPr>
          <p:cNvPr id="16" name="Picture 15"/>
          <p:cNvPicPr>
            <a:picLocks noChangeAspect="1"/>
          </p:cNvPicPr>
          <p:nvPr/>
        </p:nvPicPr>
        <p:blipFill>
          <a:blip r:embed="rId4"/>
          <a:stretch>
            <a:fillRect/>
          </a:stretch>
        </p:blipFill>
        <p:spPr>
          <a:xfrm>
            <a:off x="-687735" y="6157343"/>
            <a:ext cx="2188654" cy="890093"/>
          </a:xfrm>
          <a:prstGeom prst="rect">
            <a:avLst/>
          </a:prstGeom>
        </p:spPr>
      </p:pic>
      <p:pic>
        <p:nvPicPr>
          <p:cNvPr id="7" name="Picture 6"/>
          <p:cNvPicPr>
            <a:picLocks noChangeAspect="1"/>
          </p:cNvPicPr>
          <p:nvPr/>
        </p:nvPicPr>
        <p:blipFill>
          <a:blip r:embed="rId5"/>
          <a:stretch>
            <a:fillRect/>
          </a:stretch>
        </p:blipFill>
        <p:spPr>
          <a:xfrm>
            <a:off x="3412373" y="735666"/>
            <a:ext cx="5614903" cy="1024217"/>
          </a:xfrm>
          <a:prstGeom prst="rect">
            <a:avLst/>
          </a:prstGeom>
        </p:spPr>
      </p:pic>
      <p:grpSp>
        <p:nvGrpSpPr>
          <p:cNvPr id="4" name="Group 3"/>
          <p:cNvGrpSpPr/>
          <p:nvPr/>
        </p:nvGrpSpPr>
        <p:grpSpPr>
          <a:xfrm>
            <a:off x="800100" y="2467739"/>
            <a:ext cx="5514975" cy="2164133"/>
            <a:chOff x="-2527669" y="2577235"/>
            <a:chExt cx="7396233" cy="2872095"/>
          </a:xfrm>
        </p:grpSpPr>
        <p:sp>
          <p:nvSpPr>
            <p:cNvPr id="5" name="Rectangle: Rounded Corners 4"/>
            <p:cNvSpPr/>
            <p:nvPr/>
          </p:nvSpPr>
          <p:spPr>
            <a:xfrm>
              <a:off x="-2527669" y="2599787"/>
              <a:ext cx="7396233" cy="2849543"/>
            </a:xfrm>
            <a:prstGeom prst="roundRect">
              <a:avLst/>
            </a:prstGeom>
            <a:solidFill>
              <a:srgbClr val="F1F8FD"/>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等线"/>
                <a:ea typeface="+mn-ea"/>
                <a:cs typeface="+mn-cs"/>
              </a:endParaRPr>
            </a:p>
          </p:txBody>
        </p:sp>
        <p:sp>
          <p:nvSpPr>
            <p:cNvPr id="8" name="TextBox 7"/>
            <p:cNvSpPr txBox="1"/>
            <p:nvPr/>
          </p:nvSpPr>
          <p:spPr>
            <a:xfrm>
              <a:off x="-2316213" y="2577235"/>
              <a:ext cx="7018925" cy="273668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e. Bình và nhóm bạn rủ nhau ra xem các anh ném đá vào tàu hỏa chạy ngang qua.</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mn-ea"/>
                <a:cs typeface="+mn-cs"/>
              </a:endParaRPr>
            </a:p>
          </p:txBody>
        </p:sp>
      </p:grpSp>
      <p:pic>
        <p:nvPicPr>
          <p:cNvPr id="9" name="Picture 8" descr="Icon&#10;&#10;Description automatically generated"/>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86399" y="4157670"/>
            <a:ext cx="1066801" cy="1066801"/>
          </a:xfrm>
          <a:prstGeom prst="rect">
            <a:avLst/>
          </a:prstGeom>
        </p:spPr>
      </p:pic>
      <p:grpSp>
        <p:nvGrpSpPr>
          <p:cNvPr id="11" name="Group 10"/>
          <p:cNvGrpSpPr/>
          <p:nvPr/>
        </p:nvGrpSpPr>
        <p:grpSpPr>
          <a:xfrm>
            <a:off x="6896100" y="1457325"/>
            <a:ext cx="4714875" cy="4894902"/>
            <a:chOff x="442192" y="1257300"/>
            <a:chExt cx="4495801" cy="5498792"/>
          </a:xfrm>
        </p:grpSpPr>
        <p:pic>
          <p:nvPicPr>
            <p:cNvPr id="14" name="Picture 13" descr="A picture containing text&#10;&#10;Description automatically generated"/>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5" name="TextBox 14"/>
            <p:cNvSpPr txBox="1"/>
            <p:nvPr/>
          </p:nvSpPr>
          <p:spPr>
            <a:xfrm>
              <a:off x="442192" y="3886390"/>
              <a:ext cx="4495800" cy="286970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100"/>
                </a:spcBef>
                <a:spcAft>
                  <a:spcPts val="100"/>
                </a:spcAft>
                <a:buClrTx/>
                <a:buSzTx/>
                <a:buFontTx/>
                <a:buNone/>
                <a:defRPr/>
              </a:pPr>
              <a:r>
                <a:rPr kumimoji="0" lang="en-US" sz="3200" b="1"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Không</a:t>
              </a:r>
              <a:r>
                <a:rPr kumimoji="0" lang="en-US" sz="32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đồng</a:t>
              </a:r>
              <a:r>
                <a:rPr kumimoji="0" lang="en-US" sz="32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tình</a:t>
              </a:r>
              <a:r>
                <a:rPr kumimoji="0" lang="en-US" sz="32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với</a:t>
              </a:r>
              <a:r>
                <a:rPr kumimoji="0" lang="en-US" sz="32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việc</a:t>
              </a:r>
              <a:r>
                <a:rPr kumimoji="0" lang="en-US" sz="32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làm</a:t>
              </a:r>
              <a:r>
                <a:rPr kumimoji="0" lang="en-US" sz="32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của</a:t>
              </a:r>
              <a:r>
                <a:rPr kumimoji="0" lang="en-US" sz="32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Bình </a:t>
              </a:r>
              <a:r>
                <a:rPr kumimoji="0" lang="en-US" sz="3200" b="1"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và</a:t>
              </a:r>
              <a:r>
                <a:rPr kumimoji="0" lang="en-US" sz="32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nhó</a:t>
              </a:r>
              <a:r>
                <a:rPr lang="en-US" sz="3200" b="1"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m </a:t>
              </a:r>
              <a:r>
                <a:rPr lang="en-US" sz="3200" b="1" i="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bạn</a:t>
              </a:r>
              <a:r>
                <a:rPr kumimoji="0" lang="en-US" sz="32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vì</a:t>
              </a:r>
              <a:r>
                <a:rPr kumimoji="0" lang="en-US" sz="32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việc</a:t>
              </a:r>
              <a:r>
                <a:rPr kumimoji="0" lang="en-US" sz="32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làm</a:t>
              </a:r>
              <a:r>
                <a:rPr kumimoji="0" lang="en-US" sz="32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đó</a:t>
              </a:r>
              <a:r>
                <a:rPr kumimoji="0" lang="en-US" sz="32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gây</a:t>
              </a:r>
              <a:r>
                <a:rPr lang="en-US" sz="3200" b="1"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nguy</a:t>
              </a:r>
              <a:r>
                <a:rPr lang="en-US" sz="3200" b="1"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hiểm</a:t>
              </a:r>
              <a:r>
                <a:rPr lang="en-US" sz="3200" b="1"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cho</a:t>
              </a:r>
              <a:r>
                <a:rPr lang="en-US" sz="3200" b="1"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tàu</a:t>
              </a:r>
              <a:r>
                <a:rPr lang="en-US" sz="3200" b="1"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hoả</a:t>
              </a:r>
              <a:r>
                <a:rPr lang="en-US" sz="3200" b="1"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dễ</a:t>
              </a:r>
              <a:r>
                <a:rPr lang="en-US" sz="3200" b="1"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dẫn</a:t>
              </a:r>
              <a:r>
                <a:rPr lang="en-US" sz="3200" b="1"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đến</a:t>
              </a:r>
              <a:r>
                <a:rPr lang="en-US" sz="3200" b="1"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 tai </a:t>
              </a:r>
              <a:r>
                <a:rPr lang="en-US" sz="3200" b="1" i="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nạn</a:t>
              </a:r>
              <a:r>
                <a:rPr lang="en-US" sz="3200" b="1"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down)">
                                      <p:cBhvr>
                                        <p:cTn id="14" dur="362">
                                          <p:stCondLst>
                                            <p:cond delay="0"/>
                                          </p:stCondLst>
                                        </p:cTn>
                                        <p:tgtEl>
                                          <p:spTgt spid="9"/>
                                        </p:tgtEl>
                                      </p:cBhvr>
                                    </p:animEffect>
                                    <p:anim calcmode="lin" valueType="num">
                                      <p:cBhvr>
                                        <p:cTn id="15" dur="1139"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6" dur="415"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7" dur="415" tmFilter="0, 0; 0.125,0.2665; 0.25,0.4; 0.375,0.465; 0.5,0.5;  0.625,0.535; 0.75,0.6; 0.875,0.7335; 1,1">
                                          <p:stCondLst>
                                            <p:cond delay="415"/>
                                          </p:stCondLst>
                                        </p:cTn>
                                        <p:tgtEl>
                                          <p:spTgt spid="9"/>
                                        </p:tgtEl>
                                        <p:attrNameLst>
                                          <p:attrName>ppt_y</p:attrName>
                                        </p:attrNameLst>
                                      </p:cBhvr>
                                      <p:tavLst>
                                        <p:tav tm="0" fmla="#ppt_y-sin(pi*$)/9">
                                          <p:val>
                                            <p:fltVal val="0"/>
                                          </p:val>
                                        </p:tav>
                                        <p:tav tm="100000">
                                          <p:val>
                                            <p:fltVal val="1"/>
                                          </p:val>
                                        </p:tav>
                                      </p:tavLst>
                                    </p:anim>
                                    <p:anim calcmode="lin" valueType="num">
                                      <p:cBhvr>
                                        <p:cTn id="18" dur="207" tmFilter="0, 0; 0.125,0.2665; 0.25,0.4; 0.375,0.465; 0.5,0.5;  0.625,0.535; 0.75,0.6; 0.875,0.7335; 1,1">
                                          <p:stCondLst>
                                            <p:cond delay="828"/>
                                          </p:stCondLst>
                                        </p:cTn>
                                        <p:tgtEl>
                                          <p:spTgt spid="9"/>
                                        </p:tgtEl>
                                        <p:attrNameLst>
                                          <p:attrName>ppt_y</p:attrName>
                                        </p:attrNameLst>
                                      </p:cBhvr>
                                      <p:tavLst>
                                        <p:tav tm="0" fmla="#ppt_y-sin(pi*$)/27">
                                          <p:val>
                                            <p:fltVal val="0"/>
                                          </p:val>
                                        </p:tav>
                                        <p:tav tm="100000">
                                          <p:val>
                                            <p:fltVal val="1"/>
                                          </p:val>
                                        </p:tav>
                                      </p:tavLst>
                                    </p:anim>
                                    <p:anim calcmode="lin" valueType="num">
                                      <p:cBhvr>
                                        <p:cTn id="19" dur="103" tmFilter="0, 0; 0.125,0.2665; 0.25,0.4; 0.375,0.465; 0.5,0.5;  0.625,0.535; 0.75,0.6; 0.875,0.7335; 1,1">
                                          <p:stCondLst>
                                            <p:cond delay="1035"/>
                                          </p:stCondLst>
                                        </p:cTn>
                                        <p:tgtEl>
                                          <p:spTgt spid="9"/>
                                        </p:tgtEl>
                                        <p:attrNameLst>
                                          <p:attrName>ppt_y</p:attrName>
                                        </p:attrNameLst>
                                      </p:cBhvr>
                                      <p:tavLst>
                                        <p:tav tm="0" fmla="#ppt_y-sin(pi*$)/81">
                                          <p:val>
                                            <p:fltVal val="0"/>
                                          </p:val>
                                        </p:tav>
                                        <p:tav tm="100000">
                                          <p:val>
                                            <p:fltVal val="1"/>
                                          </p:val>
                                        </p:tav>
                                      </p:tavLst>
                                    </p:anim>
                                    <p:animScale>
                                      <p:cBhvr>
                                        <p:cTn id="20" dur="16">
                                          <p:stCondLst>
                                            <p:cond delay="406"/>
                                          </p:stCondLst>
                                        </p:cTn>
                                        <p:tgtEl>
                                          <p:spTgt spid="9"/>
                                        </p:tgtEl>
                                      </p:cBhvr>
                                      <p:to x="100000" y="60000"/>
                                    </p:animScale>
                                    <p:animScale>
                                      <p:cBhvr>
                                        <p:cTn id="21" dur="104" decel="50000">
                                          <p:stCondLst>
                                            <p:cond delay="423"/>
                                          </p:stCondLst>
                                        </p:cTn>
                                        <p:tgtEl>
                                          <p:spTgt spid="9"/>
                                        </p:tgtEl>
                                      </p:cBhvr>
                                      <p:to x="100000" y="100000"/>
                                    </p:animScale>
                                    <p:animScale>
                                      <p:cBhvr>
                                        <p:cTn id="22" dur="16">
                                          <p:stCondLst>
                                            <p:cond delay="820"/>
                                          </p:stCondLst>
                                        </p:cTn>
                                        <p:tgtEl>
                                          <p:spTgt spid="9"/>
                                        </p:tgtEl>
                                      </p:cBhvr>
                                      <p:to x="100000" y="80000"/>
                                    </p:animScale>
                                    <p:animScale>
                                      <p:cBhvr>
                                        <p:cTn id="23" dur="104" decel="50000">
                                          <p:stCondLst>
                                            <p:cond delay="836"/>
                                          </p:stCondLst>
                                        </p:cTn>
                                        <p:tgtEl>
                                          <p:spTgt spid="9"/>
                                        </p:tgtEl>
                                      </p:cBhvr>
                                      <p:to x="100000" y="100000"/>
                                    </p:animScale>
                                    <p:animScale>
                                      <p:cBhvr>
                                        <p:cTn id="24" dur="16">
                                          <p:stCondLst>
                                            <p:cond delay="1026"/>
                                          </p:stCondLst>
                                        </p:cTn>
                                        <p:tgtEl>
                                          <p:spTgt spid="9"/>
                                        </p:tgtEl>
                                      </p:cBhvr>
                                      <p:to x="100000" y="90000"/>
                                    </p:animScale>
                                    <p:animScale>
                                      <p:cBhvr>
                                        <p:cTn id="25" dur="104" decel="50000">
                                          <p:stCondLst>
                                            <p:cond delay="1042"/>
                                          </p:stCondLst>
                                        </p:cTn>
                                        <p:tgtEl>
                                          <p:spTgt spid="9"/>
                                        </p:tgtEl>
                                      </p:cBhvr>
                                      <p:to x="100000" y="100000"/>
                                    </p:animScale>
                                    <p:animScale>
                                      <p:cBhvr>
                                        <p:cTn id="26" dur="16">
                                          <p:stCondLst>
                                            <p:cond delay="1130"/>
                                          </p:stCondLst>
                                        </p:cTn>
                                        <p:tgtEl>
                                          <p:spTgt spid="9"/>
                                        </p:tgtEl>
                                      </p:cBhvr>
                                      <p:to x="100000" y="95000"/>
                                    </p:animScale>
                                    <p:animScale>
                                      <p:cBhvr>
                                        <p:cTn id="27" dur="104" decel="50000">
                                          <p:stCondLst>
                                            <p:cond delay="1146"/>
                                          </p:stCondLst>
                                        </p:cTn>
                                        <p:tgtEl>
                                          <p:spTgt spid="9"/>
                                        </p:tgtEl>
                                      </p:cBhvr>
                                      <p:to x="100000" y="100000"/>
                                    </p:animScale>
                                  </p:childTnLst>
                                  <p:subTnLst>
                                    <p:audio>
                                      <p:cMediaNode>
                                        <p:cTn display="0" masterRel="sameClick">
                                          <p:stCondLst>
                                            <p:cond evt="begin" delay="0">
                                              <p:tn val="12"/>
                                            </p:cond>
                                          </p:stCondLst>
                                          <p:endCondLst>
                                            <p:cond evt="onStopAudio" delay="0">
                                              <p:tgtEl>
                                                <p:sldTgt/>
                                              </p:tgtEl>
                                            </p:cond>
                                          </p:endCondLst>
                                        </p:cTn>
                                        <p:tgtEl>
                                          <p:sndTgt r:embed="rId8" name="whoosh.wav"/>
                                        </p:tgtEl>
                                      </p:cMediaNode>
                                    </p:audio>
                                  </p:sub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randombar(horizontal)">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26670"/>
            <a:ext cx="12181840" cy="6911340"/>
            <a:chOff x="0" y="0"/>
            <a:chExt cx="19184" cy="10884"/>
          </a:xfrm>
        </p:grpSpPr>
        <p:pic>
          <p:nvPicPr>
            <p:cNvPr id="6" name="图片 5" descr="34"/>
            <p:cNvPicPr>
              <a:picLocks noChangeAspect="1"/>
            </p:cNvPicPr>
            <p:nvPr/>
          </p:nvPicPr>
          <p:blipFill>
            <a:blip r:embed="rId2"/>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3"/>
            <a:stretch>
              <a:fillRect/>
            </a:stretch>
          </p:blipFill>
          <p:spPr>
            <a:xfrm>
              <a:off x="0" y="0"/>
              <a:ext cx="19185" cy="9129"/>
            </a:xfrm>
            <a:prstGeom prst="rect">
              <a:avLst/>
            </a:prstGeom>
          </p:spPr>
        </p:pic>
      </p:grpSp>
      <p:pic>
        <p:nvPicPr>
          <p:cNvPr id="16" name="Picture 15"/>
          <p:cNvPicPr>
            <a:picLocks noChangeAspect="1"/>
          </p:cNvPicPr>
          <p:nvPr/>
        </p:nvPicPr>
        <p:blipFill>
          <a:blip r:embed="rId4"/>
          <a:stretch>
            <a:fillRect/>
          </a:stretch>
        </p:blipFill>
        <p:spPr>
          <a:xfrm>
            <a:off x="-687735" y="6157343"/>
            <a:ext cx="2188654" cy="890093"/>
          </a:xfrm>
          <a:prstGeom prst="rect">
            <a:avLst/>
          </a:prstGeom>
        </p:spPr>
      </p:pic>
      <p:pic>
        <p:nvPicPr>
          <p:cNvPr id="7" name="Picture 6"/>
          <p:cNvPicPr>
            <a:picLocks noChangeAspect="1"/>
          </p:cNvPicPr>
          <p:nvPr/>
        </p:nvPicPr>
        <p:blipFill>
          <a:blip r:embed="rId5"/>
          <a:stretch>
            <a:fillRect/>
          </a:stretch>
        </p:blipFill>
        <p:spPr>
          <a:xfrm>
            <a:off x="3412373" y="735666"/>
            <a:ext cx="5614903" cy="1024217"/>
          </a:xfrm>
          <a:prstGeom prst="rect">
            <a:avLst/>
          </a:prstGeom>
        </p:spPr>
      </p:pic>
      <p:grpSp>
        <p:nvGrpSpPr>
          <p:cNvPr id="4" name="Group 3"/>
          <p:cNvGrpSpPr/>
          <p:nvPr/>
        </p:nvGrpSpPr>
        <p:grpSpPr>
          <a:xfrm>
            <a:off x="619124" y="2467739"/>
            <a:ext cx="5695951" cy="2062103"/>
            <a:chOff x="-2527669" y="2577235"/>
            <a:chExt cx="7396233" cy="2872519"/>
          </a:xfrm>
        </p:grpSpPr>
        <p:sp>
          <p:nvSpPr>
            <p:cNvPr id="5" name="Rectangle: Rounded Corners 4"/>
            <p:cNvSpPr/>
            <p:nvPr/>
          </p:nvSpPr>
          <p:spPr>
            <a:xfrm>
              <a:off x="-2527669" y="2599787"/>
              <a:ext cx="7396233" cy="2849543"/>
            </a:xfrm>
            <a:prstGeom prst="roundRect">
              <a:avLst/>
            </a:prstGeom>
            <a:solidFill>
              <a:srgbClr val="F1F8FD"/>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等线"/>
                <a:ea typeface="+mn-ea"/>
                <a:cs typeface="+mn-cs"/>
              </a:endParaRPr>
            </a:p>
          </p:txBody>
        </p:sp>
        <p:sp>
          <p:nvSpPr>
            <p:cNvPr id="8" name="TextBox 7"/>
            <p:cNvSpPr txBox="1"/>
            <p:nvPr/>
          </p:nvSpPr>
          <p:spPr>
            <a:xfrm>
              <a:off x="-2316214" y="2577235"/>
              <a:ext cx="7018924" cy="287251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g. Lâm luôn để sách lên kệ đúng nơi quy định ở thư viện sau khi đã mượn sách để đọc.</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mn-ea"/>
                <a:cs typeface="+mn-cs"/>
              </a:endParaRPr>
            </a:p>
          </p:txBody>
        </p:sp>
      </p:grpSp>
      <p:grpSp>
        <p:nvGrpSpPr>
          <p:cNvPr id="10" name="Group 9"/>
          <p:cNvGrpSpPr/>
          <p:nvPr/>
        </p:nvGrpSpPr>
        <p:grpSpPr>
          <a:xfrm>
            <a:off x="7162800" y="1457325"/>
            <a:ext cx="4448175" cy="4782463"/>
            <a:chOff x="442192" y="1257300"/>
            <a:chExt cx="4495801" cy="5372481"/>
          </a:xfrm>
        </p:grpSpPr>
        <p:pic>
          <p:nvPicPr>
            <p:cNvPr id="13" name="Picture 12" descr="A picture containing text&#10;&#10;Description automatically generated"/>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8" name="TextBox 17"/>
            <p:cNvSpPr txBox="1"/>
            <p:nvPr/>
          </p:nvSpPr>
          <p:spPr>
            <a:xfrm>
              <a:off x="442192" y="3886390"/>
              <a:ext cx="4495800" cy="23165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100"/>
                </a:spcBef>
                <a:spcAft>
                  <a:spcPts val="100"/>
                </a:spcAft>
                <a:buClrTx/>
                <a:buSzTx/>
                <a:buFontTx/>
                <a:buNone/>
                <a:defRPr/>
              </a:pPr>
              <a:r>
                <a:rPr kumimoji="0" lang="en-US" sz="3200" b="1"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Đồng</a:t>
              </a:r>
              <a:r>
                <a:rPr kumimoji="0" lang="en-US" sz="32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tình</a:t>
              </a:r>
              <a:r>
                <a:rPr kumimoji="0" lang="en-US" sz="32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với</a:t>
              </a:r>
              <a:r>
                <a:rPr kumimoji="0" lang="en-US" sz="32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việc</a:t>
              </a:r>
              <a:r>
                <a:rPr kumimoji="0" lang="en-US" sz="32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làm</a:t>
              </a:r>
              <a:r>
                <a:rPr kumimoji="0" lang="en-US" sz="32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của</a:t>
              </a:r>
              <a:r>
                <a:rPr kumimoji="0" lang="en-US" sz="32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bạn</a:t>
              </a:r>
              <a:r>
                <a:rPr kumimoji="0" lang="en-US" sz="32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Lâm </a:t>
              </a:r>
              <a:r>
                <a:rPr kumimoji="0" lang="en-US" sz="3200" b="1"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vì</a:t>
              </a:r>
              <a:r>
                <a:rPr kumimoji="0" lang="en-US" sz="32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việc</a:t>
              </a:r>
              <a:r>
                <a:rPr kumimoji="0" lang="en-US" sz="32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làm</a:t>
              </a:r>
              <a:r>
                <a:rPr kumimoji="0" lang="en-US" sz="32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đó</a:t>
              </a:r>
              <a:r>
                <a:rPr kumimoji="0" lang="en-US" sz="32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giúp</a:t>
              </a:r>
              <a:r>
                <a:rPr kumimoji="0" lang="en-US" sz="32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sách</a:t>
              </a:r>
              <a:r>
                <a:rPr kumimoji="0" lang="en-US" sz="32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luôn</a:t>
              </a:r>
              <a:r>
                <a:rPr kumimoji="0" lang="en-US" sz="32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gọn</a:t>
              </a:r>
              <a:r>
                <a:rPr kumimoji="0" lang="en-US" sz="32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gàng</a:t>
              </a:r>
              <a:r>
                <a:rPr kumimoji="0" lang="en-US" sz="32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dễ</a:t>
              </a:r>
              <a:r>
                <a:rPr kumimoji="0" lang="en-US" sz="32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tìm</a:t>
              </a:r>
              <a:r>
                <a:rPr lang="en-US" sz="3200" b="1"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và</a:t>
              </a:r>
              <a:r>
                <a:rPr lang="en-US" sz="3200" b="1"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bền</a:t>
              </a:r>
              <a:r>
                <a:rPr kumimoji="0" lang="en-US" sz="32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đẹp</a:t>
              </a:r>
              <a:r>
                <a:rPr kumimoji="0" lang="en-US" sz="32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pic>
        <p:nvPicPr>
          <p:cNvPr id="19" name="Picture 18" descr="Logo&#10;&#10;Description automatically generated"/>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77468" y="3953180"/>
            <a:ext cx="1161745" cy="1161745"/>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wipe(down)">
                                      <p:cBhvr>
                                        <p:cTn id="14" dur="362">
                                          <p:stCondLst>
                                            <p:cond delay="0"/>
                                          </p:stCondLst>
                                        </p:cTn>
                                        <p:tgtEl>
                                          <p:spTgt spid="19"/>
                                        </p:tgtEl>
                                      </p:cBhvr>
                                    </p:animEffect>
                                    <p:anim calcmode="lin" valueType="num">
                                      <p:cBhvr>
                                        <p:cTn id="15" dur="1139"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16" dur="415"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17" dur="415" tmFilter="0, 0; 0.125,0.2665; 0.25,0.4; 0.375,0.465; 0.5,0.5;  0.625,0.535; 0.75,0.6; 0.875,0.7335; 1,1">
                                          <p:stCondLst>
                                            <p:cond delay="415"/>
                                          </p:stCondLst>
                                        </p:cTn>
                                        <p:tgtEl>
                                          <p:spTgt spid="19"/>
                                        </p:tgtEl>
                                        <p:attrNameLst>
                                          <p:attrName>ppt_y</p:attrName>
                                        </p:attrNameLst>
                                      </p:cBhvr>
                                      <p:tavLst>
                                        <p:tav tm="0" fmla="#ppt_y-sin(pi*$)/9">
                                          <p:val>
                                            <p:fltVal val="0"/>
                                          </p:val>
                                        </p:tav>
                                        <p:tav tm="100000">
                                          <p:val>
                                            <p:fltVal val="1"/>
                                          </p:val>
                                        </p:tav>
                                      </p:tavLst>
                                    </p:anim>
                                    <p:anim calcmode="lin" valueType="num">
                                      <p:cBhvr>
                                        <p:cTn id="18" dur="207" tmFilter="0, 0; 0.125,0.2665; 0.25,0.4; 0.375,0.465; 0.5,0.5;  0.625,0.535; 0.75,0.6; 0.875,0.7335; 1,1">
                                          <p:stCondLst>
                                            <p:cond delay="828"/>
                                          </p:stCondLst>
                                        </p:cTn>
                                        <p:tgtEl>
                                          <p:spTgt spid="19"/>
                                        </p:tgtEl>
                                        <p:attrNameLst>
                                          <p:attrName>ppt_y</p:attrName>
                                        </p:attrNameLst>
                                      </p:cBhvr>
                                      <p:tavLst>
                                        <p:tav tm="0" fmla="#ppt_y-sin(pi*$)/27">
                                          <p:val>
                                            <p:fltVal val="0"/>
                                          </p:val>
                                        </p:tav>
                                        <p:tav tm="100000">
                                          <p:val>
                                            <p:fltVal val="1"/>
                                          </p:val>
                                        </p:tav>
                                      </p:tavLst>
                                    </p:anim>
                                    <p:anim calcmode="lin" valueType="num">
                                      <p:cBhvr>
                                        <p:cTn id="19" dur="103" tmFilter="0, 0; 0.125,0.2665; 0.25,0.4; 0.375,0.465; 0.5,0.5;  0.625,0.535; 0.75,0.6; 0.875,0.7335; 1,1">
                                          <p:stCondLst>
                                            <p:cond delay="1035"/>
                                          </p:stCondLst>
                                        </p:cTn>
                                        <p:tgtEl>
                                          <p:spTgt spid="19"/>
                                        </p:tgtEl>
                                        <p:attrNameLst>
                                          <p:attrName>ppt_y</p:attrName>
                                        </p:attrNameLst>
                                      </p:cBhvr>
                                      <p:tavLst>
                                        <p:tav tm="0" fmla="#ppt_y-sin(pi*$)/81">
                                          <p:val>
                                            <p:fltVal val="0"/>
                                          </p:val>
                                        </p:tav>
                                        <p:tav tm="100000">
                                          <p:val>
                                            <p:fltVal val="1"/>
                                          </p:val>
                                        </p:tav>
                                      </p:tavLst>
                                    </p:anim>
                                    <p:animScale>
                                      <p:cBhvr>
                                        <p:cTn id="20" dur="16">
                                          <p:stCondLst>
                                            <p:cond delay="406"/>
                                          </p:stCondLst>
                                        </p:cTn>
                                        <p:tgtEl>
                                          <p:spTgt spid="19"/>
                                        </p:tgtEl>
                                      </p:cBhvr>
                                      <p:to x="100000" y="60000"/>
                                    </p:animScale>
                                    <p:animScale>
                                      <p:cBhvr>
                                        <p:cTn id="21" dur="104" decel="50000">
                                          <p:stCondLst>
                                            <p:cond delay="423"/>
                                          </p:stCondLst>
                                        </p:cTn>
                                        <p:tgtEl>
                                          <p:spTgt spid="19"/>
                                        </p:tgtEl>
                                      </p:cBhvr>
                                      <p:to x="100000" y="100000"/>
                                    </p:animScale>
                                    <p:animScale>
                                      <p:cBhvr>
                                        <p:cTn id="22" dur="16">
                                          <p:stCondLst>
                                            <p:cond delay="820"/>
                                          </p:stCondLst>
                                        </p:cTn>
                                        <p:tgtEl>
                                          <p:spTgt spid="19"/>
                                        </p:tgtEl>
                                      </p:cBhvr>
                                      <p:to x="100000" y="80000"/>
                                    </p:animScale>
                                    <p:animScale>
                                      <p:cBhvr>
                                        <p:cTn id="23" dur="104" decel="50000">
                                          <p:stCondLst>
                                            <p:cond delay="836"/>
                                          </p:stCondLst>
                                        </p:cTn>
                                        <p:tgtEl>
                                          <p:spTgt spid="19"/>
                                        </p:tgtEl>
                                      </p:cBhvr>
                                      <p:to x="100000" y="100000"/>
                                    </p:animScale>
                                    <p:animScale>
                                      <p:cBhvr>
                                        <p:cTn id="24" dur="16">
                                          <p:stCondLst>
                                            <p:cond delay="1026"/>
                                          </p:stCondLst>
                                        </p:cTn>
                                        <p:tgtEl>
                                          <p:spTgt spid="19"/>
                                        </p:tgtEl>
                                      </p:cBhvr>
                                      <p:to x="100000" y="90000"/>
                                    </p:animScale>
                                    <p:animScale>
                                      <p:cBhvr>
                                        <p:cTn id="25" dur="104" decel="50000">
                                          <p:stCondLst>
                                            <p:cond delay="1042"/>
                                          </p:stCondLst>
                                        </p:cTn>
                                        <p:tgtEl>
                                          <p:spTgt spid="19"/>
                                        </p:tgtEl>
                                      </p:cBhvr>
                                      <p:to x="100000" y="100000"/>
                                    </p:animScale>
                                    <p:animScale>
                                      <p:cBhvr>
                                        <p:cTn id="26" dur="16">
                                          <p:stCondLst>
                                            <p:cond delay="1130"/>
                                          </p:stCondLst>
                                        </p:cTn>
                                        <p:tgtEl>
                                          <p:spTgt spid="19"/>
                                        </p:tgtEl>
                                      </p:cBhvr>
                                      <p:to x="100000" y="95000"/>
                                    </p:animScale>
                                    <p:animScale>
                                      <p:cBhvr>
                                        <p:cTn id="27" dur="104" decel="50000">
                                          <p:stCondLst>
                                            <p:cond delay="1146"/>
                                          </p:stCondLst>
                                        </p:cTn>
                                        <p:tgtEl>
                                          <p:spTgt spid="19"/>
                                        </p:tgtEl>
                                      </p:cBhvr>
                                      <p:to x="100000" y="100000"/>
                                    </p:animScale>
                                  </p:childTnLst>
                                  <p:subTnLst>
                                    <p:audio>
                                      <p:cMediaNode>
                                        <p:cTn display="0" masterRel="sameClick">
                                          <p:stCondLst>
                                            <p:cond evt="begin" delay="0">
                                              <p:tn val="12"/>
                                            </p:cond>
                                          </p:stCondLst>
                                          <p:endCondLst>
                                            <p:cond evt="onStopAudio" delay="0">
                                              <p:tgtEl>
                                                <p:sldTgt/>
                                              </p:tgtEl>
                                            </p:cond>
                                          </p:endCondLst>
                                        </p:cTn>
                                        <p:tgtEl>
                                          <p:sndTgt r:embed="rId8" name="whoosh.wav"/>
                                        </p:tgtEl>
                                      </p:cMediaNode>
                                    </p:audio>
                                  </p:sub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randombar(horizontal)">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209550"/>
            <a:ext cx="12182475" cy="6675754"/>
            <a:chOff x="0" y="1019"/>
            <a:chExt cx="19185" cy="9866"/>
          </a:xfrm>
        </p:grpSpPr>
        <p:pic>
          <p:nvPicPr>
            <p:cNvPr id="6" name="图片 5" descr="34"/>
            <p:cNvPicPr>
              <a:picLocks noChangeAspect="1"/>
            </p:cNvPicPr>
            <p:nvPr/>
          </p:nvPicPr>
          <p:blipFill>
            <a:blip r:embed="rId2"/>
            <a:stretch>
              <a:fillRect/>
            </a:stretch>
          </p:blipFill>
          <p:spPr>
            <a:xfrm>
              <a:off x="0" y="5114"/>
              <a:ext cx="19185" cy="5771"/>
            </a:xfrm>
            <a:prstGeom prst="rect">
              <a:avLst/>
            </a:prstGeom>
          </p:spPr>
        </p:pic>
        <p:sp>
          <p:nvSpPr>
            <p:cNvPr id="2" name="矩形 1"/>
            <p:cNvSpPr/>
            <p:nvPr/>
          </p:nvSpPr>
          <p:spPr>
            <a:xfrm>
              <a:off x="435" y="1019"/>
              <a:ext cx="18180" cy="9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Cambria" panose="02040503050406030204" pitchFamily="18" charset="0"/>
                <a:ea typeface="等线" panose="02010600030101010101" pitchFamily="2" charset="-122"/>
              </a:endParaRPr>
            </a:p>
          </p:txBody>
        </p:sp>
      </p:grpSp>
      <p:sp>
        <p:nvSpPr>
          <p:cNvPr id="14" name="TextBox 13"/>
          <p:cNvSpPr txBox="1"/>
          <p:nvPr/>
        </p:nvSpPr>
        <p:spPr>
          <a:xfrm>
            <a:off x="695325" y="215037"/>
            <a:ext cx="10963275"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2. </a:t>
            </a:r>
            <a:r>
              <a:rPr lang="en-US" sz="3200" b="1" i="1" dirty="0" err="1">
                <a:solidFill>
                  <a:srgbClr val="002060"/>
                </a:solidFill>
                <a:latin typeface="Cambria" panose="02040503050406030204" pitchFamily="18" charset="0"/>
                <a:ea typeface="Cambria" panose="02040503050406030204" pitchFamily="18" charset="0"/>
              </a:rPr>
              <a:t>Đưa</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ra</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lời</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khuyên</a:t>
            </a:r>
            <a:endParaRPr kumimoji="0" lang="en-US" sz="32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a:blip r:embed="rId3"/>
          <a:stretch>
            <a:fillRect/>
          </a:stretch>
        </p:blipFill>
        <p:spPr>
          <a:xfrm>
            <a:off x="714375" y="757237"/>
            <a:ext cx="2057400" cy="523875"/>
          </a:xfrm>
          <a:prstGeom prst="rect">
            <a:avLst/>
          </a:prstGeom>
        </p:spPr>
      </p:pic>
      <p:sp>
        <p:nvSpPr>
          <p:cNvPr id="5" name="TextBox 4"/>
          <p:cNvSpPr txBox="1"/>
          <p:nvPr/>
        </p:nvSpPr>
        <p:spPr>
          <a:xfrm>
            <a:off x="590550" y="1381125"/>
            <a:ext cx="11125200" cy="1381084"/>
          </a:xfrm>
          <a:prstGeom prst="rect">
            <a:avLst/>
          </a:prstGeom>
          <a:noFill/>
        </p:spPr>
        <p:txBody>
          <a:bodyPr wrap="square" rtlCol="0">
            <a:spAutoFit/>
          </a:bodyPr>
          <a:lstStyle/>
          <a:p>
            <a:pPr marL="0" marR="0" algn="just">
              <a:lnSpc>
                <a:spcPct val="120000"/>
              </a:lnSpc>
              <a:spcBef>
                <a:spcPts val="0"/>
              </a:spcBef>
              <a:spcAft>
                <a:spcPts val="0"/>
              </a:spcAft>
            </a:pPr>
            <a:r>
              <a:rPr lang="nl-NL" sz="2400" dirty="0">
                <a:effectLst/>
                <a:latin typeface="Cambria" panose="02040503050406030204" pitchFamily="18" charset="0"/>
                <a:ea typeface="Cambria" panose="02040503050406030204" pitchFamily="18" charset="0"/>
              </a:rPr>
              <a:t>Thấy hoa phượng ở công viên gần nhà đang nở đỏ rực, Lan rủ Huệ bẻ vài cành để đem về nhà.</a:t>
            </a:r>
            <a:endParaRPr lang="en-US" sz="2400" dirty="0">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2400" b="1" i="1" dirty="0">
                <a:effectLst/>
                <a:latin typeface="Cambria" panose="02040503050406030204" pitchFamily="18" charset="0"/>
                <a:ea typeface="Cambria" panose="02040503050406030204" pitchFamily="18" charset="0"/>
              </a:rPr>
              <a:t>Nếu là Huệ, em sẽ khuyên Lan điều gì?</a:t>
            </a:r>
            <a:endParaRPr lang="en-US" sz="2400" b="1" dirty="0">
              <a:effectLst/>
              <a:latin typeface="Cambria" panose="02040503050406030204" pitchFamily="18" charset="0"/>
              <a:ea typeface="Cambria" panose="02040503050406030204" pitchFamily="18" charset="0"/>
            </a:endParaRPr>
          </a:p>
        </p:txBody>
      </p:sp>
      <p:pic>
        <p:nvPicPr>
          <p:cNvPr id="8" name="Picture 7"/>
          <p:cNvPicPr>
            <a:picLocks noChangeAspect="1"/>
          </p:cNvPicPr>
          <p:nvPr/>
        </p:nvPicPr>
        <p:blipFill>
          <a:blip r:embed="rId4"/>
          <a:stretch>
            <a:fillRect/>
          </a:stretch>
        </p:blipFill>
        <p:spPr>
          <a:xfrm>
            <a:off x="481012" y="2738437"/>
            <a:ext cx="2105025" cy="561975"/>
          </a:xfrm>
          <a:prstGeom prst="rect">
            <a:avLst/>
          </a:prstGeom>
        </p:spPr>
      </p:pic>
      <p:sp>
        <p:nvSpPr>
          <p:cNvPr id="10" name="TextBox 9"/>
          <p:cNvSpPr txBox="1"/>
          <p:nvPr/>
        </p:nvSpPr>
        <p:spPr>
          <a:xfrm>
            <a:off x="542925" y="3295650"/>
            <a:ext cx="10648950" cy="1381084"/>
          </a:xfrm>
          <a:prstGeom prst="rect">
            <a:avLst/>
          </a:prstGeom>
          <a:noFill/>
        </p:spPr>
        <p:txBody>
          <a:bodyPr wrap="square" rtlCol="0">
            <a:spAutoFit/>
          </a:bodyPr>
          <a:lstStyle/>
          <a:p>
            <a:pPr marL="0" marR="0" algn="just">
              <a:lnSpc>
                <a:spcPct val="120000"/>
              </a:lnSpc>
              <a:spcBef>
                <a:spcPts val="0"/>
              </a:spcBef>
              <a:spcAft>
                <a:spcPts val="0"/>
              </a:spcAft>
            </a:pPr>
            <a:r>
              <a:rPr lang="vi-VN" sz="2400" dirty="0">
                <a:effectLst/>
                <a:latin typeface="Cambria" panose="02040503050406030204" pitchFamily="18" charset="0"/>
                <a:ea typeface="Cambria" panose="02040503050406030204" pitchFamily="18" charset="0"/>
              </a:rPr>
              <a:t>Trường tổ chức cho học sinh khối lớp 4 đi tham quan bảo tàng. Nam rủ Bảo trèo lên trống đồng để chụp ảnh.</a:t>
            </a:r>
            <a:endParaRPr lang="en-US" sz="2400" dirty="0">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en-US" sz="2400" b="1" i="1" dirty="0" err="1">
                <a:effectLst/>
                <a:latin typeface="Cambria" panose="02040503050406030204" pitchFamily="18" charset="0"/>
                <a:ea typeface="Cambria" panose="02040503050406030204" pitchFamily="18" charset="0"/>
              </a:rPr>
              <a:t>Nếu</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là</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Bảo</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em</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sẽ</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khuyên</a:t>
            </a:r>
            <a:r>
              <a:rPr lang="en-US" sz="2400" b="1" i="1" dirty="0">
                <a:effectLst/>
                <a:latin typeface="Cambria" panose="02040503050406030204" pitchFamily="18" charset="0"/>
                <a:ea typeface="Cambria" panose="02040503050406030204" pitchFamily="18" charset="0"/>
              </a:rPr>
              <a:t> Nam </a:t>
            </a:r>
            <a:r>
              <a:rPr lang="en-US" sz="2400" b="1" i="1" dirty="0" err="1">
                <a:effectLst/>
                <a:latin typeface="Cambria" panose="02040503050406030204" pitchFamily="18" charset="0"/>
                <a:ea typeface="Cambria" panose="02040503050406030204" pitchFamily="18" charset="0"/>
              </a:rPr>
              <a:t>điều</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gì</a:t>
            </a:r>
            <a:r>
              <a:rPr lang="en-US" sz="2400" b="1" i="1" dirty="0">
                <a:effectLst/>
                <a:latin typeface="Cambria" panose="02040503050406030204" pitchFamily="18" charset="0"/>
                <a:ea typeface="Cambria" panose="02040503050406030204" pitchFamily="18" charset="0"/>
              </a:rPr>
              <a:t>?</a:t>
            </a:r>
            <a:endParaRPr lang="en-US" sz="2400" b="1" i="1" dirty="0">
              <a:effectLst/>
              <a:latin typeface="Cambria" panose="02040503050406030204" pitchFamily="18" charset="0"/>
              <a:ea typeface="Cambria" panose="02040503050406030204" pitchFamily="18" charset="0"/>
            </a:endParaRPr>
          </a:p>
        </p:txBody>
      </p:sp>
      <p:pic>
        <p:nvPicPr>
          <p:cNvPr id="16" name="Picture 15"/>
          <p:cNvPicPr>
            <a:picLocks noChangeAspect="1"/>
          </p:cNvPicPr>
          <p:nvPr/>
        </p:nvPicPr>
        <p:blipFill>
          <a:blip r:embed="rId5"/>
          <a:stretch>
            <a:fillRect/>
          </a:stretch>
        </p:blipFill>
        <p:spPr>
          <a:xfrm>
            <a:off x="381000" y="4738687"/>
            <a:ext cx="2171700" cy="504825"/>
          </a:xfrm>
          <a:prstGeom prst="rect">
            <a:avLst/>
          </a:prstGeom>
        </p:spPr>
      </p:pic>
      <p:sp>
        <p:nvSpPr>
          <p:cNvPr id="18" name="TextBox 17"/>
          <p:cNvSpPr txBox="1"/>
          <p:nvPr/>
        </p:nvSpPr>
        <p:spPr>
          <a:xfrm>
            <a:off x="457200" y="5276850"/>
            <a:ext cx="10648950" cy="1381084"/>
          </a:xfrm>
          <a:prstGeom prst="rect">
            <a:avLst/>
          </a:prstGeom>
          <a:noFill/>
        </p:spPr>
        <p:txBody>
          <a:bodyPr wrap="square" rtlCol="0">
            <a:spAutoFit/>
          </a:bodyPr>
          <a:lstStyle/>
          <a:p>
            <a:pPr algn="just">
              <a:lnSpc>
                <a:spcPct val="120000"/>
              </a:lnSpc>
            </a:pPr>
            <a:r>
              <a:rPr lang="vi-VN" sz="2400" dirty="0">
                <a:effectLst/>
                <a:latin typeface="Cambria" panose="02040503050406030204" pitchFamily="18" charset="0"/>
                <a:ea typeface="Cambria" panose="02040503050406030204" pitchFamily="18" charset="0"/>
              </a:rPr>
              <a:t>Đang đi thang máy trong chung cư, một nhóm bạn liên tục đùa nghịch, bấm vào bảng điều khiển.</a:t>
            </a:r>
            <a:endParaRPr lang="en-US" sz="2400" dirty="0">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en-US" sz="2400" b="1" i="1" dirty="0" err="1">
                <a:effectLst/>
                <a:latin typeface="Cambria" panose="02040503050406030204" pitchFamily="18" charset="0"/>
                <a:ea typeface="Cambria" panose="02040503050406030204" pitchFamily="18" charset="0"/>
              </a:rPr>
              <a:t>Nếu</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cùng</a:t>
            </a:r>
            <a:r>
              <a:rPr lang="en-US" sz="2400" b="1" i="1" dirty="0">
                <a:effectLst/>
                <a:latin typeface="Cambria" panose="02040503050406030204" pitchFamily="18" charset="0"/>
                <a:ea typeface="Cambria" panose="02040503050406030204" pitchFamily="18" charset="0"/>
              </a:rPr>
              <a:t> ở </a:t>
            </a:r>
            <a:r>
              <a:rPr lang="en-US" sz="2400" b="1" i="1" dirty="0" err="1">
                <a:effectLst/>
                <a:latin typeface="Cambria" panose="02040503050406030204" pitchFamily="18" charset="0"/>
                <a:ea typeface="Cambria" panose="02040503050406030204" pitchFamily="18" charset="0"/>
              </a:rPr>
              <a:t>trong</a:t>
            </a:r>
            <a:r>
              <a:rPr lang="en-US" sz="2400" b="1" i="1" dirty="0">
                <a:effectLst/>
                <a:latin typeface="Cambria" panose="02040503050406030204" pitchFamily="18" charset="0"/>
                <a:ea typeface="Cambria" panose="02040503050406030204" pitchFamily="18" charset="0"/>
              </a:rPr>
              <a:t> thang </a:t>
            </a:r>
            <a:r>
              <a:rPr lang="en-US" sz="2400" b="1" i="1" dirty="0" err="1">
                <a:effectLst/>
                <a:latin typeface="Cambria" panose="02040503050406030204" pitchFamily="18" charset="0"/>
                <a:ea typeface="Cambria" panose="02040503050406030204" pitchFamily="18" charset="0"/>
              </a:rPr>
              <a:t>máy</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em</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sẽ</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khuyên</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các</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bạn</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điều</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gì</a:t>
            </a:r>
            <a:r>
              <a:rPr lang="en-US" sz="2400" b="1" i="1" dirty="0">
                <a:effectLst/>
                <a:latin typeface="Cambria" panose="02040503050406030204" pitchFamily="18" charset="0"/>
                <a:ea typeface="Cambria" panose="02040503050406030204" pitchFamily="18" charset="0"/>
              </a:rPr>
              <a:t>?</a:t>
            </a:r>
            <a:endParaRPr lang="en-US" sz="2400" b="1" i="1" dirty="0">
              <a:effectLst/>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2000">
        <p:randomBar dir="vert"/>
      </p:transition>
    </mc:Choice>
    <mc:Fallback>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par>
                                <p:cTn id="18" presetID="16" presetClass="entr" presetSubtype="21"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par>
                                <p:cTn id="24" presetID="16" presetClass="entr" presetSubtype="21" fill="hold"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barn(inVertical)">
                                      <p:cBhvr>
                                        <p:cTn id="26" dur="500"/>
                                        <p:tgtEl>
                                          <p:spTgt spid="16"/>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barn(inVertical)">
                                      <p:cBhvr>
                                        <p:cTn id="2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5" grpId="0"/>
      <p:bldP spid="10" grpId="0"/>
      <p:bldP spid="18"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13000" r="-13000"/>
          </a:stretch>
        </a:blipFill>
        <a:effectLst/>
      </p:bgPr>
    </p:bg>
    <p:spTree>
      <p:nvGrpSpPr>
        <p:cNvPr id="1" name=""/>
        <p:cNvGrpSpPr/>
        <p:nvPr/>
      </p:nvGrpSpPr>
      <p:grpSpPr>
        <a:xfrm>
          <a:off x="0" y="0"/>
          <a:ext cx="0" cy="0"/>
          <a:chOff x="0" y="0"/>
          <a:chExt cx="0" cy="0"/>
        </a:xfrm>
      </p:grpSpPr>
      <p:sp>
        <p:nvSpPr>
          <p:cNvPr id="25" name="Hình chữ nhật: Góc Tròn 24"/>
          <p:cNvSpPr/>
          <p:nvPr/>
        </p:nvSpPr>
        <p:spPr>
          <a:xfrm>
            <a:off x="366624" y="1460280"/>
            <a:ext cx="3493294" cy="2170155"/>
          </a:xfrm>
          <a:prstGeom prst="roundRect">
            <a:avLst/>
          </a:prstGeom>
          <a:solidFill>
            <a:schemeClr val="accent2">
              <a:lumMod val="40000"/>
              <a:lumOff val="6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Hình chữ nhật: Góc Tròn 33"/>
          <p:cNvSpPr/>
          <p:nvPr/>
        </p:nvSpPr>
        <p:spPr>
          <a:xfrm>
            <a:off x="346689" y="4037588"/>
            <a:ext cx="3493294" cy="2170155"/>
          </a:xfrm>
          <a:prstGeom prst="roundRect">
            <a:avLst/>
          </a:prstGeom>
          <a:solidFill>
            <a:schemeClr val="accent2">
              <a:lumMod val="40000"/>
              <a:lumOff val="6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Hình chữ nhật: Góc Tròn 37"/>
          <p:cNvSpPr/>
          <p:nvPr/>
        </p:nvSpPr>
        <p:spPr>
          <a:xfrm>
            <a:off x="4886506" y="4012911"/>
            <a:ext cx="3493294" cy="2170155"/>
          </a:xfrm>
          <a:prstGeom prst="roundRect">
            <a:avLst/>
          </a:prstGeom>
          <a:solidFill>
            <a:schemeClr val="accent2">
              <a:lumMod val="40000"/>
              <a:lumOff val="6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Hộp Văn bản 25"/>
          <p:cNvSpPr txBox="1"/>
          <p:nvPr/>
        </p:nvSpPr>
        <p:spPr>
          <a:xfrm>
            <a:off x="5287613" y="2853620"/>
            <a:ext cx="1378401" cy="5847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a:ln>
                  <a:noFill/>
                </a:ln>
                <a:solidFill>
                  <a:prstClr val="black"/>
                </a:solidFill>
                <a:effectLst/>
                <a:uLnTx/>
                <a:uFillTx/>
                <a:latin typeface="Calibri" panose="020F0502020204030204"/>
                <a:ea typeface="Cambria" panose="02040503050406030204" pitchFamily="18" charset="0"/>
                <a:cs typeface="+mn-cs"/>
              </a:rPr>
              <a:t>Bước 4</a:t>
            </a:r>
            <a:endParaRPr kumimoji="0" lang="en-US" sz="3200" b="0" i="0" u="none" strike="noStrike" kern="1200" cap="none" spc="0" normalizeH="0" baseline="0" noProof="0">
              <a:ln>
                <a:noFill/>
              </a:ln>
              <a:solidFill>
                <a:prstClr val="black"/>
              </a:solidFill>
              <a:effectLst/>
              <a:uLnTx/>
              <a:uFillTx/>
              <a:latin typeface="Calibri" panose="020F0502020204030204"/>
              <a:ea typeface="Cambria" panose="02040503050406030204" pitchFamily="18" charset="0"/>
              <a:cs typeface="+mn-cs"/>
            </a:endParaRPr>
          </a:p>
        </p:txBody>
      </p:sp>
      <p:sp>
        <p:nvSpPr>
          <p:cNvPr id="14" name="Hộp Văn bản 25"/>
          <p:cNvSpPr txBox="1"/>
          <p:nvPr/>
        </p:nvSpPr>
        <p:spPr>
          <a:xfrm>
            <a:off x="516426" y="1434893"/>
            <a:ext cx="321231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0" i="0" u="none" strike="noStrike" kern="1200" cap="none" spc="0" normalizeH="0" baseline="0" noProof="0">
                <a:ln>
                  <a:noFill/>
                </a:ln>
                <a:solidFill>
                  <a:prstClr val="black"/>
                </a:solidFill>
                <a:effectLst/>
                <a:uLnTx/>
                <a:uFillTx/>
                <a:latin typeface="Calibri" panose="020F0502020204030204"/>
                <a:ea typeface="Cambria" panose="02040503050406030204" pitchFamily="18" charset="0"/>
                <a:cs typeface="+mn-cs"/>
              </a:rPr>
              <a:t>Bốc thăm</a:t>
            </a:r>
            <a:endParaRPr kumimoji="0" lang="en-US" sz="4800" b="0" i="0" u="none" strike="noStrike" kern="1200" cap="none" spc="0" normalizeH="0" baseline="0" noProof="0">
              <a:ln>
                <a:noFill/>
              </a:ln>
              <a:solidFill>
                <a:prstClr val="black"/>
              </a:solidFill>
              <a:effectLst/>
              <a:uLnTx/>
              <a:uFillTx/>
              <a:latin typeface="Calibri" panose="020F0502020204030204"/>
              <a:ea typeface="Cambria" panose="02040503050406030204" pitchFamily="18" charset="0"/>
              <a:cs typeface="+mn-cs"/>
            </a:endParaRPr>
          </a:p>
        </p:txBody>
      </p:sp>
      <p:sp>
        <p:nvSpPr>
          <p:cNvPr id="16" name="Hộp Văn bản 25"/>
          <p:cNvSpPr txBox="1"/>
          <p:nvPr/>
        </p:nvSpPr>
        <p:spPr>
          <a:xfrm>
            <a:off x="579620" y="4037588"/>
            <a:ext cx="282399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0" i="0" u="none" strike="noStrike" kern="1200" cap="none" spc="0" normalizeH="0" baseline="0" noProof="0">
                <a:ln>
                  <a:noFill/>
                </a:ln>
                <a:solidFill>
                  <a:prstClr val="black"/>
                </a:solidFill>
                <a:effectLst/>
                <a:uLnTx/>
                <a:uFillTx/>
                <a:latin typeface="Calibri" panose="020F0502020204030204"/>
                <a:ea typeface="Cambria" panose="02040503050406030204" pitchFamily="18" charset="0"/>
                <a:cs typeface="+mn-cs"/>
              </a:rPr>
              <a:t>Sắm vai</a:t>
            </a:r>
            <a:endParaRPr kumimoji="0" lang="en-US" sz="4800" b="0" i="0" u="none" strike="noStrike" kern="1200" cap="none" spc="0" normalizeH="0" baseline="0" noProof="0">
              <a:ln>
                <a:noFill/>
              </a:ln>
              <a:solidFill>
                <a:prstClr val="black"/>
              </a:solidFill>
              <a:effectLst/>
              <a:uLnTx/>
              <a:uFillTx/>
              <a:latin typeface="Calibri" panose="020F0502020204030204"/>
              <a:ea typeface="Cambria" panose="02040503050406030204" pitchFamily="18" charset="0"/>
              <a:cs typeface="+mn-cs"/>
            </a:endParaRPr>
          </a:p>
        </p:txBody>
      </p:sp>
      <p:sp>
        <p:nvSpPr>
          <p:cNvPr id="17" name="Hộp Văn bản 25"/>
          <p:cNvSpPr txBox="1"/>
          <p:nvPr/>
        </p:nvSpPr>
        <p:spPr>
          <a:xfrm>
            <a:off x="5432705" y="3937833"/>
            <a:ext cx="254241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0" i="0" u="none" strike="noStrike" kern="1200" cap="none" spc="0" normalizeH="0" baseline="0" noProof="0">
                <a:ln>
                  <a:noFill/>
                </a:ln>
                <a:solidFill>
                  <a:prstClr val="black"/>
                </a:solidFill>
                <a:effectLst/>
                <a:uLnTx/>
                <a:uFillTx/>
                <a:latin typeface="Calibri" panose="020F0502020204030204"/>
                <a:ea typeface="Cambria" panose="02040503050406030204" pitchFamily="18" charset="0"/>
                <a:cs typeface="+mn-cs"/>
              </a:rPr>
              <a:t>Nhận xét</a:t>
            </a:r>
            <a:endParaRPr kumimoji="0" lang="en-US" sz="4800" b="0" i="0" u="none" strike="noStrike" kern="1200" cap="none" spc="0" normalizeH="0" baseline="0" noProof="0">
              <a:ln>
                <a:noFill/>
              </a:ln>
              <a:solidFill>
                <a:prstClr val="black"/>
              </a:solidFill>
              <a:effectLst/>
              <a:uLnTx/>
              <a:uFillTx/>
              <a:latin typeface="Calibri" panose="020F0502020204030204"/>
              <a:ea typeface="Cambria" panose="02040503050406030204" pitchFamily="18" charset="0"/>
              <a:cs typeface="+mn-cs"/>
            </a:endParaRPr>
          </a:p>
        </p:txBody>
      </p:sp>
      <p:pic>
        <p:nvPicPr>
          <p:cNvPr id="22" name="Hình ảnh 21"/>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36875" y1="65750" x2="36875" y2="65750"/>
                        <a14:foregroundMark x1="41250" y1="63125" x2="41250" y2="63125"/>
                        <a14:foregroundMark x1="60875" y1="60500" x2="60875" y2="60500"/>
                        <a14:foregroundMark x1="59625" y1="61375" x2="59625" y2="61375"/>
                        <a14:foregroundMark x1="59625" y1="61375" x2="59625" y2="61375"/>
                        <a14:foregroundMark x1="39125" y1="25625" x2="39125" y2="25625"/>
                        <a14:foregroundMark x1="39500" y1="23875" x2="39500" y2="23875"/>
                        <a14:foregroundMark x1="39500" y1="23875" x2="39500" y2="23875"/>
                        <a14:foregroundMark x1="64000" y1="27000" x2="64000" y2="27000"/>
                        <a14:foregroundMark x1="65750" y1="23875" x2="59625" y2="32125"/>
                        <a14:foregroundMark x1="60500" y1="26125" x2="64875" y2="30375"/>
                        <a14:foregroundMark x1="59625" y1="61000" x2="59625" y2="61000"/>
                        <a14:foregroundMark x1="59625" y1="61000" x2="59625" y2="61000"/>
                        <a14:foregroundMark x1="59625" y1="61000" x2="59625" y2="61000"/>
                        <a14:foregroundMark x1="39125" y1="64500" x2="39125" y2="64500"/>
                        <a14:foregroundMark x1="39125" y1="64500" x2="39125" y2="64500"/>
                        <a14:foregroundMark x1="39125" y1="64500" x2="39125" y2="64500"/>
                        <a14:foregroundMark x1="54375" y1="76625" x2="54375" y2="76625"/>
                        <a14:foregroundMark x1="20750" y1="56125" x2="20750" y2="56125"/>
                        <a14:foregroundMark x1="78750" y1="61000" x2="78750" y2="61000"/>
                      </a14:backgroundRemoval>
                    </a14:imgEffect>
                  </a14:imgLayer>
                </a14:imgProps>
              </a:ext>
            </a:extLst>
          </a:blip>
          <a:srcRect l="9888" t="19430" r="9180" b="24556"/>
          <a:stretch>
            <a:fillRect/>
          </a:stretch>
        </p:blipFill>
        <p:spPr>
          <a:xfrm>
            <a:off x="807065" y="4634794"/>
            <a:ext cx="2522920" cy="1581243"/>
          </a:xfrm>
          <a:prstGeom prst="rect">
            <a:avLst/>
          </a:prstGeom>
        </p:spPr>
      </p:pic>
      <p:sp>
        <p:nvSpPr>
          <p:cNvPr id="11" name="Hình chữ nhật: Góc Tròn 10"/>
          <p:cNvSpPr/>
          <p:nvPr/>
        </p:nvSpPr>
        <p:spPr>
          <a:xfrm>
            <a:off x="4919367" y="1464263"/>
            <a:ext cx="3493294" cy="2170155"/>
          </a:xfrm>
          <a:prstGeom prst="roundRect">
            <a:avLst/>
          </a:prstGeom>
          <a:solidFill>
            <a:schemeClr val="accent2">
              <a:lumMod val="40000"/>
              <a:lumOff val="6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18"/>
          <p:cNvPicPr>
            <a:picLocks noChangeAspect="1"/>
          </p:cNvPicPr>
          <p:nvPr/>
        </p:nvPicPr>
        <p:blipFill>
          <a:blip r:embed="rId4"/>
          <a:stretch>
            <a:fillRect/>
          </a:stretch>
        </p:blipFill>
        <p:spPr>
          <a:xfrm>
            <a:off x="5144657" y="4697093"/>
            <a:ext cx="3217462" cy="1490285"/>
          </a:xfrm>
          <a:prstGeom prst="rect">
            <a:avLst/>
          </a:prstGeom>
        </p:spPr>
      </p:pic>
      <p:pic>
        <p:nvPicPr>
          <p:cNvPr id="9" name="Hình ảnh 8" descr="Ảnh có chứa đồ chơi, đồ họa véc-tơ&#10;&#10;Mô tả được tạo tự độ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10380" y="2189006"/>
            <a:ext cx="2542416" cy="1530794"/>
          </a:xfrm>
          <a:prstGeom prst="rect">
            <a:avLst/>
          </a:prstGeom>
        </p:spPr>
      </p:pic>
      <p:sp>
        <p:nvSpPr>
          <p:cNvPr id="15" name="Hộp Văn bản 25"/>
          <p:cNvSpPr txBox="1"/>
          <p:nvPr/>
        </p:nvSpPr>
        <p:spPr>
          <a:xfrm>
            <a:off x="5206313" y="1460280"/>
            <a:ext cx="285368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0" i="0" u="none" strike="noStrike" kern="1200" cap="none" spc="0" normalizeH="0" baseline="0" noProof="0">
                <a:ln>
                  <a:noFill/>
                </a:ln>
                <a:solidFill>
                  <a:prstClr val="black"/>
                </a:solidFill>
                <a:effectLst/>
                <a:uLnTx/>
                <a:uFillTx/>
                <a:latin typeface="Calibri" panose="020F0502020204030204"/>
                <a:ea typeface="Cambria" panose="02040503050406030204" pitchFamily="18" charset="0"/>
                <a:cs typeface="+mn-cs"/>
              </a:rPr>
              <a:t>Thảo luận</a:t>
            </a:r>
            <a:endParaRPr kumimoji="0" lang="en-US" sz="4800" b="0" i="0" u="none" strike="noStrike" kern="1200" cap="none" spc="0" normalizeH="0" baseline="0" noProof="0">
              <a:ln>
                <a:noFill/>
              </a:ln>
              <a:solidFill>
                <a:prstClr val="black"/>
              </a:solidFill>
              <a:effectLst/>
              <a:uLnTx/>
              <a:uFillTx/>
              <a:latin typeface="Calibri" panose="020F0502020204030204"/>
              <a:ea typeface="Cambria" panose="02040503050406030204" pitchFamily="18" charset="0"/>
              <a:cs typeface="+mn-cs"/>
            </a:endParaRPr>
          </a:p>
        </p:txBody>
      </p:sp>
      <p:pic>
        <p:nvPicPr>
          <p:cNvPr id="31" name="Hình ảnh 30" descr="Ảnh có chứa mẫu họa&#10;&#10;Mô tả được tạo tự động"/>
          <p:cNvPicPr>
            <a:picLocks noChangeAspect="1"/>
          </p:cNvPicPr>
          <p:nvPr/>
        </p:nvPicPr>
        <p:blipFill rotWithShape="1">
          <a:blip r:embed="rId6" cstate="hqprint">
            <a:extLst>
              <a:ext uri="{BEBA8EAE-BF5A-486C-A8C5-ECC9F3942E4B}">
                <a14:imgProps xmlns:a14="http://schemas.microsoft.com/office/drawing/2010/main">
                  <a14:imgLayer r:embed="rId7">
                    <a14:imgEffect>
                      <a14:backgroundRemoval t="7025" b="25313" l="23510" r="69010">
                        <a14:foregroundMark x1="63809" y1="17360" x2="63809" y2="17360"/>
                        <a14:foregroundMark x1="59463" y1="12717" x2="59463" y2="12717"/>
                        <a14:foregroundMark x1="47138" y1="12475" x2="47138" y2="12475"/>
                        <a14:foregroundMark x1="69057" y1="12475" x2="69057" y2="12475"/>
                        <a14:foregroundMark x1="58347" y1="20105" x2="58347" y2="20105"/>
                        <a14:foregroundMark x1="34552" y1="15947" x2="34552" y2="15947"/>
                        <a14:foregroundMark x1="30064" y1="10375" x2="42171" y2="17078"/>
                        <a14:foregroundMark x1="42488" y1="18003" x2="35858" y2="16714"/>
                        <a14:foregroundMark x1="35858" y1="16714" x2="34362" y2="17360"/>
                        <a14:foregroundMark x1="35573" y1="12838" x2="32296" y2="25353"/>
                        <a14:foregroundMark x1="24617" y1="14819" x2="23510" y2="15260"/>
                        <a14:foregroundMark x1="33128" y1="11425" x2="26407" y2="14105"/>
                        <a14:foregroundMark x1="31893" y1="20145" x2="31893" y2="20145"/>
                        <a14:foregroundMark x1="26170" y1="17683" x2="26170" y2="17683"/>
                        <a14:foregroundMark x1="26977" y1="19782" x2="26977" y2="19782"/>
                        <a14:foregroundMark x1="25552" y1="16996" x2="25552" y2="16996"/>
                        <a14:foregroundMark x1="31703" y1="20468" x2="31703" y2="20468"/>
                        <a14:foregroundMark x1="32106" y1="16996" x2="32724" y2="22931"/>
                        <a14:backgroundMark x1="25196" y1="15260" x2="25196" y2="15260"/>
                        <a14:backgroundMark x1="25576" y1="13403" x2="25196" y2="16149"/>
                        <a14:backgroundMark x1="43481" y1="15260" x2="42769" y2="22608"/>
                        <a14:backgroundMark x1="43315" y1="16795" x2="42579" y2="14009"/>
                        <a14:backgroundMark x1="42223" y1="15866" x2="43481" y2="19540"/>
                        <a14:backgroundMark x1="44028" y1="15260" x2="44218" y2="21397"/>
                        <a14:backgroundMark x1="25386" y1="13403" x2="25030" y2="16472"/>
                        <a14:backgroundMark x1="26122" y1="12798" x2="25742" y2="16795"/>
                        <a14:backgroundMark x1="24840" y1="13686" x2="25386" y2="16795"/>
                      </a14:backgroundRemoval>
                    </a14:imgEffect>
                  </a14:imgLayer>
                </a14:imgProps>
              </a:ext>
              <a:ext uri="{28A0092B-C50C-407E-A947-70E740481C1C}">
                <a14:useLocalDpi xmlns:a14="http://schemas.microsoft.com/office/drawing/2010/main" val="0"/>
              </a:ext>
            </a:extLst>
          </a:blip>
          <a:srcRect l="16681" t="-6638" r="54608" b="69947"/>
          <a:stretch>
            <a:fillRect/>
          </a:stretch>
        </p:blipFill>
        <p:spPr>
          <a:xfrm flipH="1">
            <a:off x="310178" y="1940167"/>
            <a:ext cx="2421339" cy="1820184"/>
          </a:xfrm>
          <a:prstGeom prst="rect">
            <a:avLst/>
          </a:prstGeom>
        </p:spPr>
      </p:pic>
      <p:pic>
        <p:nvPicPr>
          <p:cNvPr id="33" name="Hình ảnh 32" descr="Ảnh có chứa mẫu họa&#10;&#10;Mô tả được tạo tự động"/>
          <p:cNvPicPr>
            <a:picLocks noChangeAspect="1"/>
          </p:cNvPicPr>
          <p:nvPr/>
        </p:nvPicPr>
        <p:blipFill rotWithShape="1">
          <a:blip r:embed="rId8" cstate="hqprint">
            <a:extLst>
              <a:ext uri="{BEBA8EAE-BF5A-486C-A8C5-ECC9F3942E4B}">
                <a14:imgProps xmlns:a14="http://schemas.microsoft.com/office/drawing/2010/main">
                  <a14:imgLayer r:embed="rId7">
                    <a14:imgEffect>
                      <a14:backgroundRemoval t="30763" b="59588" l="68749" r="93564">
                        <a14:foregroundMark x1="93588" y1="38111" x2="93588" y2="38111"/>
                        <a14:foregroundMark x1="81192" y1="59588" x2="81192" y2="59588"/>
                      </a14:backgroundRemoval>
                    </a14:imgEffect>
                  </a14:imgLayer>
                </a14:imgProps>
              </a:ext>
              <a:ext uri="{28A0092B-C50C-407E-A947-70E740481C1C}">
                <a14:useLocalDpi xmlns:a14="http://schemas.microsoft.com/office/drawing/2010/main" val="0"/>
              </a:ext>
            </a:extLst>
          </a:blip>
          <a:srcRect l="65791" t="27368" r="4404" b="38064"/>
          <a:stretch>
            <a:fillRect/>
          </a:stretch>
        </p:blipFill>
        <p:spPr>
          <a:xfrm>
            <a:off x="1503323" y="1988595"/>
            <a:ext cx="2406603" cy="1641840"/>
          </a:xfrm>
          <a:prstGeom prst="rect">
            <a:avLst/>
          </a:prstGeom>
        </p:spPr>
      </p:pic>
      <p:grpSp>
        <p:nvGrpSpPr>
          <p:cNvPr id="58" name="Nhóm 57"/>
          <p:cNvGrpSpPr/>
          <p:nvPr/>
        </p:nvGrpSpPr>
        <p:grpSpPr>
          <a:xfrm>
            <a:off x="3263361" y="3009139"/>
            <a:ext cx="888598" cy="1015663"/>
            <a:chOff x="4816390" y="3139768"/>
            <a:chExt cx="888598" cy="1015663"/>
          </a:xfrm>
        </p:grpSpPr>
        <p:sp>
          <p:nvSpPr>
            <p:cNvPr id="45" name="Hình Bầu dục 44"/>
            <p:cNvSpPr/>
            <p:nvPr/>
          </p:nvSpPr>
          <p:spPr>
            <a:xfrm>
              <a:off x="4816390" y="3252711"/>
              <a:ext cx="772372" cy="758618"/>
            </a:xfrm>
            <a:prstGeom prst="ellipse">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Hộp Văn bản 56"/>
            <p:cNvSpPr txBox="1"/>
            <p:nvPr/>
          </p:nvSpPr>
          <p:spPr>
            <a:xfrm>
              <a:off x="4938296" y="3139768"/>
              <a:ext cx="766692"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6000" b="1" i="0" u="none" strike="noStrike" kern="1200" cap="none" spc="0" normalizeH="0" baseline="0" noProof="0">
                  <a:ln w="28575">
                    <a:solidFill>
                      <a:srgbClr val="FF0066"/>
                    </a:solidFill>
                    <a:prstDash val="solid"/>
                  </a:ln>
                  <a:solidFill>
                    <a:srgbClr val="CC99FF"/>
                  </a:solidFill>
                  <a:effectLst>
                    <a:outerShdw blurRad="12700" dist="38100" dir="2700000" algn="tl" rotWithShape="0">
                      <a:srgbClr val="FF33CC"/>
                    </a:outerShdw>
                  </a:effectLst>
                  <a:uLnTx/>
                  <a:uFillTx/>
                  <a:latin typeface="Calibri" panose="020F0502020204030204"/>
                  <a:ea typeface="+mn-ea"/>
                  <a:cs typeface="+mn-cs"/>
                </a:rPr>
                <a:t>1</a:t>
              </a:r>
              <a:endParaRPr kumimoji="0" lang="en-US" sz="6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9" name="Nhóm 58"/>
          <p:cNvGrpSpPr/>
          <p:nvPr/>
        </p:nvGrpSpPr>
        <p:grpSpPr>
          <a:xfrm>
            <a:off x="4579838" y="2984212"/>
            <a:ext cx="830542" cy="1015663"/>
            <a:chOff x="4816390" y="3125254"/>
            <a:chExt cx="830542" cy="1015663"/>
          </a:xfrm>
        </p:grpSpPr>
        <p:sp>
          <p:nvSpPr>
            <p:cNvPr id="60" name="Hình Bầu dục 59"/>
            <p:cNvSpPr/>
            <p:nvPr/>
          </p:nvSpPr>
          <p:spPr>
            <a:xfrm>
              <a:off x="4816390" y="3252711"/>
              <a:ext cx="772372" cy="758618"/>
            </a:xfrm>
            <a:prstGeom prst="ellipse">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Hộp Văn bản 60"/>
            <p:cNvSpPr txBox="1"/>
            <p:nvPr/>
          </p:nvSpPr>
          <p:spPr>
            <a:xfrm>
              <a:off x="4880240" y="3125254"/>
              <a:ext cx="766692"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6000" b="1" i="0" u="none" strike="noStrike" kern="1200" cap="none" spc="0" normalizeH="0" baseline="0" noProof="0">
                  <a:ln w="28575">
                    <a:solidFill>
                      <a:srgbClr val="FF0066"/>
                    </a:solidFill>
                    <a:prstDash val="solid"/>
                  </a:ln>
                  <a:solidFill>
                    <a:srgbClr val="CC99FF"/>
                  </a:solidFill>
                  <a:effectLst>
                    <a:outerShdw blurRad="12700" dist="38100" dir="2700000" algn="tl" rotWithShape="0">
                      <a:srgbClr val="FF33CC"/>
                    </a:outerShdw>
                  </a:effectLst>
                  <a:uLnTx/>
                  <a:uFillTx/>
                  <a:latin typeface="Calibri" panose="020F0502020204030204"/>
                  <a:ea typeface="+mn-ea"/>
                  <a:cs typeface="+mn-cs"/>
                </a:rPr>
                <a:t>2</a:t>
              </a:r>
              <a:endParaRPr kumimoji="0" lang="en-US" sz="6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3" name="Nhóm 62"/>
          <p:cNvGrpSpPr/>
          <p:nvPr/>
        </p:nvGrpSpPr>
        <p:grpSpPr>
          <a:xfrm>
            <a:off x="3284442" y="5537963"/>
            <a:ext cx="859570" cy="1015663"/>
            <a:chOff x="4816390" y="3139768"/>
            <a:chExt cx="859570" cy="1015663"/>
          </a:xfrm>
        </p:grpSpPr>
        <p:sp>
          <p:nvSpPr>
            <p:cNvPr id="64" name="Hình Bầu dục 63"/>
            <p:cNvSpPr/>
            <p:nvPr/>
          </p:nvSpPr>
          <p:spPr>
            <a:xfrm>
              <a:off x="4816390" y="3252711"/>
              <a:ext cx="772372" cy="758618"/>
            </a:xfrm>
            <a:prstGeom prst="ellipse">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Hộp Văn bản 64"/>
            <p:cNvSpPr txBox="1"/>
            <p:nvPr/>
          </p:nvSpPr>
          <p:spPr>
            <a:xfrm>
              <a:off x="4909268" y="3139768"/>
              <a:ext cx="766692"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6000" b="1" i="0" u="none" strike="noStrike" kern="1200" cap="none" spc="0" normalizeH="0" baseline="0" noProof="0">
                  <a:ln w="28575">
                    <a:solidFill>
                      <a:srgbClr val="FF0066"/>
                    </a:solidFill>
                    <a:prstDash val="solid"/>
                  </a:ln>
                  <a:solidFill>
                    <a:srgbClr val="CC99FF"/>
                  </a:solidFill>
                  <a:effectLst>
                    <a:outerShdw blurRad="12700" dist="38100" dir="2700000" algn="tl" rotWithShape="0">
                      <a:srgbClr val="FF33CC"/>
                    </a:outerShdw>
                  </a:effectLst>
                  <a:uLnTx/>
                  <a:uFillTx/>
                  <a:latin typeface="Calibri" panose="020F0502020204030204"/>
                  <a:ea typeface="+mn-ea"/>
                  <a:cs typeface="+mn-cs"/>
                </a:rPr>
                <a:t>3</a:t>
              </a:r>
              <a:endParaRPr kumimoji="0" lang="en-US" sz="6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6" name="Nhóm 65"/>
          <p:cNvGrpSpPr/>
          <p:nvPr/>
        </p:nvGrpSpPr>
        <p:grpSpPr>
          <a:xfrm>
            <a:off x="4626958" y="5519336"/>
            <a:ext cx="830542" cy="1015663"/>
            <a:chOff x="4816390" y="3125254"/>
            <a:chExt cx="830542" cy="1015663"/>
          </a:xfrm>
        </p:grpSpPr>
        <p:sp>
          <p:nvSpPr>
            <p:cNvPr id="67" name="Hình Bầu dục 66"/>
            <p:cNvSpPr/>
            <p:nvPr/>
          </p:nvSpPr>
          <p:spPr>
            <a:xfrm>
              <a:off x="4816390" y="3252711"/>
              <a:ext cx="772372" cy="758618"/>
            </a:xfrm>
            <a:prstGeom prst="ellipse">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8" name="Hộp Văn bản 67"/>
            <p:cNvSpPr txBox="1"/>
            <p:nvPr/>
          </p:nvSpPr>
          <p:spPr>
            <a:xfrm>
              <a:off x="4880240" y="3125254"/>
              <a:ext cx="766692"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6000" b="1" i="0" u="none" strike="noStrike" kern="1200" cap="none" spc="0" normalizeH="0" baseline="0" noProof="0" dirty="0">
                  <a:ln w="28575">
                    <a:solidFill>
                      <a:srgbClr val="FF0066"/>
                    </a:solidFill>
                    <a:prstDash val="solid"/>
                  </a:ln>
                  <a:solidFill>
                    <a:srgbClr val="CC99FF"/>
                  </a:solidFill>
                  <a:effectLst>
                    <a:outerShdw blurRad="12700" dist="38100" dir="2700000" algn="tl" rotWithShape="0">
                      <a:srgbClr val="FF33CC"/>
                    </a:outerShdw>
                  </a:effectLst>
                  <a:uLnTx/>
                  <a:uFillTx/>
                  <a:latin typeface="Calibri" panose="020F0502020204030204"/>
                  <a:ea typeface="+mn-ea"/>
                  <a:cs typeface="+mn-cs"/>
                </a:rPr>
                <a:t>4</a:t>
              </a:r>
              <a:endParaRPr kumimoji="0" lang="en-US" sz="6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69" name="Picture 7"/>
          <p:cNvPicPr>
            <a:picLocks noChangeAspect="1"/>
          </p:cNvPicPr>
          <p:nvPr/>
        </p:nvPicPr>
        <p:blipFill>
          <a:blip r:embed="rId9"/>
          <a:stretch>
            <a:fillRect/>
          </a:stretch>
        </p:blipFill>
        <p:spPr>
          <a:xfrm>
            <a:off x="8490892" y="2030334"/>
            <a:ext cx="3789875" cy="4845503"/>
          </a:xfrm>
          <a:prstGeom prst="rect">
            <a:avLst/>
          </a:prstGeom>
        </p:spPr>
      </p:pic>
      <p:pic>
        <p:nvPicPr>
          <p:cNvPr id="2" name="Picture 1"/>
          <p:cNvPicPr>
            <a:picLocks noChangeAspect="1"/>
          </p:cNvPicPr>
          <p:nvPr/>
        </p:nvPicPr>
        <p:blipFill>
          <a:blip r:embed="rId10"/>
          <a:stretch>
            <a:fillRect/>
          </a:stretch>
        </p:blipFill>
        <p:spPr>
          <a:xfrm>
            <a:off x="921674" y="284556"/>
            <a:ext cx="7986452" cy="1164437"/>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80">
                                          <p:stCondLst>
                                            <p:cond delay="0"/>
                                          </p:stCondLst>
                                        </p:cTn>
                                        <p:tgtEl>
                                          <p:spTgt spid="25"/>
                                        </p:tgtEl>
                                      </p:cBhvr>
                                    </p:animEffect>
                                    <p:anim calcmode="lin" valueType="num">
                                      <p:cBhvr>
                                        <p:cTn id="8"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13" dur="26">
                                          <p:stCondLst>
                                            <p:cond delay="650"/>
                                          </p:stCondLst>
                                        </p:cTn>
                                        <p:tgtEl>
                                          <p:spTgt spid="25"/>
                                        </p:tgtEl>
                                      </p:cBhvr>
                                      <p:to x="100000" y="60000"/>
                                    </p:animScale>
                                    <p:animScale>
                                      <p:cBhvr>
                                        <p:cTn id="14" dur="166" decel="50000">
                                          <p:stCondLst>
                                            <p:cond delay="676"/>
                                          </p:stCondLst>
                                        </p:cTn>
                                        <p:tgtEl>
                                          <p:spTgt spid="25"/>
                                        </p:tgtEl>
                                      </p:cBhvr>
                                      <p:to x="100000" y="100000"/>
                                    </p:animScale>
                                    <p:animScale>
                                      <p:cBhvr>
                                        <p:cTn id="15" dur="26">
                                          <p:stCondLst>
                                            <p:cond delay="1312"/>
                                          </p:stCondLst>
                                        </p:cTn>
                                        <p:tgtEl>
                                          <p:spTgt spid="25"/>
                                        </p:tgtEl>
                                      </p:cBhvr>
                                      <p:to x="100000" y="80000"/>
                                    </p:animScale>
                                    <p:animScale>
                                      <p:cBhvr>
                                        <p:cTn id="16" dur="166" decel="50000">
                                          <p:stCondLst>
                                            <p:cond delay="1338"/>
                                          </p:stCondLst>
                                        </p:cTn>
                                        <p:tgtEl>
                                          <p:spTgt spid="25"/>
                                        </p:tgtEl>
                                      </p:cBhvr>
                                      <p:to x="100000" y="100000"/>
                                    </p:animScale>
                                    <p:animScale>
                                      <p:cBhvr>
                                        <p:cTn id="17" dur="26">
                                          <p:stCondLst>
                                            <p:cond delay="1642"/>
                                          </p:stCondLst>
                                        </p:cTn>
                                        <p:tgtEl>
                                          <p:spTgt spid="25"/>
                                        </p:tgtEl>
                                      </p:cBhvr>
                                      <p:to x="100000" y="90000"/>
                                    </p:animScale>
                                    <p:animScale>
                                      <p:cBhvr>
                                        <p:cTn id="18" dur="166" decel="50000">
                                          <p:stCondLst>
                                            <p:cond delay="1668"/>
                                          </p:stCondLst>
                                        </p:cTn>
                                        <p:tgtEl>
                                          <p:spTgt spid="25"/>
                                        </p:tgtEl>
                                      </p:cBhvr>
                                      <p:to x="100000" y="100000"/>
                                    </p:animScale>
                                    <p:animScale>
                                      <p:cBhvr>
                                        <p:cTn id="19" dur="26">
                                          <p:stCondLst>
                                            <p:cond delay="1808"/>
                                          </p:stCondLst>
                                        </p:cTn>
                                        <p:tgtEl>
                                          <p:spTgt spid="25"/>
                                        </p:tgtEl>
                                      </p:cBhvr>
                                      <p:to x="100000" y="95000"/>
                                    </p:animScale>
                                    <p:animScale>
                                      <p:cBhvr>
                                        <p:cTn id="20" dur="166" decel="50000">
                                          <p:stCondLst>
                                            <p:cond delay="1834"/>
                                          </p:stCondLst>
                                        </p:cTn>
                                        <p:tgtEl>
                                          <p:spTgt spid="25"/>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80">
                                          <p:stCondLst>
                                            <p:cond delay="0"/>
                                          </p:stCondLst>
                                        </p:cTn>
                                        <p:tgtEl>
                                          <p:spTgt spid="14"/>
                                        </p:tgtEl>
                                      </p:cBhvr>
                                    </p:animEffect>
                                    <p:anim calcmode="lin" valueType="num">
                                      <p:cBhvr>
                                        <p:cTn id="24"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29" dur="26">
                                          <p:stCondLst>
                                            <p:cond delay="650"/>
                                          </p:stCondLst>
                                        </p:cTn>
                                        <p:tgtEl>
                                          <p:spTgt spid="14"/>
                                        </p:tgtEl>
                                      </p:cBhvr>
                                      <p:to x="100000" y="60000"/>
                                    </p:animScale>
                                    <p:animScale>
                                      <p:cBhvr>
                                        <p:cTn id="30" dur="166" decel="50000">
                                          <p:stCondLst>
                                            <p:cond delay="676"/>
                                          </p:stCondLst>
                                        </p:cTn>
                                        <p:tgtEl>
                                          <p:spTgt spid="14"/>
                                        </p:tgtEl>
                                      </p:cBhvr>
                                      <p:to x="100000" y="100000"/>
                                    </p:animScale>
                                    <p:animScale>
                                      <p:cBhvr>
                                        <p:cTn id="31" dur="26">
                                          <p:stCondLst>
                                            <p:cond delay="1312"/>
                                          </p:stCondLst>
                                        </p:cTn>
                                        <p:tgtEl>
                                          <p:spTgt spid="14"/>
                                        </p:tgtEl>
                                      </p:cBhvr>
                                      <p:to x="100000" y="80000"/>
                                    </p:animScale>
                                    <p:animScale>
                                      <p:cBhvr>
                                        <p:cTn id="32" dur="166" decel="50000">
                                          <p:stCondLst>
                                            <p:cond delay="1338"/>
                                          </p:stCondLst>
                                        </p:cTn>
                                        <p:tgtEl>
                                          <p:spTgt spid="14"/>
                                        </p:tgtEl>
                                      </p:cBhvr>
                                      <p:to x="100000" y="100000"/>
                                    </p:animScale>
                                    <p:animScale>
                                      <p:cBhvr>
                                        <p:cTn id="33" dur="26">
                                          <p:stCondLst>
                                            <p:cond delay="1642"/>
                                          </p:stCondLst>
                                        </p:cTn>
                                        <p:tgtEl>
                                          <p:spTgt spid="14"/>
                                        </p:tgtEl>
                                      </p:cBhvr>
                                      <p:to x="100000" y="90000"/>
                                    </p:animScale>
                                    <p:animScale>
                                      <p:cBhvr>
                                        <p:cTn id="34" dur="166" decel="50000">
                                          <p:stCondLst>
                                            <p:cond delay="1668"/>
                                          </p:stCondLst>
                                        </p:cTn>
                                        <p:tgtEl>
                                          <p:spTgt spid="14"/>
                                        </p:tgtEl>
                                      </p:cBhvr>
                                      <p:to x="100000" y="100000"/>
                                    </p:animScale>
                                    <p:animScale>
                                      <p:cBhvr>
                                        <p:cTn id="35" dur="26">
                                          <p:stCondLst>
                                            <p:cond delay="1808"/>
                                          </p:stCondLst>
                                        </p:cTn>
                                        <p:tgtEl>
                                          <p:spTgt spid="14"/>
                                        </p:tgtEl>
                                      </p:cBhvr>
                                      <p:to x="100000" y="95000"/>
                                    </p:animScale>
                                    <p:animScale>
                                      <p:cBhvr>
                                        <p:cTn id="36" dur="166" decel="50000">
                                          <p:stCondLst>
                                            <p:cond delay="1834"/>
                                          </p:stCondLst>
                                        </p:cTn>
                                        <p:tgtEl>
                                          <p:spTgt spid="14"/>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wipe(down)">
                                      <p:cBhvr>
                                        <p:cTn id="39" dur="580">
                                          <p:stCondLst>
                                            <p:cond delay="0"/>
                                          </p:stCondLst>
                                        </p:cTn>
                                        <p:tgtEl>
                                          <p:spTgt spid="31"/>
                                        </p:tgtEl>
                                      </p:cBhvr>
                                    </p:animEffect>
                                    <p:anim calcmode="lin" valueType="num">
                                      <p:cBhvr>
                                        <p:cTn id="40" dur="1822"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31"/>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31"/>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31"/>
                                        </p:tgtEl>
                                        <p:attrNameLst>
                                          <p:attrName>ppt_y</p:attrName>
                                        </p:attrNameLst>
                                      </p:cBhvr>
                                      <p:tavLst>
                                        <p:tav tm="0" fmla="#ppt_y-sin(pi*$)/81">
                                          <p:val>
                                            <p:fltVal val="0"/>
                                          </p:val>
                                        </p:tav>
                                        <p:tav tm="100000">
                                          <p:val>
                                            <p:fltVal val="1"/>
                                          </p:val>
                                        </p:tav>
                                      </p:tavLst>
                                    </p:anim>
                                    <p:animScale>
                                      <p:cBhvr>
                                        <p:cTn id="45" dur="26">
                                          <p:stCondLst>
                                            <p:cond delay="650"/>
                                          </p:stCondLst>
                                        </p:cTn>
                                        <p:tgtEl>
                                          <p:spTgt spid="31"/>
                                        </p:tgtEl>
                                      </p:cBhvr>
                                      <p:to x="100000" y="60000"/>
                                    </p:animScale>
                                    <p:animScale>
                                      <p:cBhvr>
                                        <p:cTn id="46" dur="166" decel="50000">
                                          <p:stCondLst>
                                            <p:cond delay="676"/>
                                          </p:stCondLst>
                                        </p:cTn>
                                        <p:tgtEl>
                                          <p:spTgt spid="31"/>
                                        </p:tgtEl>
                                      </p:cBhvr>
                                      <p:to x="100000" y="100000"/>
                                    </p:animScale>
                                    <p:animScale>
                                      <p:cBhvr>
                                        <p:cTn id="47" dur="26">
                                          <p:stCondLst>
                                            <p:cond delay="1312"/>
                                          </p:stCondLst>
                                        </p:cTn>
                                        <p:tgtEl>
                                          <p:spTgt spid="31"/>
                                        </p:tgtEl>
                                      </p:cBhvr>
                                      <p:to x="100000" y="80000"/>
                                    </p:animScale>
                                    <p:animScale>
                                      <p:cBhvr>
                                        <p:cTn id="48" dur="166" decel="50000">
                                          <p:stCondLst>
                                            <p:cond delay="1338"/>
                                          </p:stCondLst>
                                        </p:cTn>
                                        <p:tgtEl>
                                          <p:spTgt spid="31"/>
                                        </p:tgtEl>
                                      </p:cBhvr>
                                      <p:to x="100000" y="100000"/>
                                    </p:animScale>
                                    <p:animScale>
                                      <p:cBhvr>
                                        <p:cTn id="49" dur="26">
                                          <p:stCondLst>
                                            <p:cond delay="1642"/>
                                          </p:stCondLst>
                                        </p:cTn>
                                        <p:tgtEl>
                                          <p:spTgt spid="31"/>
                                        </p:tgtEl>
                                      </p:cBhvr>
                                      <p:to x="100000" y="90000"/>
                                    </p:animScale>
                                    <p:animScale>
                                      <p:cBhvr>
                                        <p:cTn id="50" dur="166" decel="50000">
                                          <p:stCondLst>
                                            <p:cond delay="1668"/>
                                          </p:stCondLst>
                                        </p:cTn>
                                        <p:tgtEl>
                                          <p:spTgt spid="31"/>
                                        </p:tgtEl>
                                      </p:cBhvr>
                                      <p:to x="100000" y="100000"/>
                                    </p:animScale>
                                    <p:animScale>
                                      <p:cBhvr>
                                        <p:cTn id="51" dur="26">
                                          <p:stCondLst>
                                            <p:cond delay="1808"/>
                                          </p:stCondLst>
                                        </p:cTn>
                                        <p:tgtEl>
                                          <p:spTgt spid="31"/>
                                        </p:tgtEl>
                                      </p:cBhvr>
                                      <p:to x="100000" y="95000"/>
                                    </p:animScale>
                                    <p:animScale>
                                      <p:cBhvr>
                                        <p:cTn id="52" dur="166" decel="50000">
                                          <p:stCondLst>
                                            <p:cond delay="1834"/>
                                          </p:stCondLst>
                                        </p:cTn>
                                        <p:tgtEl>
                                          <p:spTgt spid="31"/>
                                        </p:tgtEl>
                                      </p:cBhvr>
                                      <p:to x="100000" y="100000"/>
                                    </p:animScale>
                                  </p:childTnLst>
                                </p:cTn>
                              </p:par>
                              <p:par>
                                <p:cTn id="53" presetID="26" presetClass="entr" presetSubtype="0" fill="hold" nodeType="withEffect">
                                  <p:stCondLst>
                                    <p:cond delay="0"/>
                                  </p:stCondLst>
                                  <p:childTnLst>
                                    <p:set>
                                      <p:cBhvr>
                                        <p:cTn id="54" dur="1" fill="hold">
                                          <p:stCondLst>
                                            <p:cond delay="0"/>
                                          </p:stCondLst>
                                        </p:cTn>
                                        <p:tgtEl>
                                          <p:spTgt spid="33"/>
                                        </p:tgtEl>
                                        <p:attrNameLst>
                                          <p:attrName>style.visibility</p:attrName>
                                        </p:attrNameLst>
                                      </p:cBhvr>
                                      <p:to>
                                        <p:strVal val="visible"/>
                                      </p:to>
                                    </p:set>
                                    <p:animEffect transition="in" filter="wipe(down)">
                                      <p:cBhvr>
                                        <p:cTn id="55" dur="580">
                                          <p:stCondLst>
                                            <p:cond delay="0"/>
                                          </p:stCondLst>
                                        </p:cTn>
                                        <p:tgtEl>
                                          <p:spTgt spid="33"/>
                                        </p:tgtEl>
                                      </p:cBhvr>
                                    </p:animEffect>
                                    <p:anim calcmode="lin" valueType="num">
                                      <p:cBhvr>
                                        <p:cTn id="56" dur="1822"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33"/>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33"/>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33"/>
                                        </p:tgtEl>
                                        <p:attrNameLst>
                                          <p:attrName>ppt_y</p:attrName>
                                        </p:attrNameLst>
                                      </p:cBhvr>
                                      <p:tavLst>
                                        <p:tav tm="0" fmla="#ppt_y-sin(pi*$)/81">
                                          <p:val>
                                            <p:fltVal val="0"/>
                                          </p:val>
                                        </p:tav>
                                        <p:tav tm="100000">
                                          <p:val>
                                            <p:fltVal val="1"/>
                                          </p:val>
                                        </p:tav>
                                      </p:tavLst>
                                    </p:anim>
                                    <p:animScale>
                                      <p:cBhvr>
                                        <p:cTn id="61" dur="26">
                                          <p:stCondLst>
                                            <p:cond delay="650"/>
                                          </p:stCondLst>
                                        </p:cTn>
                                        <p:tgtEl>
                                          <p:spTgt spid="33"/>
                                        </p:tgtEl>
                                      </p:cBhvr>
                                      <p:to x="100000" y="60000"/>
                                    </p:animScale>
                                    <p:animScale>
                                      <p:cBhvr>
                                        <p:cTn id="62" dur="166" decel="50000">
                                          <p:stCondLst>
                                            <p:cond delay="676"/>
                                          </p:stCondLst>
                                        </p:cTn>
                                        <p:tgtEl>
                                          <p:spTgt spid="33"/>
                                        </p:tgtEl>
                                      </p:cBhvr>
                                      <p:to x="100000" y="100000"/>
                                    </p:animScale>
                                    <p:animScale>
                                      <p:cBhvr>
                                        <p:cTn id="63" dur="26">
                                          <p:stCondLst>
                                            <p:cond delay="1312"/>
                                          </p:stCondLst>
                                        </p:cTn>
                                        <p:tgtEl>
                                          <p:spTgt spid="33"/>
                                        </p:tgtEl>
                                      </p:cBhvr>
                                      <p:to x="100000" y="80000"/>
                                    </p:animScale>
                                    <p:animScale>
                                      <p:cBhvr>
                                        <p:cTn id="64" dur="166" decel="50000">
                                          <p:stCondLst>
                                            <p:cond delay="1338"/>
                                          </p:stCondLst>
                                        </p:cTn>
                                        <p:tgtEl>
                                          <p:spTgt spid="33"/>
                                        </p:tgtEl>
                                      </p:cBhvr>
                                      <p:to x="100000" y="100000"/>
                                    </p:animScale>
                                    <p:animScale>
                                      <p:cBhvr>
                                        <p:cTn id="65" dur="26">
                                          <p:stCondLst>
                                            <p:cond delay="1642"/>
                                          </p:stCondLst>
                                        </p:cTn>
                                        <p:tgtEl>
                                          <p:spTgt spid="33"/>
                                        </p:tgtEl>
                                      </p:cBhvr>
                                      <p:to x="100000" y="90000"/>
                                    </p:animScale>
                                    <p:animScale>
                                      <p:cBhvr>
                                        <p:cTn id="66" dur="166" decel="50000">
                                          <p:stCondLst>
                                            <p:cond delay="1668"/>
                                          </p:stCondLst>
                                        </p:cTn>
                                        <p:tgtEl>
                                          <p:spTgt spid="33"/>
                                        </p:tgtEl>
                                      </p:cBhvr>
                                      <p:to x="100000" y="100000"/>
                                    </p:animScale>
                                    <p:animScale>
                                      <p:cBhvr>
                                        <p:cTn id="67" dur="26">
                                          <p:stCondLst>
                                            <p:cond delay="1808"/>
                                          </p:stCondLst>
                                        </p:cTn>
                                        <p:tgtEl>
                                          <p:spTgt spid="33"/>
                                        </p:tgtEl>
                                      </p:cBhvr>
                                      <p:to x="100000" y="95000"/>
                                    </p:animScale>
                                    <p:animScale>
                                      <p:cBhvr>
                                        <p:cTn id="68" dur="166" decel="50000">
                                          <p:stCondLst>
                                            <p:cond delay="1834"/>
                                          </p:stCondLst>
                                        </p:cTn>
                                        <p:tgtEl>
                                          <p:spTgt spid="33"/>
                                        </p:tgtEl>
                                      </p:cBhvr>
                                      <p:to x="100000" y="100000"/>
                                    </p:animScale>
                                  </p:childTnLst>
                                </p:cTn>
                              </p:par>
                              <p:par>
                                <p:cTn id="69" presetID="26" presetClass="entr" presetSubtype="0" fill="hold" nodeType="withEffect">
                                  <p:stCondLst>
                                    <p:cond delay="0"/>
                                  </p:stCondLst>
                                  <p:childTnLst>
                                    <p:set>
                                      <p:cBhvr>
                                        <p:cTn id="70" dur="1" fill="hold">
                                          <p:stCondLst>
                                            <p:cond delay="0"/>
                                          </p:stCondLst>
                                        </p:cTn>
                                        <p:tgtEl>
                                          <p:spTgt spid="58"/>
                                        </p:tgtEl>
                                        <p:attrNameLst>
                                          <p:attrName>style.visibility</p:attrName>
                                        </p:attrNameLst>
                                      </p:cBhvr>
                                      <p:to>
                                        <p:strVal val="visible"/>
                                      </p:to>
                                    </p:set>
                                    <p:animEffect transition="in" filter="wipe(down)">
                                      <p:cBhvr>
                                        <p:cTn id="71" dur="580">
                                          <p:stCondLst>
                                            <p:cond delay="0"/>
                                          </p:stCondLst>
                                        </p:cTn>
                                        <p:tgtEl>
                                          <p:spTgt spid="58"/>
                                        </p:tgtEl>
                                      </p:cBhvr>
                                    </p:animEffect>
                                    <p:anim calcmode="lin" valueType="num">
                                      <p:cBhvr>
                                        <p:cTn id="72" dur="1822" tmFilter="0,0; 0.14,0.36; 0.43,0.73; 0.71,0.91; 1.0,1.0">
                                          <p:stCondLst>
                                            <p:cond delay="0"/>
                                          </p:stCondLst>
                                        </p:cTn>
                                        <p:tgtEl>
                                          <p:spTgt spid="58"/>
                                        </p:tgtEl>
                                        <p:attrNameLst>
                                          <p:attrName>ppt_x</p:attrName>
                                        </p:attrNameLst>
                                      </p:cBhvr>
                                      <p:tavLst>
                                        <p:tav tm="0">
                                          <p:val>
                                            <p:strVal val="#ppt_x-0.25"/>
                                          </p:val>
                                        </p:tav>
                                        <p:tav tm="100000">
                                          <p:val>
                                            <p:strVal val="#ppt_x"/>
                                          </p:val>
                                        </p:tav>
                                      </p:tavLst>
                                    </p:anim>
                                    <p:anim calcmode="lin" valueType="num">
                                      <p:cBhvr>
                                        <p:cTn id="73" dur="664" tmFilter="0.0,0.0; 0.25,0.07; 0.50,0.2; 0.75,0.467; 1.0,1.0">
                                          <p:stCondLst>
                                            <p:cond delay="0"/>
                                          </p:stCondLst>
                                        </p:cTn>
                                        <p:tgtEl>
                                          <p:spTgt spid="58"/>
                                        </p:tgtEl>
                                        <p:attrNameLst>
                                          <p:attrName>ppt_y</p:attrName>
                                        </p:attrNameLst>
                                      </p:cBhvr>
                                      <p:tavLst>
                                        <p:tav tm="0" fmla="#ppt_y-sin(pi*$)/3">
                                          <p:val>
                                            <p:fltVal val="0.5"/>
                                          </p:val>
                                        </p:tav>
                                        <p:tav tm="100000">
                                          <p:val>
                                            <p:fltVal val="1"/>
                                          </p:val>
                                        </p:tav>
                                      </p:tavLst>
                                    </p:anim>
                                    <p:anim calcmode="lin" valueType="num">
                                      <p:cBhvr>
                                        <p:cTn id="74" dur="664" tmFilter="0, 0; 0.125,0.2665; 0.25,0.4; 0.375,0.465; 0.5,0.5;  0.625,0.535; 0.75,0.6; 0.875,0.7335; 1,1">
                                          <p:stCondLst>
                                            <p:cond delay="664"/>
                                          </p:stCondLst>
                                        </p:cTn>
                                        <p:tgtEl>
                                          <p:spTgt spid="58"/>
                                        </p:tgtEl>
                                        <p:attrNameLst>
                                          <p:attrName>ppt_y</p:attrName>
                                        </p:attrNameLst>
                                      </p:cBhvr>
                                      <p:tavLst>
                                        <p:tav tm="0" fmla="#ppt_y-sin(pi*$)/9">
                                          <p:val>
                                            <p:fltVal val="0"/>
                                          </p:val>
                                        </p:tav>
                                        <p:tav tm="100000">
                                          <p:val>
                                            <p:fltVal val="1"/>
                                          </p:val>
                                        </p:tav>
                                      </p:tavLst>
                                    </p:anim>
                                    <p:anim calcmode="lin" valueType="num">
                                      <p:cBhvr>
                                        <p:cTn id="75" dur="332" tmFilter="0, 0; 0.125,0.2665; 0.25,0.4; 0.375,0.465; 0.5,0.5;  0.625,0.535; 0.75,0.6; 0.875,0.7335; 1,1">
                                          <p:stCondLst>
                                            <p:cond delay="1324"/>
                                          </p:stCondLst>
                                        </p:cTn>
                                        <p:tgtEl>
                                          <p:spTgt spid="58"/>
                                        </p:tgtEl>
                                        <p:attrNameLst>
                                          <p:attrName>ppt_y</p:attrName>
                                        </p:attrNameLst>
                                      </p:cBhvr>
                                      <p:tavLst>
                                        <p:tav tm="0" fmla="#ppt_y-sin(pi*$)/27">
                                          <p:val>
                                            <p:fltVal val="0"/>
                                          </p:val>
                                        </p:tav>
                                        <p:tav tm="100000">
                                          <p:val>
                                            <p:fltVal val="1"/>
                                          </p:val>
                                        </p:tav>
                                      </p:tavLst>
                                    </p:anim>
                                    <p:anim calcmode="lin" valueType="num">
                                      <p:cBhvr>
                                        <p:cTn id="76" dur="164" tmFilter="0, 0; 0.125,0.2665; 0.25,0.4; 0.375,0.465; 0.5,0.5;  0.625,0.535; 0.75,0.6; 0.875,0.7335; 1,1">
                                          <p:stCondLst>
                                            <p:cond delay="1656"/>
                                          </p:stCondLst>
                                        </p:cTn>
                                        <p:tgtEl>
                                          <p:spTgt spid="58"/>
                                        </p:tgtEl>
                                        <p:attrNameLst>
                                          <p:attrName>ppt_y</p:attrName>
                                        </p:attrNameLst>
                                      </p:cBhvr>
                                      <p:tavLst>
                                        <p:tav tm="0" fmla="#ppt_y-sin(pi*$)/81">
                                          <p:val>
                                            <p:fltVal val="0"/>
                                          </p:val>
                                        </p:tav>
                                        <p:tav tm="100000">
                                          <p:val>
                                            <p:fltVal val="1"/>
                                          </p:val>
                                        </p:tav>
                                      </p:tavLst>
                                    </p:anim>
                                    <p:animScale>
                                      <p:cBhvr>
                                        <p:cTn id="77" dur="26">
                                          <p:stCondLst>
                                            <p:cond delay="650"/>
                                          </p:stCondLst>
                                        </p:cTn>
                                        <p:tgtEl>
                                          <p:spTgt spid="58"/>
                                        </p:tgtEl>
                                      </p:cBhvr>
                                      <p:to x="100000" y="60000"/>
                                    </p:animScale>
                                    <p:animScale>
                                      <p:cBhvr>
                                        <p:cTn id="78" dur="166" decel="50000">
                                          <p:stCondLst>
                                            <p:cond delay="676"/>
                                          </p:stCondLst>
                                        </p:cTn>
                                        <p:tgtEl>
                                          <p:spTgt spid="58"/>
                                        </p:tgtEl>
                                      </p:cBhvr>
                                      <p:to x="100000" y="100000"/>
                                    </p:animScale>
                                    <p:animScale>
                                      <p:cBhvr>
                                        <p:cTn id="79" dur="26">
                                          <p:stCondLst>
                                            <p:cond delay="1312"/>
                                          </p:stCondLst>
                                        </p:cTn>
                                        <p:tgtEl>
                                          <p:spTgt spid="58"/>
                                        </p:tgtEl>
                                      </p:cBhvr>
                                      <p:to x="100000" y="80000"/>
                                    </p:animScale>
                                    <p:animScale>
                                      <p:cBhvr>
                                        <p:cTn id="80" dur="166" decel="50000">
                                          <p:stCondLst>
                                            <p:cond delay="1338"/>
                                          </p:stCondLst>
                                        </p:cTn>
                                        <p:tgtEl>
                                          <p:spTgt spid="58"/>
                                        </p:tgtEl>
                                      </p:cBhvr>
                                      <p:to x="100000" y="100000"/>
                                    </p:animScale>
                                    <p:animScale>
                                      <p:cBhvr>
                                        <p:cTn id="81" dur="26">
                                          <p:stCondLst>
                                            <p:cond delay="1642"/>
                                          </p:stCondLst>
                                        </p:cTn>
                                        <p:tgtEl>
                                          <p:spTgt spid="58"/>
                                        </p:tgtEl>
                                      </p:cBhvr>
                                      <p:to x="100000" y="90000"/>
                                    </p:animScale>
                                    <p:animScale>
                                      <p:cBhvr>
                                        <p:cTn id="82" dur="166" decel="50000">
                                          <p:stCondLst>
                                            <p:cond delay="1668"/>
                                          </p:stCondLst>
                                        </p:cTn>
                                        <p:tgtEl>
                                          <p:spTgt spid="58"/>
                                        </p:tgtEl>
                                      </p:cBhvr>
                                      <p:to x="100000" y="100000"/>
                                    </p:animScale>
                                    <p:animScale>
                                      <p:cBhvr>
                                        <p:cTn id="83" dur="26">
                                          <p:stCondLst>
                                            <p:cond delay="1808"/>
                                          </p:stCondLst>
                                        </p:cTn>
                                        <p:tgtEl>
                                          <p:spTgt spid="58"/>
                                        </p:tgtEl>
                                      </p:cBhvr>
                                      <p:to x="100000" y="95000"/>
                                    </p:animScale>
                                    <p:animScale>
                                      <p:cBhvr>
                                        <p:cTn id="84" dur="166" decel="50000">
                                          <p:stCondLst>
                                            <p:cond delay="1834"/>
                                          </p:stCondLst>
                                        </p:cTn>
                                        <p:tgtEl>
                                          <p:spTgt spid="58"/>
                                        </p:tgtEl>
                                      </p:cBhvr>
                                      <p:to x="100000" y="100000"/>
                                    </p:animScale>
                                  </p:childTnLst>
                                </p:cTn>
                              </p:par>
                            </p:childTnLst>
                          </p:cTn>
                        </p:par>
                      </p:childTnLst>
                    </p:cTn>
                  </p:par>
                  <p:par>
                    <p:cTn id="85" fill="hold">
                      <p:stCondLst>
                        <p:cond delay="indefinite"/>
                      </p:stCondLst>
                      <p:childTnLst>
                        <p:par>
                          <p:cTn id="86" fill="hold">
                            <p:stCondLst>
                              <p:cond delay="0"/>
                            </p:stCondLst>
                            <p:childTnLst>
                              <p:par>
                                <p:cTn id="87" presetID="26" presetClass="entr" presetSubtype="0" fill="hold" grpId="0" nodeType="clickEffect">
                                  <p:stCondLst>
                                    <p:cond delay="0"/>
                                  </p:stCondLst>
                                  <p:childTnLst>
                                    <p:set>
                                      <p:cBhvr>
                                        <p:cTn id="88" dur="1" fill="hold">
                                          <p:stCondLst>
                                            <p:cond delay="0"/>
                                          </p:stCondLst>
                                        </p:cTn>
                                        <p:tgtEl>
                                          <p:spTgt spid="56"/>
                                        </p:tgtEl>
                                        <p:attrNameLst>
                                          <p:attrName>style.visibility</p:attrName>
                                        </p:attrNameLst>
                                      </p:cBhvr>
                                      <p:to>
                                        <p:strVal val="visible"/>
                                      </p:to>
                                    </p:set>
                                    <p:animEffect transition="in" filter="wipe(down)">
                                      <p:cBhvr>
                                        <p:cTn id="89" dur="580">
                                          <p:stCondLst>
                                            <p:cond delay="0"/>
                                          </p:stCondLst>
                                        </p:cTn>
                                        <p:tgtEl>
                                          <p:spTgt spid="56"/>
                                        </p:tgtEl>
                                      </p:cBhvr>
                                    </p:animEffect>
                                    <p:anim calcmode="lin" valueType="num">
                                      <p:cBhvr>
                                        <p:cTn id="90" dur="1822" tmFilter="0,0; 0.14,0.36; 0.43,0.73; 0.71,0.91; 1.0,1.0">
                                          <p:stCondLst>
                                            <p:cond delay="0"/>
                                          </p:stCondLst>
                                        </p:cTn>
                                        <p:tgtEl>
                                          <p:spTgt spid="56"/>
                                        </p:tgtEl>
                                        <p:attrNameLst>
                                          <p:attrName>ppt_x</p:attrName>
                                        </p:attrNameLst>
                                      </p:cBhvr>
                                      <p:tavLst>
                                        <p:tav tm="0">
                                          <p:val>
                                            <p:strVal val="#ppt_x-0.25"/>
                                          </p:val>
                                        </p:tav>
                                        <p:tav tm="100000">
                                          <p:val>
                                            <p:strVal val="#ppt_x"/>
                                          </p:val>
                                        </p:tav>
                                      </p:tavLst>
                                    </p:anim>
                                    <p:anim calcmode="lin" valueType="num">
                                      <p:cBhvr>
                                        <p:cTn id="91" dur="664" tmFilter="0.0,0.0; 0.25,0.07; 0.50,0.2; 0.75,0.467; 1.0,1.0">
                                          <p:stCondLst>
                                            <p:cond delay="0"/>
                                          </p:stCondLst>
                                        </p:cTn>
                                        <p:tgtEl>
                                          <p:spTgt spid="56"/>
                                        </p:tgtEl>
                                        <p:attrNameLst>
                                          <p:attrName>ppt_y</p:attrName>
                                        </p:attrNameLst>
                                      </p:cBhvr>
                                      <p:tavLst>
                                        <p:tav tm="0" fmla="#ppt_y-sin(pi*$)/3">
                                          <p:val>
                                            <p:fltVal val="0.5"/>
                                          </p:val>
                                        </p:tav>
                                        <p:tav tm="100000">
                                          <p:val>
                                            <p:fltVal val="1"/>
                                          </p:val>
                                        </p:tav>
                                      </p:tavLst>
                                    </p:anim>
                                    <p:anim calcmode="lin" valueType="num">
                                      <p:cBhvr>
                                        <p:cTn id="92" dur="664" tmFilter="0, 0; 0.125,0.2665; 0.25,0.4; 0.375,0.465; 0.5,0.5;  0.625,0.535; 0.75,0.6; 0.875,0.7335; 1,1">
                                          <p:stCondLst>
                                            <p:cond delay="664"/>
                                          </p:stCondLst>
                                        </p:cTn>
                                        <p:tgtEl>
                                          <p:spTgt spid="56"/>
                                        </p:tgtEl>
                                        <p:attrNameLst>
                                          <p:attrName>ppt_y</p:attrName>
                                        </p:attrNameLst>
                                      </p:cBhvr>
                                      <p:tavLst>
                                        <p:tav tm="0" fmla="#ppt_y-sin(pi*$)/9">
                                          <p:val>
                                            <p:fltVal val="0"/>
                                          </p:val>
                                        </p:tav>
                                        <p:tav tm="100000">
                                          <p:val>
                                            <p:fltVal val="1"/>
                                          </p:val>
                                        </p:tav>
                                      </p:tavLst>
                                    </p:anim>
                                    <p:anim calcmode="lin" valueType="num">
                                      <p:cBhvr>
                                        <p:cTn id="93" dur="332" tmFilter="0, 0; 0.125,0.2665; 0.25,0.4; 0.375,0.465; 0.5,0.5;  0.625,0.535; 0.75,0.6; 0.875,0.7335; 1,1">
                                          <p:stCondLst>
                                            <p:cond delay="1324"/>
                                          </p:stCondLst>
                                        </p:cTn>
                                        <p:tgtEl>
                                          <p:spTgt spid="56"/>
                                        </p:tgtEl>
                                        <p:attrNameLst>
                                          <p:attrName>ppt_y</p:attrName>
                                        </p:attrNameLst>
                                      </p:cBhvr>
                                      <p:tavLst>
                                        <p:tav tm="0" fmla="#ppt_y-sin(pi*$)/27">
                                          <p:val>
                                            <p:fltVal val="0"/>
                                          </p:val>
                                        </p:tav>
                                        <p:tav tm="100000">
                                          <p:val>
                                            <p:fltVal val="1"/>
                                          </p:val>
                                        </p:tav>
                                      </p:tavLst>
                                    </p:anim>
                                    <p:anim calcmode="lin" valueType="num">
                                      <p:cBhvr>
                                        <p:cTn id="94" dur="164" tmFilter="0, 0; 0.125,0.2665; 0.25,0.4; 0.375,0.465; 0.5,0.5;  0.625,0.535; 0.75,0.6; 0.875,0.7335; 1,1">
                                          <p:stCondLst>
                                            <p:cond delay="1656"/>
                                          </p:stCondLst>
                                        </p:cTn>
                                        <p:tgtEl>
                                          <p:spTgt spid="56"/>
                                        </p:tgtEl>
                                        <p:attrNameLst>
                                          <p:attrName>ppt_y</p:attrName>
                                        </p:attrNameLst>
                                      </p:cBhvr>
                                      <p:tavLst>
                                        <p:tav tm="0" fmla="#ppt_y-sin(pi*$)/81">
                                          <p:val>
                                            <p:fltVal val="0"/>
                                          </p:val>
                                        </p:tav>
                                        <p:tav tm="100000">
                                          <p:val>
                                            <p:fltVal val="1"/>
                                          </p:val>
                                        </p:tav>
                                      </p:tavLst>
                                    </p:anim>
                                    <p:animScale>
                                      <p:cBhvr>
                                        <p:cTn id="95" dur="26">
                                          <p:stCondLst>
                                            <p:cond delay="650"/>
                                          </p:stCondLst>
                                        </p:cTn>
                                        <p:tgtEl>
                                          <p:spTgt spid="56"/>
                                        </p:tgtEl>
                                      </p:cBhvr>
                                      <p:to x="100000" y="60000"/>
                                    </p:animScale>
                                    <p:animScale>
                                      <p:cBhvr>
                                        <p:cTn id="96" dur="166" decel="50000">
                                          <p:stCondLst>
                                            <p:cond delay="676"/>
                                          </p:stCondLst>
                                        </p:cTn>
                                        <p:tgtEl>
                                          <p:spTgt spid="56"/>
                                        </p:tgtEl>
                                      </p:cBhvr>
                                      <p:to x="100000" y="100000"/>
                                    </p:animScale>
                                    <p:animScale>
                                      <p:cBhvr>
                                        <p:cTn id="97" dur="26">
                                          <p:stCondLst>
                                            <p:cond delay="1312"/>
                                          </p:stCondLst>
                                        </p:cTn>
                                        <p:tgtEl>
                                          <p:spTgt spid="56"/>
                                        </p:tgtEl>
                                      </p:cBhvr>
                                      <p:to x="100000" y="80000"/>
                                    </p:animScale>
                                    <p:animScale>
                                      <p:cBhvr>
                                        <p:cTn id="98" dur="166" decel="50000">
                                          <p:stCondLst>
                                            <p:cond delay="1338"/>
                                          </p:stCondLst>
                                        </p:cTn>
                                        <p:tgtEl>
                                          <p:spTgt spid="56"/>
                                        </p:tgtEl>
                                      </p:cBhvr>
                                      <p:to x="100000" y="100000"/>
                                    </p:animScale>
                                    <p:animScale>
                                      <p:cBhvr>
                                        <p:cTn id="99" dur="26">
                                          <p:stCondLst>
                                            <p:cond delay="1642"/>
                                          </p:stCondLst>
                                        </p:cTn>
                                        <p:tgtEl>
                                          <p:spTgt spid="56"/>
                                        </p:tgtEl>
                                      </p:cBhvr>
                                      <p:to x="100000" y="90000"/>
                                    </p:animScale>
                                    <p:animScale>
                                      <p:cBhvr>
                                        <p:cTn id="100" dur="166" decel="50000">
                                          <p:stCondLst>
                                            <p:cond delay="1668"/>
                                          </p:stCondLst>
                                        </p:cTn>
                                        <p:tgtEl>
                                          <p:spTgt spid="56"/>
                                        </p:tgtEl>
                                      </p:cBhvr>
                                      <p:to x="100000" y="100000"/>
                                    </p:animScale>
                                    <p:animScale>
                                      <p:cBhvr>
                                        <p:cTn id="101" dur="26">
                                          <p:stCondLst>
                                            <p:cond delay="1808"/>
                                          </p:stCondLst>
                                        </p:cTn>
                                        <p:tgtEl>
                                          <p:spTgt spid="56"/>
                                        </p:tgtEl>
                                      </p:cBhvr>
                                      <p:to x="100000" y="95000"/>
                                    </p:animScale>
                                    <p:animScale>
                                      <p:cBhvr>
                                        <p:cTn id="102" dur="166" decel="50000">
                                          <p:stCondLst>
                                            <p:cond delay="1834"/>
                                          </p:stCondLst>
                                        </p:cTn>
                                        <p:tgtEl>
                                          <p:spTgt spid="56"/>
                                        </p:tgtEl>
                                      </p:cBhvr>
                                      <p:to x="100000" y="100000"/>
                                    </p:animScale>
                                  </p:childTnLst>
                                </p:cTn>
                              </p:par>
                              <p:par>
                                <p:cTn id="103" presetID="26" presetClass="entr" presetSubtype="0" fill="hold" grpId="0" nodeType="withEffect">
                                  <p:stCondLst>
                                    <p:cond delay="0"/>
                                  </p:stCondLst>
                                  <p:childTnLst>
                                    <p:set>
                                      <p:cBhvr>
                                        <p:cTn id="104" dur="1" fill="hold">
                                          <p:stCondLst>
                                            <p:cond delay="0"/>
                                          </p:stCondLst>
                                        </p:cTn>
                                        <p:tgtEl>
                                          <p:spTgt spid="11"/>
                                        </p:tgtEl>
                                        <p:attrNameLst>
                                          <p:attrName>style.visibility</p:attrName>
                                        </p:attrNameLst>
                                      </p:cBhvr>
                                      <p:to>
                                        <p:strVal val="visible"/>
                                      </p:to>
                                    </p:set>
                                    <p:animEffect transition="in" filter="wipe(down)">
                                      <p:cBhvr>
                                        <p:cTn id="105" dur="580">
                                          <p:stCondLst>
                                            <p:cond delay="0"/>
                                          </p:stCondLst>
                                        </p:cTn>
                                        <p:tgtEl>
                                          <p:spTgt spid="11"/>
                                        </p:tgtEl>
                                      </p:cBhvr>
                                    </p:animEffect>
                                    <p:anim calcmode="lin" valueType="num">
                                      <p:cBhvr>
                                        <p:cTn id="106"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07"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8"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09"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10"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11" dur="26">
                                          <p:stCondLst>
                                            <p:cond delay="650"/>
                                          </p:stCondLst>
                                        </p:cTn>
                                        <p:tgtEl>
                                          <p:spTgt spid="11"/>
                                        </p:tgtEl>
                                      </p:cBhvr>
                                      <p:to x="100000" y="60000"/>
                                    </p:animScale>
                                    <p:animScale>
                                      <p:cBhvr>
                                        <p:cTn id="112" dur="166" decel="50000">
                                          <p:stCondLst>
                                            <p:cond delay="676"/>
                                          </p:stCondLst>
                                        </p:cTn>
                                        <p:tgtEl>
                                          <p:spTgt spid="11"/>
                                        </p:tgtEl>
                                      </p:cBhvr>
                                      <p:to x="100000" y="100000"/>
                                    </p:animScale>
                                    <p:animScale>
                                      <p:cBhvr>
                                        <p:cTn id="113" dur="26">
                                          <p:stCondLst>
                                            <p:cond delay="1312"/>
                                          </p:stCondLst>
                                        </p:cTn>
                                        <p:tgtEl>
                                          <p:spTgt spid="11"/>
                                        </p:tgtEl>
                                      </p:cBhvr>
                                      <p:to x="100000" y="80000"/>
                                    </p:animScale>
                                    <p:animScale>
                                      <p:cBhvr>
                                        <p:cTn id="114" dur="166" decel="50000">
                                          <p:stCondLst>
                                            <p:cond delay="1338"/>
                                          </p:stCondLst>
                                        </p:cTn>
                                        <p:tgtEl>
                                          <p:spTgt spid="11"/>
                                        </p:tgtEl>
                                      </p:cBhvr>
                                      <p:to x="100000" y="100000"/>
                                    </p:animScale>
                                    <p:animScale>
                                      <p:cBhvr>
                                        <p:cTn id="115" dur="26">
                                          <p:stCondLst>
                                            <p:cond delay="1642"/>
                                          </p:stCondLst>
                                        </p:cTn>
                                        <p:tgtEl>
                                          <p:spTgt spid="11"/>
                                        </p:tgtEl>
                                      </p:cBhvr>
                                      <p:to x="100000" y="90000"/>
                                    </p:animScale>
                                    <p:animScale>
                                      <p:cBhvr>
                                        <p:cTn id="116" dur="166" decel="50000">
                                          <p:stCondLst>
                                            <p:cond delay="1668"/>
                                          </p:stCondLst>
                                        </p:cTn>
                                        <p:tgtEl>
                                          <p:spTgt spid="11"/>
                                        </p:tgtEl>
                                      </p:cBhvr>
                                      <p:to x="100000" y="100000"/>
                                    </p:animScale>
                                    <p:animScale>
                                      <p:cBhvr>
                                        <p:cTn id="117" dur="26">
                                          <p:stCondLst>
                                            <p:cond delay="1808"/>
                                          </p:stCondLst>
                                        </p:cTn>
                                        <p:tgtEl>
                                          <p:spTgt spid="11"/>
                                        </p:tgtEl>
                                      </p:cBhvr>
                                      <p:to x="100000" y="95000"/>
                                    </p:animScale>
                                    <p:animScale>
                                      <p:cBhvr>
                                        <p:cTn id="118" dur="166" decel="50000">
                                          <p:stCondLst>
                                            <p:cond delay="1834"/>
                                          </p:stCondLst>
                                        </p:cTn>
                                        <p:tgtEl>
                                          <p:spTgt spid="11"/>
                                        </p:tgtEl>
                                      </p:cBhvr>
                                      <p:to x="100000" y="100000"/>
                                    </p:animScale>
                                  </p:childTnLst>
                                </p:cTn>
                              </p:par>
                              <p:par>
                                <p:cTn id="119" presetID="26" presetClass="entr" presetSubtype="0" fill="hold" nodeType="withEffect">
                                  <p:stCondLst>
                                    <p:cond delay="0"/>
                                  </p:stCondLst>
                                  <p:childTnLst>
                                    <p:set>
                                      <p:cBhvr>
                                        <p:cTn id="120" dur="1" fill="hold">
                                          <p:stCondLst>
                                            <p:cond delay="0"/>
                                          </p:stCondLst>
                                        </p:cTn>
                                        <p:tgtEl>
                                          <p:spTgt spid="9"/>
                                        </p:tgtEl>
                                        <p:attrNameLst>
                                          <p:attrName>style.visibility</p:attrName>
                                        </p:attrNameLst>
                                      </p:cBhvr>
                                      <p:to>
                                        <p:strVal val="visible"/>
                                      </p:to>
                                    </p:set>
                                    <p:animEffect transition="in" filter="wipe(down)">
                                      <p:cBhvr>
                                        <p:cTn id="121" dur="580">
                                          <p:stCondLst>
                                            <p:cond delay="0"/>
                                          </p:stCondLst>
                                        </p:cTn>
                                        <p:tgtEl>
                                          <p:spTgt spid="9"/>
                                        </p:tgtEl>
                                      </p:cBhvr>
                                    </p:animEffect>
                                    <p:anim calcmode="lin" valueType="num">
                                      <p:cBhvr>
                                        <p:cTn id="122"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23"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24"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25"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6"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27" dur="26">
                                          <p:stCondLst>
                                            <p:cond delay="650"/>
                                          </p:stCondLst>
                                        </p:cTn>
                                        <p:tgtEl>
                                          <p:spTgt spid="9"/>
                                        </p:tgtEl>
                                      </p:cBhvr>
                                      <p:to x="100000" y="60000"/>
                                    </p:animScale>
                                    <p:animScale>
                                      <p:cBhvr>
                                        <p:cTn id="128" dur="166" decel="50000">
                                          <p:stCondLst>
                                            <p:cond delay="676"/>
                                          </p:stCondLst>
                                        </p:cTn>
                                        <p:tgtEl>
                                          <p:spTgt spid="9"/>
                                        </p:tgtEl>
                                      </p:cBhvr>
                                      <p:to x="100000" y="100000"/>
                                    </p:animScale>
                                    <p:animScale>
                                      <p:cBhvr>
                                        <p:cTn id="129" dur="26">
                                          <p:stCondLst>
                                            <p:cond delay="1312"/>
                                          </p:stCondLst>
                                        </p:cTn>
                                        <p:tgtEl>
                                          <p:spTgt spid="9"/>
                                        </p:tgtEl>
                                      </p:cBhvr>
                                      <p:to x="100000" y="80000"/>
                                    </p:animScale>
                                    <p:animScale>
                                      <p:cBhvr>
                                        <p:cTn id="130" dur="166" decel="50000">
                                          <p:stCondLst>
                                            <p:cond delay="1338"/>
                                          </p:stCondLst>
                                        </p:cTn>
                                        <p:tgtEl>
                                          <p:spTgt spid="9"/>
                                        </p:tgtEl>
                                      </p:cBhvr>
                                      <p:to x="100000" y="100000"/>
                                    </p:animScale>
                                    <p:animScale>
                                      <p:cBhvr>
                                        <p:cTn id="131" dur="26">
                                          <p:stCondLst>
                                            <p:cond delay="1642"/>
                                          </p:stCondLst>
                                        </p:cTn>
                                        <p:tgtEl>
                                          <p:spTgt spid="9"/>
                                        </p:tgtEl>
                                      </p:cBhvr>
                                      <p:to x="100000" y="90000"/>
                                    </p:animScale>
                                    <p:animScale>
                                      <p:cBhvr>
                                        <p:cTn id="132" dur="166" decel="50000">
                                          <p:stCondLst>
                                            <p:cond delay="1668"/>
                                          </p:stCondLst>
                                        </p:cTn>
                                        <p:tgtEl>
                                          <p:spTgt spid="9"/>
                                        </p:tgtEl>
                                      </p:cBhvr>
                                      <p:to x="100000" y="100000"/>
                                    </p:animScale>
                                    <p:animScale>
                                      <p:cBhvr>
                                        <p:cTn id="133" dur="26">
                                          <p:stCondLst>
                                            <p:cond delay="1808"/>
                                          </p:stCondLst>
                                        </p:cTn>
                                        <p:tgtEl>
                                          <p:spTgt spid="9"/>
                                        </p:tgtEl>
                                      </p:cBhvr>
                                      <p:to x="100000" y="95000"/>
                                    </p:animScale>
                                    <p:animScale>
                                      <p:cBhvr>
                                        <p:cTn id="134" dur="166" decel="50000">
                                          <p:stCondLst>
                                            <p:cond delay="1834"/>
                                          </p:stCondLst>
                                        </p:cTn>
                                        <p:tgtEl>
                                          <p:spTgt spid="9"/>
                                        </p:tgtEl>
                                      </p:cBhvr>
                                      <p:to x="100000" y="100000"/>
                                    </p:animScale>
                                  </p:childTnLst>
                                </p:cTn>
                              </p:par>
                              <p:par>
                                <p:cTn id="135" presetID="26" presetClass="entr" presetSubtype="0" fill="hold" grpId="0" nodeType="withEffect">
                                  <p:stCondLst>
                                    <p:cond delay="0"/>
                                  </p:stCondLst>
                                  <p:childTnLst>
                                    <p:set>
                                      <p:cBhvr>
                                        <p:cTn id="136" dur="1" fill="hold">
                                          <p:stCondLst>
                                            <p:cond delay="0"/>
                                          </p:stCondLst>
                                        </p:cTn>
                                        <p:tgtEl>
                                          <p:spTgt spid="15"/>
                                        </p:tgtEl>
                                        <p:attrNameLst>
                                          <p:attrName>style.visibility</p:attrName>
                                        </p:attrNameLst>
                                      </p:cBhvr>
                                      <p:to>
                                        <p:strVal val="visible"/>
                                      </p:to>
                                    </p:set>
                                    <p:animEffect transition="in" filter="wipe(down)">
                                      <p:cBhvr>
                                        <p:cTn id="137" dur="580">
                                          <p:stCondLst>
                                            <p:cond delay="0"/>
                                          </p:stCondLst>
                                        </p:cTn>
                                        <p:tgtEl>
                                          <p:spTgt spid="15"/>
                                        </p:tgtEl>
                                      </p:cBhvr>
                                    </p:animEffect>
                                    <p:anim calcmode="lin" valueType="num">
                                      <p:cBhvr>
                                        <p:cTn id="138"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139"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40"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141"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142"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143" dur="26">
                                          <p:stCondLst>
                                            <p:cond delay="650"/>
                                          </p:stCondLst>
                                        </p:cTn>
                                        <p:tgtEl>
                                          <p:spTgt spid="15"/>
                                        </p:tgtEl>
                                      </p:cBhvr>
                                      <p:to x="100000" y="60000"/>
                                    </p:animScale>
                                    <p:animScale>
                                      <p:cBhvr>
                                        <p:cTn id="144" dur="166" decel="50000">
                                          <p:stCondLst>
                                            <p:cond delay="676"/>
                                          </p:stCondLst>
                                        </p:cTn>
                                        <p:tgtEl>
                                          <p:spTgt spid="15"/>
                                        </p:tgtEl>
                                      </p:cBhvr>
                                      <p:to x="100000" y="100000"/>
                                    </p:animScale>
                                    <p:animScale>
                                      <p:cBhvr>
                                        <p:cTn id="145" dur="26">
                                          <p:stCondLst>
                                            <p:cond delay="1312"/>
                                          </p:stCondLst>
                                        </p:cTn>
                                        <p:tgtEl>
                                          <p:spTgt spid="15"/>
                                        </p:tgtEl>
                                      </p:cBhvr>
                                      <p:to x="100000" y="80000"/>
                                    </p:animScale>
                                    <p:animScale>
                                      <p:cBhvr>
                                        <p:cTn id="146" dur="166" decel="50000">
                                          <p:stCondLst>
                                            <p:cond delay="1338"/>
                                          </p:stCondLst>
                                        </p:cTn>
                                        <p:tgtEl>
                                          <p:spTgt spid="15"/>
                                        </p:tgtEl>
                                      </p:cBhvr>
                                      <p:to x="100000" y="100000"/>
                                    </p:animScale>
                                    <p:animScale>
                                      <p:cBhvr>
                                        <p:cTn id="147" dur="26">
                                          <p:stCondLst>
                                            <p:cond delay="1642"/>
                                          </p:stCondLst>
                                        </p:cTn>
                                        <p:tgtEl>
                                          <p:spTgt spid="15"/>
                                        </p:tgtEl>
                                      </p:cBhvr>
                                      <p:to x="100000" y="90000"/>
                                    </p:animScale>
                                    <p:animScale>
                                      <p:cBhvr>
                                        <p:cTn id="148" dur="166" decel="50000">
                                          <p:stCondLst>
                                            <p:cond delay="1668"/>
                                          </p:stCondLst>
                                        </p:cTn>
                                        <p:tgtEl>
                                          <p:spTgt spid="15"/>
                                        </p:tgtEl>
                                      </p:cBhvr>
                                      <p:to x="100000" y="100000"/>
                                    </p:animScale>
                                    <p:animScale>
                                      <p:cBhvr>
                                        <p:cTn id="149" dur="26">
                                          <p:stCondLst>
                                            <p:cond delay="1808"/>
                                          </p:stCondLst>
                                        </p:cTn>
                                        <p:tgtEl>
                                          <p:spTgt spid="15"/>
                                        </p:tgtEl>
                                      </p:cBhvr>
                                      <p:to x="100000" y="95000"/>
                                    </p:animScale>
                                    <p:animScale>
                                      <p:cBhvr>
                                        <p:cTn id="150" dur="166" decel="50000">
                                          <p:stCondLst>
                                            <p:cond delay="1834"/>
                                          </p:stCondLst>
                                        </p:cTn>
                                        <p:tgtEl>
                                          <p:spTgt spid="15"/>
                                        </p:tgtEl>
                                      </p:cBhvr>
                                      <p:to x="100000" y="100000"/>
                                    </p:animScale>
                                  </p:childTnLst>
                                </p:cTn>
                              </p:par>
                              <p:par>
                                <p:cTn id="151" presetID="26" presetClass="entr" presetSubtype="0" fill="hold" nodeType="withEffect">
                                  <p:stCondLst>
                                    <p:cond delay="0"/>
                                  </p:stCondLst>
                                  <p:childTnLst>
                                    <p:set>
                                      <p:cBhvr>
                                        <p:cTn id="152" dur="1" fill="hold">
                                          <p:stCondLst>
                                            <p:cond delay="0"/>
                                          </p:stCondLst>
                                        </p:cTn>
                                        <p:tgtEl>
                                          <p:spTgt spid="59"/>
                                        </p:tgtEl>
                                        <p:attrNameLst>
                                          <p:attrName>style.visibility</p:attrName>
                                        </p:attrNameLst>
                                      </p:cBhvr>
                                      <p:to>
                                        <p:strVal val="visible"/>
                                      </p:to>
                                    </p:set>
                                    <p:animEffect transition="in" filter="wipe(down)">
                                      <p:cBhvr>
                                        <p:cTn id="153" dur="580">
                                          <p:stCondLst>
                                            <p:cond delay="0"/>
                                          </p:stCondLst>
                                        </p:cTn>
                                        <p:tgtEl>
                                          <p:spTgt spid="59"/>
                                        </p:tgtEl>
                                      </p:cBhvr>
                                    </p:animEffect>
                                    <p:anim calcmode="lin" valueType="num">
                                      <p:cBhvr>
                                        <p:cTn id="154" dur="1822" tmFilter="0,0; 0.14,0.36; 0.43,0.73; 0.71,0.91; 1.0,1.0">
                                          <p:stCondLst>
                                            <p:cond delay="0"/>
                                          </p:stCondLst>
                                        </p:cTn>
                                        <p:tgtEl>
                                          <p:spTgt spid="59"/>
                                        </p:tgtEl>
                                        <p:attrNameLst>
                                          <p:attrName>ppt_x</p:attrName>
                                        </p:attrNameLst>
                                      </p:cBhvr>
                                      <p:tavLst>
                                        <p:tav tm="0">
                                          <p:val>
                                            <p:strVal val="#ppt_x-0.25"/>
                                          </p:val>
                                        </p:tav>
                                        <p:tav tm="100000">
                                          <p:val>
                                            <p:strVal val="#ppt_x"/>
                                          </p:val>
                                        </p:tav>
                                      </p:tavLst>
                                    </p:anim>
                                    <p:anim calcmode="lin" valueType="num">
                                      <p:cBhvr>
                                        <p:cTn id="155" dur="664" tmFilter="0.0,0.0; 0.25,0.07; 0.50,0.2; 0.75,0.467; 1.0,1.0">
                                          <p:stCondLst>
                                            <p:cond delay="0"/>
                                          </p:stCondLst>
                                        </p:cTn>
                                        <p:tgtEl>
                                          <p:spTgt spid="59"/>
                                        </p:tgtEl>
                                        <p:attrNameLst>
                                          <p:attrName>ppt_y</p:attrName>
                                        </p:attrNameLst>
                                      </p:cBhvr>
                                      <p:tavLst>
                                        <p:tav tm="0" fmla="#ppt_y-sin(pi*$)/3">
                                          <p:val>
                                            <p:fltVal val="0.5"/>
                                          </p:val>
                                        </p:tav>
                                        <p:tav tm="100000">
                                          <p:val>
                                            <p:fltVal val="1"/>
                                          </p:val>
                                        </p:tav>
                                      </p:tavLst>
                                    </p:anim>
                                    <p:anim calcmode="lin" valueType="num">
                                      <p:cBhvr>
                                        <p:cTn id="156" dur="664" tmFilter="0, 0; 0.125,0.2665; 0.25,0.4; 0.375,0.465; 0.5,0.5;  0.625,0.535; 0.75,0.6; 0.875,0.7335; 1,1">
                                          <p:stCondLst>
                                            <p:cond delay="664"/>
                                          </p:stCondLst>
                                        </p:cTn>
                                        <p:tgtEl>
                                          <p:spTgt spid="59"/>
                                        </p:tgtEl>
                                        <p:attrNameLst>
                                          <p:attrName>ppt_y</p:attrName>
                                        </p:attrNameLst>
                                      </p:cBhvr>
                                      <p:tavLst>
                                        <p:tav tm="0" fmla="#ppt_y-sin(pi*$)/9">
                                          <p:val>
                                            <p:fltVal val="0"/>
                                          </p:val>
                                        </p:tav>
                                        <p:tav tm="100000">
                                          <p:val>
                                            <p:fltVal val="1"/>
                                          </p:val>
                                        </p:tav>
                                      </p:tavLst>
                                    </p:anim>
                                    <p:anim calcmode="lin" valueType="num">
                                      <p:cBhvr>
                                        <p:cTn id="157" dur="332" tmFilter="0, 0; 0.125,0.2665; 0.25,0.4; 0.375,0.465; 0.5,0.5;  0.625,0.535; 0.75,0.6; 0.875,0.7335; 1,1">
                                          <p:stCondLst>
                                            <p:cond delay="1324"/>
                                          </p:stCondLst>
                                        </p:cTn>
                                        <p:tgtEl>
                                          <p:spTgt spid="59"/>
                                        </p:tgtEl>
                                        <p:attrNameLst>
                                          <p:attrName>ppt_y</p:attrName>
                                        </p:attrNameLst>
                                      </p:cBhvr>
                                      <p:tavLst>
                                        <p:tav tm="0" fmla="#ppt_y-sin(pi*$)/27">
                                          <p:val>
                                            <p:fltVal val="0"/>
                                          </p:val>
                                        </p:tav>
                                        <p:tav tm="100000">
                                          <p:val>
                                            <p:fltVal val="1"/>
                                          </p:val>
                                        </p:tav>
                                      </p:tavLst>
                                    </p:anim>
                                    <p:anim calcmode="lin" valueType="num">
                                      <p:cBhvr>
                                        <p:cTn id="158" dur="164" tmFilter="0, 0; 0.125,0.2665; 0.25,0.4; 0.375,0.465; 0.5,0.5;  0.625,0.535; 0.75,0.6; 0.875,0.7335; 1,1">
                                          <p:stCondLst>
                                            <p:cond delay="1656"/>
                                          </p:stCondLst>
                                        </p:cTn>
                                        <p:tgtEl>
                                          <p:spTgt spid="59"/>
                                        </p:tgtEl>
                                        <p:attrNameLst>
                                          <p:attrName>ppt_y</p:attrName>
                                        </p:attrNameLst>
                                      </p:cBhvr>
                                      <p:tavLst>
                                        <p:tav tm="0" fmla="#ppt_y-sin(pi*$)/81">
                                          <p:val>
                                            <p:fltVal val="0"/>
                                          </p:val>
                                        </p:tav>
                                        <p:tav tm="100000">
                                          <p:val>
                                            <p:fltVal val="1"/>
                                          </p:val>
                                        </p:tav>
                                      </p:tavLst>
                                    </p:anim>
                                    <p:animScale>
                                      <p:cBhvr>
                                        <p:cTn id="159" dur="26">
                                          <p:stCondLst>
                                            <p:cond delay="650"/>
                                          </p:stCondLst>
                                        </p:cTn>
                                        <p:tgtEl>
                                          <p:spTgt spid="59"/>
                                        </p:tgtEl>
                                      </p:cBhvr>
                                      <p:to x="100000" y="60000"/>
                                    </p:animScale>
                                    <p:animScale>
                                      <p:cBhvr>
                                        <p:cTn id="160" dur="166" decel="50000">
                                          <p:stCondLst>
                                            <p:cond delay="676"/>
                                          </p:stCondLst>
                                        </p:cTn>
                                        <p:tgtEl>
                                          <p:spTgt spid="59"/>
                                        </p:tgtEl>
                                      </p:cBhvr>
                                      <p:to x="100000" y="100000"/>
                                    </p:animScale>
                                    <p:animScale>
                                      <p:cBhvr>
                                        <p:cTn id="161" dur="26">
                                          <p:stCondLst>
                                            <p:cond delay="1312"/>
                                          </p:stCondLst>
                                        </p:cTn>
                                        <p:tgtEl>
                                          <p:spTgt spid="59"/>
                                        </p:tgtEl>
                                      </p:cBhvr>
                                      <p:to x="100000" y="80000"/>
                                    </p:animScale>
                                    <p:animScale>
                                      <p:cBhvr>
                                        <p:cTn id="162" dur="166" decel="50000">
                                          <p:stCondLst>
                                            <p:cond delay="1338"/>
                                          </p:stCondLst>
                                        </p:cTn>
                                        <p:tgtEl>
                                          <p:spTgt spid="59"/>
                                        </p:tgtEl>
                                      </p:cBhvr>
                                      <p:to x="100000" y="100000"/>
                                    </p:animScale>
                                    <p:animScale>
                                      <p:cBhvr>
                                        <p:cTn id="163" dur="26">
                                          <p:stCondLst>
                                            <p:cond delay="1642"/>
                                          </p:stCondLst>
                                        </p:cTn>
                                        <p:tgtEl>
                                          <p:spTgt spid="59"/>
                                        </p:tgtEl>
                                      </p:cBhvr>
                                      <p:to x="100000" y="90000"/>
                                    </p:animScale>
                                    <p:animScale>
                                      <p:cBhvr>
                                        <p:cTn id="164" dur="166" decel="50000">
                                          <p:stCondLst>
                                            <p:cond delay="1668"/>
                                          </p:stCondLst>
                                        </p:cTn>
                                        <p:tgtEl>
                                          <p:spTgt spid="59"/>
                                        </p:tgtEl>
                                      </p:cBhvr>
                                      <p:to x="100000" y="100000"/>
                                    </p:animScale>
                                    <p:animScale>
                                      <p:cBhvr>
                                        <p:cTn id="165" dur="26">
                                          <p:stCondLst>
                                            <p:cond delay="1808"/>
                                          </p:stCondLst>
                                        </p:cTn>
                                        <p:tgtEl>
                                          <p:spTgt spid="59"/>
                                        </p:tgtEl>
                                      </p:cBhvr>
                                      <p:to x="100000" y="95000"/>
                                    </p:animScale>
                                    <p:animScale>
                                      <p:cBhvr>
                                        <p:cTn id="166" dur="166" decel="50000">
                                          <p:stCondLst>
                                            <p:cond delay="1834"/>
                                          </p:stCondLst>
                                        </p:cTn>
                                        <p:tgtEl>
                                          <p:spTgt spid="59"/>
                                        </p:tgtEl>
                                      </p:cBhvr>
                                      <p:to x="100000" y="100000"/>
                                    </p:animScale>
                                  </p:childTnLst>
                                </p:cTn>
                              </p:par>
                            </p:childTnLst>
                          </p:cTn>
                        </p:par>
                      </p:childTnLst>
                    </p:cTn>
                  </p:par>
                  <p:par>
                    <p:cTn id="167" fill="hold">
                      <p:stCondLst>
                        <p:cond delay="indefinite"/>
                      </p:stCondLst>
                      <p:childTnLst>
                        <p:par>
                          <p:cTn id="168" fill="hold">
                            <p:stCondLst>
                              <p:cond delay="0"/>
                            </p:stCondLst>
                            <p:childTnLst>
                              <p:par>
                                <p:cTn id="169" presetID="26" presetClass="entr" presetSubtype="0" fill="hold" grpId="0" nodeType="clickEffect">
                                  <p:stCondLst>
                                    <p:cond delay="0"/>
                                  </p:stCondLst>
                                  <p:childTnLst>
                                    <p:set>
                                      <p:cBhvr>
                                        <p:cTn id="170" dur="1" fill="hold">
                                          <p:stCondLst>
                                            <p:cond delay="0"/>
                                          </p:stCondLst>
                                        </p:cTn>
                                        <p:tgtEl>
                                          <p:spTgt spid="34"/>
                                        </p:tgtEl>
                                        <p:attrNameLst>
                                          <p:attrName>style.visibility</p:attrName>
                                        </p:attrNameLst>
                                      </p:cBhvr>
                                      <p:to>
                                        <p:strVal val="visible"/>
                                      </p:to>
                                    </p:set>
                                    <p:animEffect transition="in" filter="wipe(down)">
                                      <p:cBhvr>
                                        <p:cTn id="171" dur="580">
                                          <p:stCondLst>
                                            <p:cond delay="0"/>
                                          </p:stCondLst>
                                        </p:cTn>
                                        <p:tgtEl>
                                          <p:spTgt spid="34"/>
                                        </p:tgtEl>
                                      </p:cBhvr>
                                    </p:animEffect>
                                    <p:anim calcmode="lin" valueType="num">
                                      <p:cBhvr>
                                        <p:cTn id="172" dur="1822" tmFilter="0,0; 0.14,0.36; 0.43,0.73; 0.71,0.91; 1.0,1.0">
                                          <p:stCondLst>
                                            <p:cond delay="0"/>
                                          </p:stCondLst>
                                        </p:cTn>
                                        <p:tgtEl>
                                          <p:spTgt spid="34"/>
                                        </p:tgtEl>
                                        <p:attrNameLst>
                                          <p:attrName>ppt_x</p:attrName>
                                        </p:attrNameLst>
                                      </p:cBhvr>
                                      <p:tavLst>
                                        <p:tav tm="0">
                                          <p:val>
                                            <p:strVal val="#ppt_x-0.25"/>
                                          </p:val>
                                        </p:tav>
                                        <p:tav tm="100000">
                                          <p:val>
                                            <p:strVal val="#ppt_x"/>
                                          </p:val>
                                        </p:tav>
                                      </p:tavLst>
                                    </p:anim>
                                    <p:anim calcmode="lin" valueType="num">
                                      <p:cBhvr>
                                        <p:cTn id="173" dur="664" tmFilter="0.0,0.0; 0.25,0.07; 0.50,0.2; 0.75,0.467; 1.0,1.0">
                                          <p:stCondLst>
                                            <p:cond delay="0"/>
                                          </p:stCondLst>
                                        </p:cTn>
                                        <p:tgtEl>
                                          <p:spTgt spid="34"/>
                                        </p:tgtEl>
                                        <p:attrNameLst>
                                          <p:attrName>ppt_y</p:attrName>
                                        </p:attrNameLst>
                                      </p:cBhvr>
                                      <p:tavLst>
                                        <p:tav tm="0" fmla="#ppt_y-sin(pi*$)/3">
                                          <p:val>
                                            <p:fltVal val="0.5"/>
                                          </p:val>
                                        </p:tav>
                                        <p:tav tm="100000">
                                          <p:val>
                                            <p:fltVal val="1"/>
                                          </p:val>
                                        </p:tav>
                                      </p:tavLst>
                                    </p:anim>
                                    <p:anim calcmode="lin" valueType="num">
                                      <p:cBhvr>
                                        <p:cTn id="174" dur="664" tmFilter="0, 0; 0.125,0.2665; 0.25,0.4; 0.375,0.465; 0.5,0.5;  0.625,0.535; 0.75,0.6; 0.875,0.7335; 1,1">
                                          <p:stCondLst>
                                            <p:cond delay="664"/>
                                          </p:stCondLst>
                                        </p:cTn>
                                        <p:tgtEl>
                                          <p:spTgt spid="34"/>
                                        </p:tgtEl>
                                        <p:attrNameLst>
                                          <p:attrName>ppt_y</p:attrName>
                                        </p:attrNameLst>
                                      </p:cBhvr>
                                      <p:tavLst>
                                        <p:tav tm="0" fmla="#ppt_y-sin(pi*$)/9">
                                          <p:val>
                                            <p:fltVal val="0"/>
                                          </p:val>
                                        </p:tav>
                                        <p:tav tm="100000">
                                          <p:val>
                                            <p:fltVal val="1"/>
                                          </p:val>
                                        </p:tav>
                                      </p:tavLst>
                                    </p:anim>
                                    <p:anim calcmode="lin" valueType="num">
                                      <p:cBhvr>
                                        <p:cTn id="175" dur="332" tmFilter="0, 0; 0.125,0.2665; 0.25,0.4; 0.375,0.465; 0.5,0.5;  0.625,0.535; 0.75,0.6; 0.875,0.7335; 1,1">
                                          <p:stCondLst>
                                            <p:cond delay="1324"/>
                                          </p:stCondLst>
                                        </p:cTn>
                                        <p:tgtEl>
                                          <p:spTgt spid="34"/>
                                        </p:tgtEl>
                                        <p:attrNameLst>
                                          <p:attrName>ppt_y</p:attrName>
                                        </p:attrNameLst>
                                      </p:cBhvr>
                                      <p:tavLst>
                                        <p:tav tm="0" fmla="#ppt_y-sin(pi*$)/27">
                                          <p:val>
                                            <p:fltVal val="0"/>
                                          </p:val>
                                        </p:tav>
                                        <p:tav tm="100000">
                                          <p:val>
                                            <p:fltVal val="1"/>
                                          </p:val>
                                        </p:tav>
                                      </p:tavLst>
                                    </p:anim>
                                    <p:anim calcmode="lin" valueType="num">
                                      <p:cBhvr>
                                        <p:cTn id="176" dur="164" tmFilter="0, 0; 0.125,0.2665; 0.25,0.4; 0.375,0.465; 0.5,0.5;  0.625,0.535; 0.75,0.6; 0.875,0.7335; 1,1">
                                          <p:stCondLst>
                                            <p:cond delay="1656"/>
                                          </p:stCondLst>
                                        </p:cTn>
                                        <p:tgtEl>
                                          <p:spTgt spid="34"/>
                                        </p:tgtEl>
                                        <p:attrNameLst>
                                          <p:attrName>ppt_y</p:attrName>
                                        </p:attrNameLst>
                                      </p:cBhvr>
                                      <p:tavLst>
                                        <p:tav tm="0" fmla="#ppt_y-sin(pi*$)/81">
                                          <p:val>
                                            <p:fltVal val="0"/>
                                          </p:val>
                                        </p:tav>
                                        <p:tav tm="100000">
                                          <p:val>
                                            <p:fltVal val="1"/>
                                          </p:val>
                                        </p:tav>
                                      </p:tavLst>
                                    </p:anim>
                                    <p:animScale>
                                      <p:cBhvr>
                                        <p:cTn id="177" dur="26">
                                          <p:stCondLst>
                                            <p:cond delay="650"/>
                                          </p:stCondLst>
                                        </p:cTn>
                                        <p:tgtEl>
                                          <p:spTgt spid="34"/>
                                        </p:tgtEl>
                                      </p:cBhvr>
                                      <p:to x="100000" y="60000"/>
                                    </p:animScale>
                                    <p:animScale>
                                      <p:cBhvr>
                                        <p:cTn id="178" dur="166" decel="50000">
                                          <p:stCondLst>
                                            <p:cond delay="676"/>
                                          </p:stCondLst>
                                        </p:cTn>
                                        <p:tgtEl>
                                          <p:spTgt spid="34"/>
                                        </p:tgtEl>
                                      </p:cBhvr>
                                      <p:to x="100000" y="100000"/>
                                    </p:animScale>
                                    <p:animScale>
                                      <p:cBhvr>
                                        <p:cTn id="179" dur="26">
                                          <p:stCondLst>
                                            <p:cond delay="1312"/>
                                          </p:stCondLst>
                                        </p:cTn>
                                        <p:tgtEl>
                                          <p:spTgt spid="34"/>
                                        </p:tgtEl>
                                      </p:cBhvr>
                                      <p:to x="100000" y="80000"/>
                                    </p:animScale>
                                    <p:animScale>
                                      <p:cBhvr>
                                        <p:cTn id="180" dur="166" decel="50000">
                                          <p:stCondLst>
                                            <p:cond delay="1338"/>
                                          </p:stCondLst>
                                        </p:cTn>
                                        <p:tgtEl>
                                          <p:spTgt spid="34"/>
                                        </p:tgtEl>
                                      </p:cBhvr>
                                      <p:to x="100000" y="100000"/>
                                    </p:animScale>
                                    <p:animScale>
                                      <p:cBhvr>
                                        <p:cTn id="181" dur="26">
                                          <p:stCondLst>
                                            <p:cond delay="1642"/>
                                          </p:stCondLst>
                                        </p:cTn>
                                        <p:tgtEl>
                                          <p:spTgt spid="34"/>
                                        </p:tgtEl>
                                      </p:cBhvr>
                                      <p:to x="100000" y="90000"/>
                                    </p:animScale>
                                    <p:animScale>
                                      <p:cBhvr>
                                        <p:cTn id="182" dur="166" decel="50000">
                                          <p:stCondLst>
                                            <p:cond delay="1668"/>
                                          </p:stCondLst>
                                        </p:cTn>
                                        <p:tgtEl>
                                          <p:spTgt spid="34"/>
                                        </p:tgtEl>
                                      </p:cBhvr>
                                      <p:to x="100000" y="100000"/>
                                    </p:animScale>
                                    <p:animScale>
                                      <p:cBhvr>
                                        <p:cTn id="183" dur="26">
                                          <p:stCondLst>
                                            <p:cond delay="1808"/>
                                          </p:stCondLst>
                                        </p:cTn>
                                        <p:tgtEl>
                                          <p:spTgt spid="34"/>
                                        </p:tgtEl>
                                      </p:cBhvr>
                                      <p:to x="100000" y="95000"/>
                                    </p:animScale>
                                    <p:animScale>
                                      <p:cBhvr>
                                        <p:cTn id="184" dur="166" decel="50000">
                                          <p:stCondLst>
                                            <p:cond delay="1834"/>
                                          </p:stCondLst>
                                        </p:cTn>
                                        <p:tgtEl>
                                          <p:spTgt spid="34"/>
                                        </p:tgtEl>
                                      </p:cBhvr>
                                      <p:to x="100000" y="100000"/>
                                    </p:animScale>
                                  </p:childTnLst>
                                </p:cTn>
                              </p:par>
                              <p:par>
                                <p:cTn id="185" presetID="26" presetClass="entr" presetSubtype="0" fill="hold" grpId="0" nodeType="withEffect">
                                  <p:stCondLst>
                                    <p:cond delay="0"/>
                                  </p:stCondLst>
                                  <p:childTnLst>
                                    <p:set>
                                      <p:cBhvr>
                                        <p:cTn id="186" dur="1" fill="hold">
                                          <p:stCondLst>
                                            <p:cond delay="0"/>
                                          </p:stCondLst>
                                        </p:cTn>
                                        <p:tgtEl>
                                          <p:spTgt spid="16"/>
                                        </p:tgtEl>
                                        <p:attrNameLst>
                                          <p:attrName>style.visibility</p:attrName>
                                        </p:attrNameLst>
                                      </p:cBhvr>
                                      <p:to>
                                        <p:strVal val="visible"/>
                                      </p:to>
                                    </p:set>
                                    <p:animEffect transition="in" filter="wipe(down)">
                                      <p:cBhvr>
                                        <p:cTn id="187" dur="580">
                                          <p:stCondLst>
                                            <p:cond delay="0"/>
                                          </p:stCondLst>
                                        </p:cTn>
                                        <p:tgtEl>
                                          <p:spTgt spid="16"/>
                                        </p:tgtEl>
                                      </p:cBhvr>
                                    </p:animEffect>
                                    <p:anim calcmode="lin" valueType="num">
                                      <p:cBhvr>
                                        <p:cTn id="188"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189"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90"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91"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92"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193" dur="26">
                                          <p:stCondLst>
                                            <p:cond delay="650"/>
                                          </p:stCondLst>
                                        </p:cTn>
                                        <p:tgtEl>
                                          <p:spTgt spid="16"/>
                                        </p:tgtEl>
                                      </p:cBhvr>
                                      <p:to x="100000" y="60000"/>
                                    </p:animScale>
                                    <p:animScale>
                                      <p:cBhvr>
                                        <p:cTn id="194" dur="166" decel="50000">
                                          <p:stCondLst>
                                            <p:cond delay="676"/>
                                          </p:stCondLst>
                                        </p:cTn>
                                        <p:tgtEl>
                                          <p:spTgt spid="16"/>
                                        </p:tgtEl>
                                      </p:cBhvr>
                                      <p:to x="100000" y="100000"/>
                                    </p:animScale>
                                    <p:animScale>
                                      <p:cBhvr>
                                        <p:cTn id="195" dur="26">
                                          <p:stCondLst>
                                            <p:cond delay="1312"/>
                                          </p:stCondLst>
                                        </p:cTn>
                                        <p:tgtEl>
                                          <p:spTgt spid="16"/>
                                        </p:tgtEl>
                                      </p:cBhvr>
                                      <p:to x="100000" y="80000"/>
                                    </p:animScale>
                                    <p:animScale>
                                      <p:cBhvr>
                                        <p:cTn id="196" dur="166" decel="50000">
                                          <p:stCondLst>
                                            <p:cond delay="1338"/>
                                          </p:stCondLst>
                                        </p:cTn>
                                        <p:tgtEl>
                                          <p:spTgt spid="16"/>
                                        </p:tgtEl>
                                      </p:cBhvr>
                                      <p:to x="100000" y="100000"/>
                                    </p:animScale>
                                    <p:animScale>
                                      <p:cBhvr>
                                        <p:cTn id="197" dur="26">
                                          <p:stCondLst>
                                            <p:cond delay="1642"/>
                                          </p:stCondLst>
                                        </p:cTn>
                                        <p:tgtEl>
                                          <p:spTgt spid="16"/>
                                        </p:tgtEl>
                                      </p:cBhvr>
                                      <p:to x="100000" y="90000"/>
                                    </p:animScale>
                                    <p:animScale>
                                      <p:cBhvr>
                                        <p:cTn id="198" dur="166" decel="50000">
                                          <p:stCondLst>
                                            <p:cond delay="1668"/>
                                          </p:stCondLst>
                                        </p:cTn>
                                        <p:tgtEl>
                                          <p:spTgt spid="16"/>
                                        </p:tgtEl>
                                      </p:cBhvr>
                                      <p:to x="100000" y="100000"/>
                                    </p:animScale>
                                    <p:animScale>
                                      <p:cBhvr>
                                        <p:cTn id="199" dur="26">
                                          <p:stCondLst>
                                            <p:cond delay="1808"/>
                                          </p:stCondLst>
                                        </p:cTn>
                                        <p:tgtEl>
                                          <p:spTgt spid="16"/>
                                        </p:tgtEl>
                                      </p:cBhvr>
                                      <p:to x="100000" y="95000"/>
                                    </p:animScale>
                                    <p:animScale>
                                      <p:cBhvr>
                                        <p:cTn id="200" dur="166" decel="50000">
                                          <p:stCondLst>
                                            <p:cond delay="1834"/>
                                          </p:stCondLst>
                                        </p:cTn>
                                        <p:tgtEl>
                                          <p:spTgt spid="16"/>
                                        </p:tgtEl>
                                      </p:cBhvr>
                                      <p:to x="100000" y="100000"/>
                                    </p:animScale>
                                  </p:childTnLst>
                                </p:cTn>
                              </p:par>
                              <p:par>
                                <p:cTn id="201" presetID="26" presetClass="entr" presetSubtype="0" fill="hold" nodeType="withEffect">
                                  <p:stCondLst>
                                    <p:cond delay="0"/>
                                  </p:stCondLst>
                                  <p:childTnLst>
                                    <p:set>
                                      <p:cBhvr>
                                        <p:cTn id="202" dur="1" fill="hold">
                                          <p:stCondLst>
                                            <p:cond delay="0"/>
                                          </p:stCondLst>
                                        </p:cTn>
                                        <p:tgtEl>
                                          <p:spTgt spid="22"/>
                                        </p:tgtEl>
                                        <p:attrNameLst>
                                          <p:attrName>style.visibility</p:attrName>
                                        </p:attrNameLst>
                                      </p:cBhvr>
                                      <p:to>
                                        <p:strVal val="visible"/>
                                      </p:to>
                                    </p:set>
                                    <p:animEffect transition="in" filter="wipe(down)">
                                      <p:cBhvr>
                                        <p:cTn id="203" dur="580">
                                          <p:stCondLst>
                                            <p:cond delay="0"/>
                                          </p:stCondLst>
                                        </p:cTn>
                                        <p:tgtEl>
                                          <p:spTgt spid="22"/>
                                        </p:tgtEl>
                                      </p:cBhvr>
                                    </p:animEffect>
                                    <p:anim calcmode="lin" valueType="num">
                                      <p:cBhvr>
                                        <p:cTn id="204"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205"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206"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207"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208"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209" dur="26">
                                          <p:stCondLst>
                                            <p:cond delay="650"/>
                                          </p:stCondLst>
                                        </p:cTn>
                                        <p:tgtEl>
                                          <p:spTgt spid="22"/>
                                        </p:tgtEl>
                                      </p:cBhvr>
                                      <p:to x="100000" y="60000"/>
                                    </p:animScale>
                                    <p:animScale>
                                      <p:cBhvr>
                                        <p:cTn id="210" dur="166" decel="50000">
                                          <p:stCondLst>
                                            <p:cond delay="676"/>
                                          </p:stCondLst>
                                        </p:cTn>
                                        <p:tgtEl>
                                          <p:spTgt spid="22"/>
                                        </p:tgtEl>
                                      </p:cBhvr>
                                      <p:to x="100000" y="100000"/>
                                    </p:animScale>
                                    <p:animScale>
                                      <p:cBhvr>
                                        <p:cTn id="211" dur="26">
                                          <p:stCondLst>
                                            <p:cond delay="1312"/>
                                          </p:stCondLst>
                                        </p:cTn>
                                        <p:tgtEl>
                                          <p:spTgt spid="22"/>
                                        </p:tgtEl>
                                      </p:cBhvr>
                                      <p:to x="100000" y="80000"/>
                                    </p:animScale>
                                    <p:animScale>
                                      <p:cBhvr>
                                        <p:cTn id="212" dur="166" decel="50000">
                                          <p:stCondLst>
                                            <p:cond delay="1338"/>
                                          </p:stCondLst>
                                        </p:cTn>
                                        <p:tgtEl>
                                          <p:spTgt spid="22"/>
                                        </p:tgtEl>
                                      </p:cBhvr>
                                      <p:to x="100000" y="100000"/>
                                    </p:animScale>
                                    <p:animScale>
                                      <p:cBhvr>
                                        <p:cTn id="213" dur="26">
                                          <p:stCondLst>
                                            <p:cond delay="1642"/>
                                          </p:stCondLst>
                                        </p:cTn>
                                        <p:tgtEl>
                                          <p:spTgt spid="22"/>
                                        </p:tgtEl>
                                      </p:cBhvr>
                                      <p:to x="100000" y="90000"/>
                                    </p:animScale>
                                    <p:animScale>
                                      <p:cBhvr>
                                        <p:cTn id="214" dur="166" decel="50000">
                                          <p:stCondLst>
                                            <p:cond delay="1668"/>
                                          </p:stCondLst>
                                        </p:cTn>
                                        <p:tgtEl>
                                          <p:spTgt spid="22"/>
                                        </p:tgtEl>
                                      </p:cBhvr>
                                      <p:to x="100000" y="100000"/>
                                    </p:animScale>
                                    <p:animScale>
                                      <p:cBhvr>
                                        <p:cTn id="215" dur="26">
                                          <p:stCondLst>
                                            <p:cond delay="1808"/>
                                          </p:stCondLst>
                                        </p:cTn>
                                        <p:tgtEl>
                                          <p:spTgt spid="22"/>
                                        </p:tgtEl>
                                      </p:cBhvr>
                                      <p:to x="100000" y="95000"/>
                                    </p:animScale>
                                    <p:animScale>
                                      <p:cBhvr>
                                        <p:cTn id="216" dur="166" decel="50000">
                                          <p:stCondLst>
                                            <p:cond delay="1834"/>
                                          </p:stCondLst>
                                        </p:cTn>
                                        <p:tgtEl>
                                          <p:spTgt spid="22"/>
                                        </p:tgtEl>
                                      </p:cBhvr>
                                      <p:to x="100000" y="100000"/>
                                    </p:animScale>
                                  </p:childTnLst>
                                </p:cTn>
                              </p:par>
                              <p:par>
                                <p:cTn id="217" presetID="26" presetClass="entr" presetSubtype="0" fill="hold" nodeType="withEffect">
                                  <p:stCondLst>
                                    <p:cond delay="0"/>
                                  </p:stCondLst>
                                  <p:childTnLst>
                                    <p:set>
                                      <p:cBhvr>
                                        <p:cTn id="218" dur="1" fill="hold">
                                          <p:stCondLst>
                                            <p:cond delay="0"/>
                                          </p:stCondLst>
                                        </p:cTn>
                                        <p:tgtEl>
                                          <p:spTgt spid="63"/>
                                        </p:tgtEl>
                                        <p:attrNameLst>
                                          <p:attrName>style.visibility</p:attrName>
                                        </p:attrNameLst>
                                      </p:cBhvr>
                                      <p:to>
                                        <p:strVal val="visible"/>
                                      </p:to>
                                    </p:set>
                                    <p:animEffect transition="in" filter="wipe(down)">
                                      <p:cBhvr>
                                        <p:cTn id="219" dur="580">
                                          <p:stCondLst>
                                            <p:cond delay="0"/>
                                          </p:stCondLst>
                                        </p:cTn>
                                        <p:tgtEl>
                                          <p:spTgt spid="63"/>
                                        </p:tgtEl>
                                      </p:cBhvr>
                                    </p:animEffect>
                                    <p:anim calcmode="lin" valueType="num">
                                      <p:cBhvr>
                                        <p:cTn id="220" dur="1822" tmFilter="0,0; 0.14,0.36; 0.43,0.73; 0.71,0.91; 1.0,1.0">
                                          <p:stCondLst>
                                            <p:cond delay="0"/>
                                          </p:stCondLst>
                                        </p:cTn>
                                        <p:tgtEl>
                                          <p:spTgt spid="63"/>
                                        </p:tgtEl>
                                        <p:attrNameLst>
                                          <p:attrName>ppt_x</p:attrName>
                                        </p:attrNameLst>
                                      </p:cBhvr>
                                      <p:tavLst>
                                        <p:tav tm="0">
                                          <p:val>
                                            <p:strVal val="#ppt_x-0.25"/>
                                          </p:val>
                                        </p:tav>
                                        <p:tav tm="100000">
                                          <p:val>
                                            <p:strVal val="#ppt_x"/>
                                          </p:val>
                                        </p:tav>
                                      </p:tavLst>
                                    </p:anim>
                                    <p:anim calcmode="lin" valueType="num">
                                      <p:cBhvr>
                                        <p:cTn id="221" dur="664" tmFilter="0.0,0.0; 0.25,0.07; 0.50,0.2; 0.75,0.467; 1.0,1.0">
                                          <p:stCondLst>
                                            <p:cond delay="0"/>
                                          </p:stCondLst>
                                        </p:cTn>
                                        <p:tgtEl>
                                          <p:spTgt spid="63"/>
                                        </p:tgtEl>
                                        <p:attrNameLst>
                                          <p:attrName>ppt_y</p:attrName>
                                        </p:attrNameLst>
                                      </p:cBhvr>
                                      <p:tavLst>
                                        <p:tav tm="0" fmla="#ppt_y-sin(pi*$)/3">
                                          <p:val>
                                            <p:fltVal val="0.5"/>
                                          </p:val>
                                        </p:tav>
                                        <p:tav tm="100000">
                                          <p:val>
                                            <p:fltVal val="1"/>
                                          </p:val>
                                        </p:tav>
                                      </p:tavLst>
                                    </p:anim>
                                    <p:anim calcmode="lin" valueType="num">
                                      <p:cBhvr>
                                        <p:cTn id="222" dur="664" tmFilter="0, 0; 0.125,0.2665; 0.25,0.4; 0.375,0.465; 0.5,0.5;  0.625,0.535; 0.75,0.6; 0.875,0.7335; 1,1">
                                          <p:stCondLst>
                                            <p:cond delay="664"/>
                                          </p:stCondLst>
                                        </p:cTn>
                                        <p:tgtEl>
                                          <p:spTgt spid="63"/>
                                        </p:tgtEl>
                                        <p:attrNameLst>
                                          <p:attrName>ppt_y</p:attrName>
                                        </p:attrNameLst>
                                      </p:cBhvr>
                                      <p:tavLst>
                                        <p:tav tm="0" fmla="#ppt_y-sin(pi*$)/9">
                                          <p:val>
                                            <p:fltVal val="0"/>
                                          </p:val>
                                        </p:tav>
                                        <p:tav tm="100000">
                                          <p:val>
                                            <p:fltVal val="1"/>
                                          </p:val>
                                        </p:tav>
                                      </p:tavLst>
                                    </p:anim>
                                    <p:anim calcmode="lin" valueType="num">
                                      <p:cBhvr>
                                        <p:cTn id="223" dur="332" tmFilter="0, 0; 0.125,0.2665; 0.25,0.4; 0.375,0.465; 0.5,0.5;  0.625,0.535; 0.75,0.6; 0.875,0.7335; 1,1">
                                          <p:stCondLst>
                                            <p:cond delay="1324"/>
                                          </p:stCondLst>
                                        </p:cTn>
                                        <p:tgtEl>
                                          <p:spTgt spid="63"/>
                                        </p:tgtEl>
                                        <p:attrNameLst>
                                          <p:attrName>ppt_y</p:attrName>
                                        </p:attrNameLst>
                                      </p:cBhvr>
                                      <p:tavLst>
                                        <p:tav tm="0" fmla="#ppt_y-sin(pi*$)/27">
                                          <p:val>
                                            <p:fltVal val="0"/>
                                          </p:val>
                                        </p:tav>
                                        <p:tav tm="100000">
                                          <p:val>
                                            <p:fltVal val="1"/>
                                          </p:val>
                                        </p:tav>
                                      </p:tavLst>
                                    </p:anim>
                                    <p:anim calcmode="lin" valueType="num">
                                      <p:cBhvr>
                                        <p:cTn id="224" dur="164" tmFilter="0, 0; 0.125,0.2665; 0.25,0.4; 0.375,0.465; 0.5,0.5;  0.625,0.535; 0.75,0.6; 0.875,0.7335; 1,1">
                                          <p:stCondLst>
                                            <p:cond delay="1656"/>
                                          </p:stCondLst>
                                        </p:cTn>
                                        <p:tgtEl>
                                          <p:spTgt spid="63"/>
                                        </p:tgtEl>
                                        <p:attrNameLst>
                                          <p:attrName>ppt_y</p:attrName>
                                        </p:attrNameLst>
                                      </p:cBhvr>
                                      <p:tavLst>
                                        <p:tav tm="0" fmla="#ppt_y-sin(pi*$)/81">
                                          <p:val>
                                            <p:fltVal val="0"/>
                                          </p:val>
                                        </p:tav>
                                        <p:tav tm="100000">
                                          <p:val>
                                            <p:fltVal val="1"/>
                                          </p:val>
                                        </p:tav>
                                      </p:tavLst>
                                    </p:anim>
                                    <p:animScale>
                                      <p:cBhvr>
                                        <p:cTn id="225" dur="26">
                                          <p:stCondLst>
                                            <p:cond delay="650"/>
                                          </p:stCondLst>
                                        </p:cTn>
                                        <p:tgtEl>
                                          <p:spTgt spid="63"/>
                                        </p:tgtEl>
                                      </p:cBhvr>
                                      <p:to x="100000" y="60000"/>
                                    </p:animScale>
                                    <p:animScale>
                                      <p:cBhvr>
                                        <p:cTn id="226" dur="166" decel="50000">
                                          <p:stCondLst>
                                            <p:cond delay="676"/>
                                          </p:stCondLst>
                                        </p:cTn>
                                        <p:tgtEl>
                                          <p:spTgt spid="63"/>
                                        </p:tgtEl>
                                      </p:cBhvr>
                                      <p:to x="100000" y="100000"/>
                                    </p:animScale>
                                    <p:animScale>
                                      <p:cBhvr>
                                        <p:cTn id="227" dur="26">
                                          <p:stCondLst>
                                            <p:cond delay="1312"/>
                                          </p:stCondLst>
                                        </p:cTn>
                                        <p:tgtEl>
                                          <p:spTgt spid="63"/>
                                        </p:tgtEl>
                                      </p:cBhvr>
                                      <p:to x="100000" y="80000"/>
                                    </p:animScale>
                                    <p:animScale>
                                      <p:cBhvr>
                                        <p:cTn id="228" dur="166" decel="50000">
                                          <p:stCondLst>
                                            <p:cond delay="1338"/>
                                          </p:stCondLst>
                                        </p:cTn>
                                        <p:tgtEl>
                                          <p:spTgt spid="63"/>
                                        </p:tgtEl>
                                      </p:cBhvr>
                                      <p:to x="100000" y="100000"/>
                                    </p:animScale>
                                    <p:animScale>
                                      <p:cBhvr>
                                        <p:cTn id="229" dur="26">
                                          <p:stCondLst>
                                            <p:cond delay="1642"/>
                                          </p:stCondLst>
                                        </p:cTn>
                                        <p:tgtEl>
                                          <p:spTgt spid="63"/>
                                        </p:tgtEl>
                                      </p:cBhvr>
                                      <p:to x="100000" y="90000"/>
                                    </p:animScale>
                                    <p:animScale>
                                      <p:cBhvr>
                                        <p:cTn id="230" dur="166" decel="50000">
                                          <p:stCondLst>
                                            <p:cond delay="1668"/>
                                          </p:stCondLst>
                                        </p:cTn>
                                        <p:tgtEl>
                                          <p:spTgt spid="63"/>
                                        </p:tgtEl>
                                      </p:cBhvr>
                                      <p:to x="100000" y="100000"/>
                                    </p:animScale>
                                    <p:animScale>
                                      <p:cBhvr>
                                        <p:cTn id="231" dur="26">
                                          <p:stCondLst>
                                            <p:cond delay="1808"/>
                                          </p:stCondLst>
                                        </p:cTn>
                                        <p:tgtEl>
                                          <p:spTgt spid="63"/>
                                        </p:tgtEl>
                                      </p:cBhvr>
                                      <p:to x="100000" y="95000"/>
                                    </p:animScale>
                                    <p:animScale>
                                      <p:cBhvr>
                                        <p:cTn id="232" dur="166" decel="50000">
                                          <p:stCondLst>
                                            <p:cond delay="1834"/>
                                          </p:stCondLst>
                                        </p:cTn>
                                        <p:tgtEl>
                                          <p:spTgt spid="63"/>
                                        </p:tgtEl>
                                      </p:cBhvr>
                                      <p:to x="100000" y="100000"/>
                                    </p:animScale>
                                  </p:childTnLst>
                                </p:cTn>
                              </p:par>
                            </p:childTnLst>
                          </p:cTn>
                        </p:par>
                      </p:childTnLst>
                    </p:cTn>
                  </p:par>
                  <p:par>
                    <p:cTn id="233" fill="hold">
                      <p:stCondLst>
                        <p:cond delay="indefinite"/>
                      </p:stCondLst>
                      <p:childTnLst>
                        <p:par>
                          <p:cTn id="234" fill="hold">
                            <p:stCondLst>
                              <p:cond delay="0"/>
                            </p:stCondLst>
                            <p:childTnLst>
                              <p:par>
                                <p:cTn id="235" presetID="26" presetClass="entr" presetSubtype="0" fill="hold" grpId="0" nodeType="clickEffect">
                                  <p:stCondLst>
                                    <p:cond delay="0"/>
                                  </p:stCondLst>
                                  <p:childTnLst>
                                    <p:set>
                                      <p:cBhvr>
                                        <p:cTn id="236" dur="1" fill="hold">
                                          <p:stCondLst>
                                            <p:cond delay="0"/>
                                          </p:stCondLst>
                                        </p:cTn>
                                        <p:tgtEl>
                                          <p:spTgt spid="38"/>
                                        </p:tgtEl>
                                        <p:attrNameLst>
                                          <p:attrName>style.visibility</p:attrName>
                                        </p:attrNameLst>
                                      </p:cBhvr>
                                      <p:to>
                                        <p:strVal val="visible"/>
                                      </p:to>
                                    </p:set>
                                    <p:animEffect transition="in" filter="wipe(down)">
                                      <p:cBhvr>
                                        <p:cTn id="237" dur="580">
                                          <p:stCondLst>
                                            <p:cond delay="0"/>
                                          </p:stCondLst>
                                        </p:cTn>
                                        <p:tgtEl>
                                          <p:spTgt spid="38"/>
                                        </p:tgtEl>
                                      </p:cBhvr>
                                    </p:animEffect>
                                    <p:anim calcmode="lin" valueType="num">
                                      <p:cBhvr>
                                        <p:cTn id="238" dur="1822" tmFilter="0,0; 0.14,0.36; 0.43,0.73; 0.71,0.91; 1.0,1.0">
                                          <p:stCondLst>
                                            <p:cond delay="0"/>
                                          </p:stCondLst>
                                        </p:cTn>
                                        <p:tgtEl>
                                          <p:spTgt spid="38"/>
                                        </p:tgtEl>
                                        <p:attrNameLst>
                                          <p:attrName>ppt_x</p:attrName>
                                        </p:attrNameLst>
                                      </p:cBhvr>
                                      <p:tavLst>
                                        <p:tav tm="0">
                                          <p:val>
                                            <p:strVal val="#ppt_x-0.25"/>
                                          </p:val>
                                        </p:tav>
                                        <p:tav tm="100000">
                                          <p:val>
                                            <p:strVal val="#ppt_x"/>
                                          </p:val>
                                        </p:tav>
                                      </p:tavLst>
                                    </p:anim>
                                    <p:anim calcmode="lin" valueType="num">
                                      <p:cBhvr>
                                        <p:cTn id="239" dur="664" tmFilter="0.0,0.0; 0.25,0.07; 0.50,0.2; 0.75,0.467; 1.0,1.0">
                                          <p:stCondLst>
                                            <p:cond delay="0"/>
                                          </p:stCondLst>
                                        </p:cTn>
                                        <p:tgtEl>
                                          <p:spTgt spid="38"/>
                                        </p:tgtEl>
                                        <p:attrNameLst>
                                          <p:attrName>ppt_y</p:attrName>
                                        </p:attrNameLst>
                                      </p:cBhvr>
                                      <p:tavLst>
                                        <p:tav tm="0" fmla="#ppt_y-sin(pi*$)/3">
                                          <p:val>
                                            <p:fltVal val="0.5"/>
                                          </p:val>
                                        </p:tav>
                                        <p:tav tm="100000">
                                          <p:val>
                                            <p:fltVal val="1"/>
                                          </p:val>
                                        </p:tav>
                                      </p:tavLst>
                                    </p:anim>
                                    <p:anim calcmode="lin" valueType="num">
                                      <p:cBhvr>
                                        <p:cTn id="240" dur="664" tmFilter="0, 0; 0.125,0.2665; 0.25,0.4; 0.375,0.465; 0.5,0.5;  0.625,0.535; 0.75,0.6; 0.875,0.7335; 1,1">
                                          <p:stCondLst>
                                            <p:cond delay="664"/>
                                          </p:stCondLst>
                                        </p:cTn>
                                        <p:tgtEl>
                                          <p:spTgt spid="38"/>
                                        </p:tgtEl>
                                        <p:attrNameLst>
                                          <p:attrName>ppt_y</p:attrName>
                                        </p:attrNameLst>
                                      </p:cBhvr>
                                      <p:tavLst>
                                        <p:tav tm="0" fmla="#ppt_y-sin(pi*$)/9">
                                          <p:val>
                                            <p:fltVal val="0"/>
                                          </p:val>
                                        </p:tav>
                                        <p:tav tm="100000">
                                          <p:val>
                                            <p:fltVal val="1"/>
                                          </p:val>
                                        </p:tav>
                                      </p:tavLst>
                                    </p:anim>
                                    <p:anim calcmode="lin" valueType="num">
                                      <p:cBhvr>
                                        <p:cTn id="241" dur="332" tmFilter="0, 0; 0.125,0.2665; 0.25,0.4; 0.375,0.465; 0.5,0.5;  0.625,0.535; 0.75,0.6; 0.875,0.7335; 1,1">
                                          <p:stCondLst>
                                            <p:cond delay="1324"/>
                                          </p:stCondLst>
                                        </p:cTn>
                                        <p:tgtEl>
                                          <p:spTgt spid="38"/>
                                        </p:tgtEl>
                                        <p:attrNameLst>
                                          <p:attrName>ppt_y</p:attrName>
                                        </p:attrNameLst>
                                      </p:cBhvr>
                                      <p:tavLst>
                                        <p:tav tm="0" fmla="#ppt_y-sin(pi*$)/27">
                                          <p:val>
                                            <p:fltVal val="0"/>
                                          </p:val>
                                        </p:tav>
                                        <p:tav tm="100000">
                                          <p:val>
                                            <p:fltVal val="1"/>
                                          </p:val>
                                        </p:tav>
                                      </p:tavLst>
                                    </p:anim>
                                    <p:anim calcmode="lin" valueType="num">
                                      <p:cBhvr>
                                        <p:cTn id="242" dur="164" tmFilter="0, 0; 0.125,0.2665; 0.25,0.4; 0.375,0.465; 0.5,0.5;  0.625,0.535; 0.75,0.6; 0.875,0.7335; 1,1">
                                          <p:stCondLst>
                                            <p:cond delay="1656"/>
                                          </p:stCondLst>
                                        </p:cTn>
                                        <p:tgtEl>
                                          <p:spTgt spid="38"/>
                                        </p:tgtEl>
                                        <p:attrNameLst>
                                          <p:attrName>ppt_y</p:attrName>
                                        </p:attrNameLst>
                                      </p:cBhvr>
                                      <p:tavLst>
                                        <p:tav tm="0" fmla="#ppt_y-sin(pi*$)/81">
                                          <p:val>
                                            <p:fltVal val="0"/>
                                          </p:val>
                                        </p:tav>
                                        <p:tav tm="100000">
                                          <p:val>
                                            <p:fltVal val="1"/>
                                          </p:val>
                                        </p:tav>
                                      </p:tavLst>
                                    </p:anim>
                                    <p:animScale>
                                      <p:cBhvr>
                                        <p:cTn id="243" dur="26">
                                          <p:stCondLst>
                                            <p:cond delay="650"/>
                                          </p:stCondLst>
                                        </p:cTn>
                                        <p:tgtEl>
                                          <p:spTgt spid="38"/>
                                        </p:tgtEl>
                                      </p:cBhvr>
                                      <p:to x="100000" y="60000"/>
                                    </p:animScale>
                                    <p:animScale>
                                      <p:cBhvr>
                                        <p:cTn id="244" dur="166" decel="50000">
                                          <p:stCondLst>
                                            <p:cond delay="676"/>
                                          </p:stCondLst>
                                        </p:cTn>
                                        <p:tgtEl>
                                          <p:spTgt spid="38"/>
                                        </p:tgtEl>
                                      </p:cBhvr>
                                      <p:to x="100000" y="100000"/>
                                    </p:animScale>
                                    <p:animScale>
                                      <p:cBhvr>
                                        <p:cTn id="245" dur="26">
                                          <p:stCondLst>
                                            <p:cond delay="1312"/>
                                          </p:stCondLst>
                                        </p:cTn>
                                        <p:tgtEl>
                                          <p:spTgt spid="38"/>
                                        </p:tgtEl>
                                      </p:cBhvr>
                                      <p:to x="100000" y="80000"/>
                                    </p:animScale>
                                    <p:animScale>
                                      <p:cBhvr>
                                        <p:cTn id="246" dur="166" decel="50000">
                                          <p:stCondLst>
                                            <p:cond delay="1338"/>
                                          </p:stCondLst>
                                        </p:cTn>
                                        <p:tgtEl>
                                          <p:spTgt spid="38"/>
                                        </p:tgtEl>
                                      </p:cBhvr>
                                      <p:to x="100000" y="100000"/>
                                    </p:animScale>
                                    <p:animScale>
                                      <p:cBhvr>
                                        <p:cTn id="247" dur="26">
                                          <p:stCondLst>
                                            <p:cond delay="1642"/>
                                          </p:stCondLst>
                                        </p:cTn>
                                        <p:tgtEl>
                                          <p:spTgt spid="38"/>
                                        </p:tgtEl>
                                      </p:cBhvr>
                                      <p:to x="100000" y="90000"/>
                                    </p:animScale>
                                    <p:animScale>
                                      <p:cBhvr>
                                        <p:cTn id="248" dur="166" decel="50000">
                                          <p:stCondLst>
                                            <p:cond delay="1668"/>
                                          </p:stCondLst>
                                        </p:cTn>
                                        <p:tgtEl>
                                          <p:spTgt spid="38"/>
                                        </p:tgtEl>
                                      </p:cBhvr>
                                      <p:to x="100000" y="100000"/>
                                    </p:animScale>
                                    <p:animScale>
                                      <p:cBhvr>
                                        <p:cTn id="249" dur="26">
                                          <p:stCondLst>
                                            <p:cond delay="1808"/>
                                          </p:stCondLst>
                                        </p:cTn>
                                        <p:tgtEl>
                                          <p:spTgt spid="38"/>
                                        </p:tgtEl>
                                      </p:cBhvr>
                                      <p:to x="100000" y="95000"/>
                                    </p:animScale>
                                    <p:animScale>
                                      <p:cBhvr>
                                        <p:cTn id="250" dur="166" decel="50000">
                                          <p:stCondLst>
                                            <p:cond delay="1834"/>
                                          </p:stCondLst>
                                        </p:cTn>
                                        <p:tgtEl>
                                          <p:spTgt spid="38"/>
                                        </p:tgtEl>
                                      </p:cBhvr>
                                      <p:to x="100000" y="100000"/>
                                    </p:animScale>
                                  </p:childTnLst>
                                </p:cTn>
                              </p:par>
                              <p:par>
                                <p:cTn id="251" presetID="26" presetClass="entr" presetSubtype="0" fill="hold" grpId="0" nodeType="withEffect">
                                  <p:stCondLst>
                                    <p:cond delay="0"/>
                                  </p:stCondLst>
                                  <p:childTnLst>
                                    <p:set>
                                      <p:cBhvr>
                                        <p:cTn id="252" dur="1" fill="hold">
                                          <p:stCondLst>
                                            <p:cond delay="0"/>
                                          </p:stCondLst>
                                        </p:cTn>
                                        <p:tgtEl>
                                          <p:spTgt spid="17"/>
                                        </p:tgtEl>
                                        <p:attrNameLst>
                                          <p:attrName>style.visibility</p:attrName>
                                        </p:attrNameLst>
                                      </p:cBhvr>
                                      <p:to>
                                        <p:strVal val="visible"/>
                                      </p:to>
                                    </p:set>
                                    <p:animEffect transition="in" filter="wipe(down)">
                                      <p:cBhvr>
                                        <p:cTn id="253" dur="580">
                                          <p:stCondLst>
                                            <p:cond delay="0"/>
                                          </p:stCondLst>
                                        </p:cTn>
                                        <p:tgtEl>
                                          <p:spTgt spid="17"/>
                                        </p:tgtEl>
                                      </p:cBhvr>
                                    </p:animEffect>
                                    <p:anim calcmode="lin" valueType="num">
                                      <p:cBhvr>
                                        <p:cTn id="254"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255"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256"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257"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258"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259" dur="26">
                                          <p:stCondLst>
                                            <p:cond delay="650"/>
                                          </p:stCondLst>
                                        </p:cTn>
                                        <p:tgtEl>
                                          <p:spTgt spid="17"/>
                                        </p:tgtEl>
                                      </p:cBhvr>
                                      <p:to x="100000" y="60000"/>
                                    </p:animScale>
                                    <p:animScale>
                                      <p:cBhvr>
                                        <p:cTn id="260" dur="166" decel="50000">
                                          <p:stCondLst>
                                            <p:cond delay="676"/>
                                          </p:stCondLst>
                                        </p:cTn>
                                        <p:tgtEl>
                                          <p:spTgt spid="17"/>
                                        </p:tgtEl>
                                      </p:cBhvr>
                                      <p:to x="100000" y="100000"/>
                                    </p:animScale>
                                    <p:animScale>
                                      <p:cBhvr>
                                        <p:cTn id="261" dur="26">
                                          <p:stCondLst>
                                            <p:cond delay="1312"/>
                                          </p:stCondLst>
                                        </p:cTn>
                                        <p:tgtEl>
                                          <p:spTgt spid="17"/>
                                        </p:tgtEl>
                                      </p:cBhvr>
                                      <p:to x="100000" y="80000"/>
                                    </p:animScale>
                                    <p:animScale>
                                      <p:cBhvr>
                                        <p:cTn id="262" dur="166" decel="50000">
                                          <p:stCondLst>
                                            <p:cond delay="1338"/>
                                          </p:stCondLst>
                                        </p:cTn>
                                        <p:tgtEl>
                                          <p:spTgt spid="17"/>
                                        </p:tgtEl>
                                      </p:cBhvr>
                                      <p:to x="100000" y="100000"/>
                                    </p:animScale>
                                    <p:animScale>
                                      <p:cBhvr>
                                        <p:cTn id="263" dur="26">
                                          <p:stCondLst>
                                            <p:cond delay="1642"/>
                                          </p:stCondLst>
                                        </p:cTn>
                                        <p:tgtEl>
                                          <p:spTgt spid="17"/>
                                        </p:tgtEl>
                                      </p:cBhvr>
                                      <p:to x="100000" y="90000"/>
                                    </p:animScale>
                                    <p:animScale>
                                      <p:cBhvr>
                                        <p:cTn id="264" dur="166" decel="50000">
                                          <p:stCondLst>
                                            <p:cond delay="1668"/>
                                          </p:stCondLst>
                                        </p:cTn>
                                        <p:tgtEl>
                                          <p:spTgt spid="17"/>
                                        </p:tgtEl>
                                      </p:cBhvr>
                                      <p:to x="100000" y="100000"/>
                                    </p:animScale>
                                    <p:animScale>
                                      <p:cBhvr>
                                        <p:cTn id="265" dur="26">
                                          <p:stCondLst>
                                            <p:cond delay="1808"/>
                                          </p:stCondLst>
                                        </p:cTn>
                                        <p:tgtEl>
                                          <p:spTgt spid="17"/>
                                        </p:tgtEl>
                                      </p:cBhvr>
                                      <p:to x="100000" y="95000"/>
                                    </p:animScale>
                                    <p:animScale>
                                      <p:cBhvr>
                                        <p:cTn id="266" dur="166" decel="50000">
                                          <p:stCondLst>
                                            <p:cond delay="1834"/>
                                          </p:stCondLst>
                                        </p:cTn>
                                        <p:tgtEl>
                                          <p:spTgt spid="17"/>
                                        </p:tgtEl>
                                      </p:cBhvr>
                                      <p:to x="100000" y="100000"/>
                                    </p:animScale>
                                  </p:childTnLst>
                                </p:cTn>
                              </p:par>
                              <p:par>
                                <p:cTn id="267" presetID="26" presetClass="entr" presetSubtype="0" fill="hold" nodeType="withEffect">
                                  <p:stCondLst>
                                    <p:cond delay="0"/>
                                  </p:stCondLst>
                                  <p:childTnLst>
                                    <p:set>
                                      <p:cBhvr>
                                        <p:cTn id="268" dur="1" fill="hold">
                                          <p:stCondLst>
                                            <p:cond delay="0"/>
                                          </p:stCondLst>
                                        </p:cTn>
                                        <p:tgtEl>
                                          <p:spTgt spid="4"/>
                                        </p:tgtEl>
                                        <p:attrNameLst>
                                          <p:attrName>style.visibility</p:attrName>
                                        </p:attrNameLst>
                                      </p:cBhvr>
                                      <p:to>
                                        <p:strVal val="visible"/>
                                      </p:to>
                                    </p:set>
                                    <p:animEffect transition="in" filter="wipe(down)">
                                      <p:cBhvr>
                                        <p:cTn id="269" dur="580">
                                          <p:stCondLst>
                                            <p:cond delay="0"/>
                                          </p:stCondLst>
                                        </p:cTn>
                                        <p:tgtEl>
                                          <p:spTgt spid="4"/>
                                        </p:tgtEl>
                                      </p:cBhvr>
                                    </p:animEffect>
                                    <p:anim calcmode="lin" valueType="num">
                                      <p:cBhvr>
                                        <p:cTn id="270"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71"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72"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73"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74"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75" dur="26">
                                          <p:stCondLst>
                                            <p:cond delay="650"/>
                                          </p:stCondLst>
                                        </p:cTn>
                                        <p:tgtEl>
                                          <p:spTgt spid="4"/>
                                        </p:tgtEl>
                                      </p:cBhvr>
                                      <p:to x="100000" y="60000"/>
                                    </p:animScale>
                                    <p:animScale>
                                      <p:cBhvr>
                                        <p:cTn id="276" dur="166" decel="50000">
                                          <p:stCondLst>
                                            <p:cond delay="676"/>
                                          </p:stCondLst>
                                        </p:cTn>
                                        <p:tgtEl>
                                          <p:spTgt spid="4"/>
                                        </p:tgtEl>
                                      </p:cBhvr>
                                      <p:to x="100000" y="100000"/>
                                    </p:animScale>
                                    <p:animScale>
                                      <p:cBhvr>
                                        <p:cTn id="277" dur="26">
                                          <p:stCondLst>
                                            <p:cond delay="1312"/>
                                          </p:stCondLst>
                                        </p:cTn>
                                        <p:tgtEl>
                                          <p:spTgt spid="4"/>
                                        </p:tgtEl>
                                      </p:cBhvr>
                                      <p:to x="100000" y="80000"/>
                                    </p:animScale>
                                    <p:animScale>
                                      <p:cBhvr>
                                        <p:cTn id="278" dur="166" decel="50000">
                                          <p:stCondLst>
                                            <p:cond delay="1338"/>
                                          </p:stCondLst>
                                        </p:cTn>
                                        <p:tgtEl>
                                          <p:spTgt spid="4"/>
                                        </p:tgtEl>
                                      </p:cBhvr>
                                      <p:to x="100000" y="100000"/>
                                    </p:animScale>
                                    <p:animScale>
                                      <p:cBhvr>
                                        <p:cTn id="279" dur="26">
                                          <p:stCondLst>
                                            <p:cond delay="1642"/>
                                          </p:stCondLst>
                                        </p:cTn>
                                        <p:tgtEl>
                                          <p:spTgt spid="4"/>
                                        </p:tgtEl>
                                      </p:cBhvr>
                                      <p:to x="100000" y="90000"/>
                                    </p:animScale>
                                    <p:animScale>
                                      <p:cBhvr>
                                        <p:cTn id="280" dur="166" decel="50000">
                                          <p:stCondLst>
                                            <p:cond delay="1668"/>
                                          </p:stCondLst>
                                        </p:cTn>
                                        <p:tgtEl>
                                          <p:spTgt spid="4"/>
                                        </p:tgtEl>
                                      </p:cBhvr>
                                      <p:to x="100000" y="100000"/>
                                    </p:animScale>
                                    <p:animScale>
                                      <p:cBhvr>
                                        <p:cTn id="281" dur="26">
                                          <p:stCondLst>
                                            <p:cond delay="1808"/>
                                          </p:stCondLst>
                                        </p:cTn>
                                        <p:tgtEl>
                                          <p:spTgt spid="4"/>
                                        </p:tgtEl>
                                      </p:cBhvr>
                                      <p:to x="100000" y="95000"/>
                                    </p:animScale>
                                    <p:animScale>
                                      <p:cBhvr>
                                        <p:cTn id="282" dur="166" decel="50000">
                                          <p:stCondLst>
                                            <p:cond delay="1834"/>
                                          </p:stCondLst>
                                        </p:cTn>
                                        <p:tgtEl>
                                          <p:spTgt spid="4"/>
                                        </p:tgtEl>
                                      </p:cBhvr>
                                      <p:to x="100000" y="100000"/>
                                    </p:animScale>
                                  </p:childTnLst>
                                </p:cTn>
                              </p:par>
                              <p:par>
                                <p:cTn id="283" presetID="26" presetClass="entr" presetSubtype="0" fill="hold" nodeType="withEffect">
                                  <p:stCondLst>
                                    <p:cond delay="0"/>
                                  </p:stCondLst>
                                  <p:childTnLst>
                                    <p:set>
                                      <p:cBhvr>
                                        <p:cTn id="284" dur="1" fill="hold">
                                          <p:stCondLst>
                                            <p:cond delay="0"/>
                                          </p:stCondLst>
                                        </p:cTn>
                                        <p:tgtEl>
                                          <p:spTgt spid="66"/>
                                        </p:tgtEl>
                                        <p:attrNameLst>
                                          <p:attrName>style.visibility</p:attrName>
                                        </p:attrNameLst>
                                      </p:cBhvr>
                                      <p:to>
                                        <p:strVal val="visible"/>
                                      </p:to>
                                    </p:set>
                                    <p:animEffect transition="in" filter="wipe(down)">
                                      <p:cBhvr>
                                        <p:cTn id="285" dur="580">
                                          <p:stCondLst>
                                            <p:cond delay="0"/>
                                          </p:stCondLst>
                                        </p:cTn>
                                        <p:tgtEl>
                                          <p:spTgt spid="66"/>
                                        </p:tgtEl>
                                      </p:cBhvr>
                                    </p:animEffect>
                                    <p:anim calcmode="lin" valueType="num">
                                      <p:cBhvr>
                                        <p:cTn id="286" dur="1822" tmFilter="0,0; 0.14,0.36; 0.43,0.73; 0.71,0.91; 1.0,1.0">
                                          <p:stCondLst>
                                            <p:cond delay="0"/>
                                          </p:stCondLst>
                                        </p:cTn>
                                        <p:tgtEl>
                                          <p:spTgt spid="66"/>
                                        </p:tgtEl>
                                        <p:attrNameLst>
                                          <p:attrName>ppt_x</p:attrName>
                                        </p:attrNameLst>
                                      </p:cBhvr>
                                      <p:tavLst>
                                        <p:tav tm="0">
                                          <p:val>
                                            <p:strVal val="#ppt_x-0.25"/>
                                          </p:val>
                                        </p:tav>
                                        <p:tav tm="100000">
                                          <p:val>
                                            <p:strVal val="#ppt_x"/>
                                          </p:val>
                                        </p:tav>
                                      </p:tavLst>
                                    </p:anim>
                                    <p:anim calcmode="lin" valueType="num">
                                      <p:cBhvr>
                                        <p:cTn id="287" dur="664" tmFilter="0.0,0.0; 0.25,0.07; 0.50,0.2; 0.75,0.467; 1.0,1.0">
                                          <p:stCondLst>
                                            <p:cond delay="0"/>
                                          </p:stCondLst>
                                        </p:cTn>
                                        <p:tgtEl>
                                          <p:spTgt spid="66"/>
                                        </p:tgtEl>
                                        <p:attrNameLst>
                                          <p:attrName>ppt_y</p:attrName>
                                        </p:attrNameLst>
                                      </p:cBhvr>
                                      <p:tavLst>
                                        <p:tav tm="0" fmla="#ppt_y-sin(pi*$)/3">
                                          <p:val>
                                            <p:fltVal val="0.5"/>
                                          </p:val>
                                        </p:tav>
                                        <p:tav tm="100000">
                                          <p:val>
                                            <p:fltVal val="1"/>
                                          </p:val>
                                        </p:tav>
                                      </p:tavLst>
                                    </p:anim>
                                    <p:anim calcmode="lin" valueType="num">
                                      <p:cBhvr>
                                        <p:cTn id="288" dur="664" tmFilter="0, 0; 0.125,0.2665; 0.25,0.4; 0.375,0.465; 0.5,0.5;  0.625,0.535; 0.75,0.6; 0.875,0.7335; 1,1">
                                          <p:stCondLst>
                                            <p:cond delay="664"/>
                                          </p:stCondLst>
                                        </p:cTn>
                                        <p:tgtEl>
                                          <p:spTgt spid="66"/>
                                        </p:tgtEl>
                                        <p:attrNameLst>
                                          <p:attrName>ppt_y</p:attrName>
                                        </p:attrNameLst>
                                      </p:cBhvr>
                                      <p:tavLst>
                                        <p:tav tm="0" fmla="#ppt_y-sin(pi*$)/9">
                                          <p:val>
                                            <p:fltVal val="0"/>
                                          </p:val>
                                        </p:tav>
                                        <p:tav tm="100000">
                                          <p:val>
                                            <p:fltVal val="1"/>
                                          </p:val>
                                        </p:tav>
                                      </p:tavLst>
                                    </p:anim>
                                    <p:anim calcmode="lin" valueType="num">
                                      <p:cBhvr>
                                        <p:cTn id="289" dur="332" tmFilter="0, 0; 0.125,0.2665; 0.25,0.4; 0.375,0.465; 0.5,0.5;  0.625,0.535; 0.75,0.6; 0.875,0.7335; 1,1">
                                          <p:stCondLst>
                                            <p:cond delay="1324"/>
                                          </p:stCondLst>
                                        </p:cTn>
                                        <p:tgtEl>
                                          <p:spTgt spid="66"/>
                                        </p:tgtEl>
                                        <p:attrNameLst>
                                          <p:attrName>ppt_y</p:attrName>
                                        </p:attrNameLst>
                                      </p:cBhvr>
                                      <p:tavLst>
                                        <p:tav tm="0" fmla="#ppt_y-sin(pi*$)/27">
                                          <p:val>
                                            <p:fltVal val="0"/>
                                          </p:val>
                                        </p:tav>
                                        <p:tav tm="100000">
                                          <p:val>
                                            <p:fltVal val="1"/>
                                          </p:val>
                                        </p:tav>
                                      </p:tavLst>
                                    </p:anim>
                                    <p:anim calcmode="lin" valueType="num">
                                      <p:cBhvr>
                                        <p:cTn id="290" dur="164" tmFilter="0, 0; 0.125,0.2665; 0.25,0.4; 0.375,0.465; 0.5,0.5;  0.625,0.535; 0.75,0.6; 0.875,0.7335; 1,1">
                                          <p:stCondLst>
                                            <p:cond delay="1656"/>
                                          </p:stCondLst>
                                        </p:cTn>
                                        <p:tgtEl>
                                          <p:spTgt spid="66"/>
                                        </p:tgtEl>
                                        <p:attrNameLst>
                                          <p:attrName>ppt_y</p:attrName>
                                        </p:attrNameLst>
                                      </p:cBhvr>
                                      <p:tavLst>
                                        <p:tav tm="0" fmla="#ppt_y-sin(pi*$)/81">
                                          <p:val>
                                            <p:fltVal val="0"/>
                                          </p:val>
                                        </p:tav>
                                        <p:tav tm="100000">
                                          <p:val>
                                            <p:fltVal val="1"/>
                                          </p:val>
                                        </p:tav>
                                      </p:tavLst>
                                    </p:anim>
                                    <p:animScale>
                                      <p:cBhvr>
                                        <p:cTn id="291" dur="26">
                                          <p:stCondLst>
                                            <p:cond delay="650"/>
                                          </p:stCondLst>
                                        </p:cTn>
                                        <p:tgtEl>
                                          <p:spTgt spid="66"/>
                                        </p:tgtEl>
                                      </p:cBhvr>
                                      <p:to x="100000" y="60000"/>
                                    </p:animScale>
                                    <p:animScale>
                                      <p:cBhvr>
                                        <p:cTn id="292" dur="166" decel="50000">
                                          <p:stCondLst>
                                            <p:cond delay="676"/>
                                          </p:stCondLst>
                                        </p:cTn>
                                        <p:tgtEl>
                                          <p:spTgt spid="66"/>
                                        </p:tgtEl>
                                      </p:cBhvr>
                                      <p:to x="100000" y="100000"/>
                                    </p:animScale>
                                    <p:animScale>
                                      <p:cBhvr>
                                        <p:cTn id="293" dur="26">
                                          <p:stCondLst>
                                            <p:cond delay="1312"/>
                                          </p:stCondLst>
                                        </p:cTn>
                                        <p:tgtEl>
                                          <p:spTgt spid="66"/>
                                        </p:tgtEl>
                                      </p:cBhvr>
                                      <p:to x="100000" y="80000"/>
                                    </p:animScale>
                                    <p:animScale>
                                      <p:cBhvr>
                                        <p:cTn id="294" dur="166" decel="50000">
                                          <p:stCondLst>
                                            <p:cond delay="1338"/>
                                          </p:stCondLst>
                                        </p:cTn>
                                        <p:tgtEl>
                                          <p:spTgt spid="66"/>
                                        </p:tgtEl>
                                      </p:cBhvr>
                                      <p:to x="100000" y="100000"/>
                                    </p:animScale>
                                    <p:animScale>
                                      <p:cBhvr>
                                        <p:cTn id="295" dur="26">
                                          <p:stCondLst>
                                            <p:cond delay="1642"/>
                                          </p:stCondLst>
                                        </p:cTn>
                                        <p:tgtEl>
                                          <p:spTgt spid="66"/>
                                        </p:tgtEl>
                                      </p:cBhvr>
                                      <p:to x="100000" y="90000"/>
                                    </p:animScale>
                                    <p:animScale>
                                      <p:cBhvr>
                                        <p:cTn id="296" dur="166" decel="50000">
                                          <p:stCondLst>
                                            <p:cond delay="1668"/>
                                          </p:stCondLst>
                                        </p:cTn>
                                        <p:tgtEl>
                                          <p:spTgt spid="66"/>
                                        </p:tgtEl>
                                      </p:cBhvr>
                                      <p:to x="100000" y="100000"/>
                                    </p:animScale>
                                    <p:animScale>
                                      <p:cBhvr>
                                        <p:cTn id="297" dur="26">
                                          <p:stCondLst>
                                            <p:cond delay="1808"/>
                                          </p:stCondLst>
                                        </p:cTn>
                                        <p:tgtEl>
                                          <p:spTgt spid="66"/>
                                        </p:tgtEl>
                                      </p:cBhvr>
                                      <p:to x="100000" y="95000"/>
                                    </p:animScale>
                                    <p:animScale>
                                      <p:cBhvr>
                                        <p:cTn id="298" dur="166" decel="50000">
                                          <p:stCondLst>
                                            <p:cond delay="1834"/>
                                          </p:stCondLst>
                                        </p:cTn>
                                        <p:tgtEl>
                                          <p:spTgt spid="6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34" grpId="0" animBg="1"/>
      <p:bldP spid="38" grpId="0" animBg="1"/>
      <p:bldP spid="56" grpId="0"/>
      <p:bldP spid="14" grpId="0"/>
      <p:bldP spid="16" grpId="0"/>
      <p:bldP spid="17" grpId="0"/>
      <p:bldP spid="11" grpId="0" animBg="1"/>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13000" r="-13000"/>
          </a:stretch>
        </a:blipFill>
        <a:effectLst/>
      </p:bgPr>
    </p:bg>
    <p:spTree>
      <p:nvGrpSpPr>
        <p:cNvPr id="1" name=""/>
        <p:cNvGrpSpPr/>
        <p:nvPr/>
      </p:nvGrpSpPr>
      <p:grpSpPr>
        <a:xfrm>
          <a:off x="0" y="0"/>
          <a:ext cx="0" cy="0"/>
          <a:chOff x="0" y="0"/>
          <a:chExt cx="0" cy="0"/>
        </a:xfrm>
      </p:grpSpPr>
      <p:sp>
        <p:nvSpPr>
          <p:cNvPr id="5" name="Google Shape;572;p34"/>
          <p:cNvSpPr txBox="1"/>
          <p:nvPr/>
        </p:nvSpPr>
        <p:spPr>
          <a:xfrm>
            <a:off x="528299" y="29159"/>
            <a:ext cx="11130455" cy="1140336"/>
          </a:xfrm>
          <a:prstGeom prst="rect">
            <a:avLst/>
          </a:prstGeom>
          <a:noFill/>
          <a:ln w="19050" cap="flat" cmpd="sng" algn="ctr">
            <a:noFill/>
            <a:prstDash val="sysDot"/>
            <a:miter lim="800000"/>
          </a:ln>
        </p:spPr>
        <p:style>
          <a:lnRef idx="2">
            <a:schemeClr val="dk1"/>
          </a:lnRef>
          <a:fillRef idx="1">
            <a:schemeClr val="lt1"/>
          </a:fillRef>
          <a:effectRef idx="0">
            <a:schemeClr val="dk1"/>
          </a:effectRef>
          <a:fontRef idx="minor">
            <a:schemeClr val="dk1"/>
          </a:fontRef>
        </p:style>
        <p:txBody>
          <a:bodyPr spcFirstLastPara="1" vert="horz" wrap="square" lIns="91425" tIns="0" rIns="91425" bIns="0" rtlCol="0" anchor="b" anchorCtr="0">
            <a:no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Tx/>
              <a:buSzTx/>
              <a:buFontTx/>
              <a:buNone/>
              <a:defRPr/>
            </a:pPr>
            <a:r>
              <a:rPr kumimoji="0" lang="en-US" sz="8000" b="1" i="0" u="none" strike="noStrike" kern="1200" cap="none" spc="0" normalizeH="0" baseline="0" noProof="0" dirty="0" err="1">
                <a:ln w="22225">
                  <a:solidFill>
                    <a:sysClr val="windowText" lastClr="000000"/>
                  </a:solidFill>
                  <a:prstDash val="solid"/>
                </a:ln>
                <a:solidFill>
                  <a:srgbClr val="FFFF00"/>
                </a:solidFill>
                <a:effectLst/>
                <a:uLnTx/>
                <a:uFillTx/>
                <a:latin typeface="Calibri" panose="020F0502020204030204"/>
                <a:ea typeface="Segoe UI Black" panose="020B0A02040204020203" pitchFamily="34" charset="0"/>
                <a:cs typeface="+mn-cs"/>
              </a:rPr>
              <a:t>Nội</a:t>
            </a:r>
            <a:r>
              <a:rPr kumimoji="0" lang="en-US" sz="8000" b="1" i="0" u="none" strike="noStrike" kern="1200" cap="none" spc="0" normalizeH="0" baseline="0" noProof="0" dirty="0">
                <a:ln w="22225">
                  <a:solidFill>
                    <a:sysClr val="windowText" lastClr="000000"/>
                  </a:solidFill>
                  <a:prstDash val="solid"/>
                </a:ln>
                <a:solidFill>
                  <a:srgbClr val="FFFF00"/>
                </a:solidFill>
                <a:effectLst/>
                <a:uLnTx/>
                <a:uFillTx/>
                <a:latin typeface="Calibri" panose="020F0502020204030204"/>
                <a:ea typeface="Segoe UI Black" panose="020B0A02040204020203" pitchFamily="34" charset="0"/>
                <a:cs typeface="+mn-cs"/>
              </a:rPr>
              <a:t> dung </a:t>
            </a:r>
            <a:r>
              <a:rPr kumimoji="0" lang="en-US" sz="8000" b="1" i="0" u="none" strike="noStrike" kern="1200" cap="none" spc="0" normalizeH="0" baseline="0" noProof="0" dirty="0" err="1">
                <a:ln w="22225">
                  <a:solidFill>
                    <a:sysClr val="windowText" lastClr="000000"/>
                  </a:solidFill>
                  <a:prstDash val="solid"/>
                </a:ln>
                <a:solidFill>
                  <a:srgbClr val="FFFF00"/>
                </a:solidFill>
                <a:effectLst/>
                <a:uLnTx/>
                <a:uFillTx/>
                <a:latin typeface="Calibri" panose="020F0502020204030204"/>
                <a:ea typeface="Segoe UI Black" panose="020B0A02040204020203" pitchFamily="34" charset="0"/>
                <a:cs typeface="+mn-cs"/>
              </a:rPr>
              <a:t>thảo</a:t>
            </a:r>
            <a:r>
              <a:rPr kumimoji="0" lang="en-US" sz="8000" b="1" i="0" u="none" strike="noStrike" kern="1200" cap="none" spc="0" normalizeH="0" baseline="0" noProof="0" dirty="0">
                <a:ln w="22225">
                  <a:solidFill>
                    <a:sysClr val="windowText" lastClr="000000"/>
                  </a:solidFill>
                  <a:prstDash val="solid"/>
                </a:ln>
                <a:solidFill>
                  <a:srgbClr val="FFFF00"/>
                </a:solidFill>
                <a:effectLst/>
                <a:uLnTx/>
                <a:uFillTx/>
                <a:latin typeface="Calibri" panose="020F0502020204030204"/>
                <a:ea typeface="Segoe UI Black" panose="020B0A02040204020203" pitchFamily="34" charset="0"/>
                <a:cs typeface="+mn-cs"/>
              </a:rPr>
              <a:t> </a:t>
            </a:r>
            <a:r>
              <a:rPr kumimoji="0" lang="en-US" sz="8000" b="1" i="0" u="none" strike="noStrike" kern="1200" cap="none" spc="0" normalizeH="0" baseline="0" noProof="0" dirty="0" err="1">
                <a:ln w="22225">
                  <a:solidFill>
                    <a:sysClr val="windowText" lastClr="000000"/>
                  </a:solidFill>
                  <a:prstDash val="solid"/>
                </a:ln>
                <a:solidFill>
                  <a:srgbClr val="FFFF00"/>
                </a:solidFill>
                <a:effectLst/>
                <a:uLnTx/>
                <a:uFillTx/>
                <a:latin typeface="Calibri" panose="020F0502020204030204"/>
                <a:ea typeface="Segoe UI Black" panose="020B0A02040204020203" pitchFamily="34" charset="0"/>
                <a:cs typeface="+mn-cs"/>
              </a:rPr>
              <a:t>luận</a:t>
            </a:r>
            <a:r>
              <a:rPr kumimoji="0" lang="en-US" sz="8000" b="1" i="0" u="none" strike="noStrike" kern="1200" cap="none" spc="0" normalizeH="0" baseline="0" noProof="0" dirty="0">
                <a:ln w="22225">
                  <a:solidFill>
                    <a:sysClr val="windowText" lastClr="000000"/>
                  </a:solidFill>
                  <a:prstDash val="solid"/>
                </a:ln>
                <a:solidFill>
                  <a:srgbClr val="FFFF00"/>
                </a:solidFill>
                <a:effectLst/>
                <a:uLnTx/>
                <a:uFillTx/>
                <a:latin typeface="Calibri" panose="020F0502020204030204"/>
                <a:ea typeface="Segoe UI Black" panose="020B0A02040204020203" pitchFamily="34" charset="0"/>
                <a:cs typeface="+mn-cs"/>
              </a:rPr>
              <a:t> </a:t>
            </a:r>
            <a:r>
              <a:rPr kumimoji="0" lang="en-US" sz="8000" b="1" i="0" u="none" strike="noStrike" kern="1200" cap="none" spc="0" normalizeH="0" baseline="0" noProof="0" dirty="0" err="1">
                <a:ln w="22225">
                  <a:solidFill>
                    <a:sysClr val="windowText" lastClr="000000"/>
                  </a:solidFill>
                  <a:prstDash val="solid"/>
                </a:ln>
                <a:solidFill>
                  <a:srgbClr val="FFFF00"/>
                </a:solidFill>
                <a:effectLst/>
                <a:uLnTx/>
                <a:uFillTx/>
                <a:latin typeface="Calibri" panose="020F0502020204030204"/>
                <a:ea typeface="Segoe UI Black" panose="020B0A02040204020203" pitchFamily="34" charset="0"/>
                <a:cs typeface="+mn-cs"/>
              </a:rPr>
              <a:t>nhóm</a:t>
            </a:r>
            <a:endParaRPr kumimoji="0" lang="vi-VN" sz="8000" b="1" i="0" u="none" strike="noStrike" kern="1200" cap="none" spc="0" normalizeH="0" baseline="0" noProof="0" dirty="0">
              <a:ln w="22225">
                <a:solidFill>
                  <a:sysClr val="windowText" lastClr="000000"/>
                </a:solidFill>
                <a:prstDash val="solid"/>
              </a:ln>
              <a:solidFill>
                <a:srgbClr val="FFFF00"/>
              </a:solidFill>
              <a:effectLst/>
              <a:uLnTx/>
              <a:uFillTx/>
              <a:latin typeface="Arial" panose="020B0604020202020204" pitchFamily="34" charset="0"/>
              <a:ea typeface="Segoe UI Black" panose="020B0A02040204020203" pitchFamily="34" charset="0"/>
              <a:cs typeface="+mn-cs"/>
            </a:endParaRPr>
          </a:p>
        </p:txBody>
      </p:sp>
      <p:sp>
        <p:nvSpPr>
          <p:cNvPr id="2" name="Hình chữ nhật: Góc Tròn 1"/>
          <p:cNvSpPr/>
          <p:nvPr/>
        </p:nvSpPr>
        <p:spPr>
          <a:xfrm>
            <a:off x="927692" y="1503056"/>
            <a:ext cx="5165834" cy="1140336"/>
          </a:xfrm>
          <a:custGeom>
            <a:avLst/>
            <a:gdLst>
              <a:gd name="connsiteX0" fmla="*/ 0 w 5165834"/>
              <a:gd name="connsiteY0" fmla="*/ 190060 h 1140336"/>
              <a:gd name="connsiteX1" fmla="*/ 190060 w 5165834"/>
              <a:gd name="connsiteY1" fmla="*/ 0 h 1140336"/>
              <a:gd name="connsiteX2" fmla="*/ 4975774 w 5165834"/>
              <a:gd name="connsiteY2" fmla="*/ 0 h 1140336"/>
              <a:gd name="connsiteX3" fmla="*/ 5165834 w 5165834"/>
              <a:gd name="connsiteY3" fmla="*/ 190060 h 1140336"/>
              <a:gd name="connsiteX4" fmla="*/ 5165834 w 5165834"/>
              <a:gd name="connsiteY4" fmla="*/ 950276 h 1140336"/>
              <a:gd name="connsiteX5" fmla="*/ 4975774 w 5165834"/>
              <a:gd name="connsiteY5" fmla="*/ 1140336 h 1140336"/>
              <a:gd name="connsiteX6" fmla="*/ 190060 w 5165834"/>
              <a:gd name="connsiteY6" fmla="*/ 1140336 h 1140336"/>
              <a:gd name="connsiteX7" fmla="*/ 0 w 5165834"/>
              <a:gd name="connsiteY7" fmla="*/ 950276 h 1140336"/>
              <a:gd name="connsiteX8" fmla="*/ 0 w 5165834"/>
              <a:gd name="connsiteY8" fmla="*/ 190060 h 1140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65834" h="1140336" fill="none" extrusionOk="0">
                <a:moveTo>
                  <a:pt x="0" y="190060"/>
                </a:moveTo>
                <a:cubicBezTo>
                  <a:pt x="8373" y="103907"/>
                  <a:pt x="88889" y="-9868"/>
                  <a:pt x="190060" y="0"/>
                </a:cubicBezTo>
                <a:cubicBezTo>
                  <a:pt x="2072039" y="157920"/>
                  <a:pt x="2853350" y="18023"/>
                  <a:pt x="4975774" y="0"/>
                </a:cubicBezTo>
                <a:cubicBezTo>
                  <a:pt x="5079040" y="-917"/>
                  <a:pt x="5149982" y="98856"/>
                  <a:pt x="5165834" y="190060"/>
                </a:cubicBezTo>
                <a:cubicBezTo>
                  <a:pt x="5150634" y="385553"/>
                  <a:pt x="5194025" y="866943"/>
                  <a:pt x="5165834" y="950276"/>
                </a:cubicBezTo>
                <a:cubicBezTo>
                  <a:pt x="5170812" y="1041575"/>
                  <a:pt x="5079459" y="1142697"/>
                  <a:pt x="4975774" y="1140336"/>
                </a:cubicBezTo>
                <a:cubicBezTo>
                  <a:pt x="3976553" y="1115370"/>
                  <a:pt x="2399387" y="1149609"/>
                  <a:pt x="190060" y="1140336"/>
                </a:cubicBezTo>
                <a:cubicBezTo>
                  <a:pt x="79036" y="1146571"/>
                  <a:pt x="-9786" y="1049864"/>
                  <a:pt x="0" y="950276"/>
                </a:cubicBezTo>
                <a:cubicBezTo>
                  <a:pt x="-58399" y="770576"/>
                  <a:pt x="-13404" y="485611"/>
                  <a:pt x="0" y="190060"/>
                </a:cubicBezTo>
                <a:close/>
              </a:path>
              <a:path w="5165834" h="1140336" stroke="0" extrusionOk="0">
                <a:moveTo>
                  <a:pt x="0" y="190060"/>
                </a:moveTo>
                <a:cubicBezTo>
                  <a:pt x="-3656" y="88774"/>
                  <a:pt x="97351" y="-386"/>
                  <a:pt x="190060" y="0"/>
                </a:cubicBezTo>
                <a:cubicBezTo>
                  <a:pt x="1783090" y="116959"/>
                  <a:pt x="3437752" y="-89117"/>
                  <a:pt x="4975774" y="0"/>
                </a:cubicBezTo>
                <a:cubicBezTo>
                  <a:pt x="5081934" y="-1863"/>
                  <a:pt x="5169915" y="88619"/>
                  <a:pt x="5165834" y="190060"/>
                </a:cubicBezTo>
                <a:cubicBezTo>
                  <a:pt x="5201077" y="432393"/>
                  <a:pt x="5198950" y="626502"/>
                  <a:pt x="5165834" y="950276"/>
                </a:cubicBezTo>
                <a:cubicBezTo>
                  <a:pt x="5168106" y="1035449"/>
                  <a:pt x="5081355" y="1142097"/>
                  <a:pt x="4975774" y="1140336"/>
                </a:cubicBezTo>
                <a:cubicBezTo>
                  <a:pt x="4208798" y="1034648"/>
                  <a:pt x="948179" y="1069638"/>
                  <a:pt x="190060" y="1140336"/>
                </a:cubicBezTo>
                <a:cubicBezTo>
                  <a:pt x="95803" y="1145102"/>
                  <a:pt x="424" y="1056816"/>
                  <a:pt x="0" y="950276"/>
                </a:cubicBezTo>
                <a:cubicBezTo>
                  <a:pt x="38228" y="846699"/>
                  <a:pt x="4707" y="481871"/>
                  <a:pt x="0" y="190060"/>
                </a:cubicBezTo>
                <a:close/>
              </a:path>
            </a:pathLst>
          </a:custGeom>
          <a:solidFill>
            <a:schemeClr val="accent4">
              <a:lumMod val="40000"/>
              <a:lumOff val="60000"/>
            </a:schemeClr>
          </a:solidFill>
          <a:ln w="38100">
            <a:solidFill>
              <a:schemeClr val="accent4">
                <a:lumMod val="75000"/>
              </a:schemeClr>
            </a:solidFill>
            <a:prstDash val="solid"/>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Cách xử lí tình huống</a:t>
            </a:r>
            <a:endParaRPr kumimoji="0" lang="en-US" sz="40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3" name="Hình Bầu dục 2"/>
          <p:cNvSpPr/>
          <p:nvPr/>
        </p:nvSpPr>
        <p:spPr>
          <a:xfrm>
            <a:off x="528299" y="1246519"/>
            <a:ext cx="809297" cy="761034"/>
          </a:xfrm>
          <a:prstGeom prst="ellipse">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54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1</a:t>
            </a:r>
            <a:endParaRPr kumimoji="0" lang="en-US" sz="54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8" name="Hình chữ nhật: Góc Tròn 7"/>
          <p:cNvSpPr/>
          <p:nvPr/>
        </p:nvSpPr>
        <p:spPr>
          <a:xfrm>
            <a:off x="6679135" y="1437385"/>
            <a:ext cx="5165834" cy="1140336"/>
          </a:xfrm>
          <a:custGeom>
            <a:avLst/>
            <a:gdLst>
              <a:gd name="connsiteX0" fmla="*/ 0 w 5165834"/>
              <a:gd name="connsiteY0" fmla="*/ 190060 h 1140336"/>
              <a:gd name="connsiteX1" fmla="*/ 190060 w 5165834"/>
              <a:gd name="connsiteY1" fmla="*/ 0 h 1140336"/>
              <a:gd name="connsiteX2" fmla="*/ 4975774 w 5165834"/>
              <a:gd name="connsiteY2" fmla="*/ 0 h 1140336"/>
              <a:gd name="connsiteX3" fmla="*/ 5165834 w 5165834"/>
              <a:gd name="connsiteY3" fmla="*/ 190060 h 1140336"/>
              <a:gd name="connsiteX4" fmla="*/ 5165834 w 5165834"/>
              <a:gd name="connsiteY4" fmla="*/ 950276 h 1140336"/>
              <a:gd name="connsiteX5" fmla="*/ 4975774 w 5165834"/>
              <a:gd name="connsiteY5" fmla="*/ 1140336 h 1140336"/>
              <a:gd name="connsiteX6" fmla="*/ 190060 w 5165834"/>
              <a:gd name="connsiteY6" fmla="*/ 1140336 h 1140336"/>
              <a:gd name="connsiteX7" fmla="*/ 0 w 5165834"/>
              <a:gd name="connsiteY7" fmla="*/ 950276 h 1140336"/>
              <a:gd name="connsiteX8" fmla="*/ 0 w 5165834"/>
              <a:gd name="connsiteY8" fmla="*/ 190060 h 1140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65834" h="1140336" fill="none" extrusionOk="0">
                <a:moveTo>
                  <a:pt x="0" y="190060"/>
                </a:moveTo>
                <a:cubicBezTo>
                  <a:pt x="-1604" y="85012"/>
                  <a:pt x="88556" y="734"/>
                  <a:pt x="190060" y="0"/>
                </a:cubicBezTo>
                <a:cubicBezTo>
                  <a:pt x="724806" y="-20428"/>
                  <a:pt x="3367886" y="-58449"/>
                  <a:pt x="4975774" y="0"/>
                </a:cubicBezTo>
                <a:cubicBezTo>
                  <a:pt x="5090219" y="8031"/>
                  <a:pt x="5146877" y="90460"/>
                  <a:pt x="5165834" y="190060"/>
                </a:cubicBezTo>
                <a:cubicBezTo>
                  <a:pt x="5120217" y="367672"/>
                  <a:pt x="5105079" y="617106"/>
                  <a:pt x="5165834" y="950276"/>
                </a:cubicBezTo>
                <a:cubicBezTo>
                  <a:pt x="5163378" y="1068901"/>
                  <a:pt x="5080613" y="1141844"/>
                  <a:pt x="4975774" y="1140336"/>
                </a:cubicBezTo>
                <a:cubicBezTo>
                  <a:pt x="3039737" y="1122760"/>
                  <a:pt x="2104251" y="1271441"/>
                  <a:pt x="190060" y="1140336"/>
                </a:cubicBezTo>
                <a:cubicBezTo>
                  <a:pt x="70251" y="1127759"/>
                  <a:pt x="-1675" y="1071869"/>
                  <a:pt x="0" y="950276"/>
                </a:cubicBezTo>
                <a:cubicBezTo>
                  <a:pt x="65816" y="817940"/>
                  <a:pt x="14147" y="505861"/>
                  <a:pt x="0" y="190060"/>
                </a:cubicBezTo>
                <a:close/>
              </a:path>
              <a:path w="5165834" h="1140336" stroke="0" extrusionOk="0">
                <a:moveTo>
                  <a:pt x="0" y="190060"/>
                </a:moveTo>
                <a:cubicBezTo>
                  <a:pt x="4576" y="72907"/>
                  <a:pt x="94465" y="408"/>
                  <a:pt x="190060" y="0"/>
                </a:cubicBezTo>
                <a:cubicBezTo>
                  <a:pt x="1562630" y="-61894"/>
                  <a:pt x="4229515" y="-120946"/>
                  <a:pt x="4975774" y="0"/>
                </a:cubicBezTo>
                <a:cubicBezTo>
                  <a:pt x="5072248" y="-6746"/>
                  <a:pt x="5173842" y="95496"/>
                  <a:pt x="5165834" y="190060"/>
                </a:cubicBezTo>
                <a:cubicBezTo>
                  <a:pt x="5199223" y="322292"/>
                  <a:pt x="5117447" y="582952"/>
                  <a:pt x="5165834" y="950276"/>
                </a:cubicBezTo>
                <a:cubicBezTo>
                  <a:pt x="5167181" y="1053451"/>
                  <a:pt x="5077335" y="1122028"/>
                  <a:pt x="4975774" y="1140336"/>
                </a:cubicBezTo>
                <a:cubicBezTo>
                  <a:pt x="3910144" y="1122645"/>
                  <a:pt x="1283007" y="1296741"/>
                  <a:pt x="190060" y="1140336"/>
                </a:cubicBezTo>
                <a:cubicBezTo>
                  <a:pt x="89198" y="1140543"/>
                  <a:pt x="-315" y="1045557"/>
                  <a:pt x="0" y="950276"/>
                </a:cubicBezTo>
                <a:cubicBezTo>
                  <a:pt x="-13947" y="796397"/>
                  <a:pt x="23682" y="299492"/>
                  <a:pt x="0" y="190060"/>
                </a:cubicBezTo>
                <a:close/>
              </a:path>
            </a:pathLst>
          </a:custGeom>
          <a:solidFill>
            <a:schemeClr val="accent4">
              <a:lumMod val="40000"/>
              <a:lumOff val="60000"/>
            </a:schemeClr>
          </a:solidFill>
          <a:ln w="38100">
            <a:solidFill>
              <a:schemeClr val="accent4">
                <a:lumMod val="75000"/>
              </a:schemeClr>
            </a:solidFill>
            <a:prstDash val="solid"/>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Xây dựng kịch bản</a:t>
            </a:r>
            <a:endParaRPr kumimoji="0" lang="en-US" sz="40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9" name="Hình Bầu dục 8"/>
          <p:cNvSpPr/>
          <p:nvPr/>
        </p:nvSpPr>
        <p:spPr>
          <a:xfrm>
            <a:off x="6279742" y="1180848"/>
            <a:ext cx="809297" cy="761034"/>
          </a:xfrm>
          <a:prstGeom prst="ellipse">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54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2</a:t>
            </a:r>
            <a:endParaRPr kumimoji="0" lang="en-US" sz="54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10" name="Hình chữ nhật: Góc Tròn 9"/>
          <p:cNvSpPr/>
          <p:nvPr/>
        </p:nvSpPr>
        <p:spPr>
          <a:xfrm>
            <a:off x="927692" y="3124643"/>
            <a:ext cx="5165834" cy="1140336"/>
          </a:xfrm>
          <a:custGeom>
            <a:avLst/>
            <a:gdLst>
              <a:gd name="connsiteX0" fmla="*/ 0 w 5165834"/>
              <a:gd name="connsiteY0" fmla="*/ 190060 h 1140336"/>
              <a:gd name="connsiteX1" fmla="*/ 190060 w 5165834"/>
              <a:gd name="connsiteY1" fmla="*/ 0 h 1140336"/>
              <a:gd name="connsiteX2" fmla="*/ 4975774 w 5165834"/>
              <a:gd name="connsiteY2" fmla="*/ 0 h 1140336"/>
              <a:gd name="connsiteX3" fmla="*/ 5165834 w 5165834"/>
              <a:gd name="connsiteY3" fmla="*/ 190060 h 1140336"/>
              <a:gd name="connsiteX4" fmla="*/ 5165834 w 5165834"/>
              <a:gd name="connsiteY4" fmla="*/ 950276 h 1140336"/>
              <a:gd name="connsiteX5" fmla="*/ 4975774 w 5165834"/>
              <a:gd name="connsiteY5" fmla="*/ 1140336 h 1140336"/>
              <a:gd name="connsiteX6" fmla="*/ 190060 w 5165834"/>
              <a:gd name="connsiteY6" fmla="*/ 1140336 h 1140336"/>
              <a:gd name="connsiteX7" fmla="*/ 0 w 5165834"/>
              <a:gd name="connsiteY7" fmla="*/ 950276 h 1140336"/>
              <a:gd name="connsiteX8" fmla="*/ 0 w 5165834"/>
              <a:gd name="connsiteY8" fmla="*/ 190060 h 1140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65834" h="1140336" fill="none" extrusionOk="0">
                <a:moveTo>
                  <a:pt x="0" y="190060"/>
                </a:moveTo>
                <a:cubicBezTo>
                  <a:pt x="-3419" y="83348"/>
                  <a:pt x="86481" y="-3395"/>
                  <a:pt x="190060" y="0"/>
                </a:cubicBezTo>
                <a:cubicBezTo>
                  <a:pt x="1012707" y="-65955"/>
                  <a:pt x="3891954" y="-32936"/>
                  <a:pt x="4975774" y="0"/>
                </a:cubicBezTo>
                <a:cubicBezTo>
                  <a:pt x="5090133" y="8336"/>
                  <a:pt x="5162916" y="82837"/>
                  <a:pt x="5165834" y="190060"/>
                </a:cubicBezTo>
                <a:cubicBezTo>
                  <a:pt x="5101680" y="556652"/>
                  <a:pt x="5231651" y="689708"/>
                  <a:pt x="5165834" y="950276"/>
                </a:cubicBezTo>
                <a:cubicBezTo>
                  <a:pt x="5150875" y="1042590"/>
                  <a:pt x="5083444" y="1157060"/>
                  <a:pt x="4975774" y="1140336"/>
                </a:cubicBezTo>
                <a:cubicBezTo>
                  <a:pt x="4365038" y="1051253"/>
                  <a:pt x="1046595" y="985477"/>
                  <a:pt x="190060" y="1140336"/>
                </a:cubicBezTo>
                <a:cubicBezTo>
                  <a:pt x="104290" y="1143991"/>
                  <a:pt x="-4885" y="1072495"/>
                  <a:pt x="0" y="950276"/>
                </a:cubicBezTo>
                <a:cubicBezTo>
                  <a:pt x="-5565" y="604117"/>
                  <a:pt x="57128" y="277451"/>
                  <a:pt x="0" y="190060"/>
                </a:cubicBezTo>
                <a:close/>
              </a:path>
              <a:path w="5165834" h="1140336" stroke="0" extrusionOk="0">
                <a:moveTo>
                  <a:pt x="0" y="190060"/>
                </a:moveTo>
                <a:cubicBezTo>
                  <a:pt x="-6616" y="93145"/>
                  <a:pt x="78170" y="1872"/>
                  <a:pt x="190060" y="0"/>
                </a:cubicBezTo>
                <a:cubicBezTo>
                  <a:pt x="2491203" y="-57727"/>
                  <a:pt x="2835748" y="-41622"/>
                  <a:pt x="4975774" y="0"/>
                </a:cubicBezTo>
                <a:cubicBezTo>
                  <a:pt x="5079556" y="-8813"/>
                  <a:pt x="5176677" y="89449"/>
                  <a:pt x="5165834" y="190060"/>
                </a:cubicBezTo>
                <a:cubicBezTo>
                  <a:pt x="5152613" y="285567"/>
                  <a:pt x="5097754" y="773033"/>
                  <a:pt x="5165834" y="950276"/>
                </a:cubicBezTo>
                <a:cubicBezTo>
                  <a:pt x="5168580" y="1053823"/>
                  <a:pt x="5074336" y="1133707"/>
                  <a:pt x="4975774" y="1140336"/>
                </a:cubicBezTo>
                <a:cubicBezTo>
                  <a:pt x="3439031" y="1263835"/>
                  <a:pt x="1832515" y="1104202"/>
                  <a:pt x="190060" y="1140336"/>
                </a:cubicBezTo>
                <a:cubicBezTo>
                  <a:pt x="78690" y="1144251"/>
                  <a:pt x="15574" y="1044378"/>
                  <a:pt x="0" y="950276"/>
                </a:cubicBezTo>
                <a:cubicBezTo>
                  <a:pt x="31147" y="724071"/>
                  <a:pt x="-63364" y="549087"/>
                  <a:pt x="0" y="190060"/>
                </a:cubicBezTo>
                <a:close/>
              </a:path>
            </a:pathLst>
          </a:custGeom>
          <a:solidFill>
            <a:schemeClr val="accent4">
              <a:lumMod val="40000"/>
              <a:lumOff val="60000"/>
            </a:schemeClr>
          </a:solidFill>
          <a:ln w="38100">
            <a:solidFill>
              <a:schemeClr val="accent4">
                <a:lumMod val="75000"/>
              </a:schemeClr>
            </a:solidFill>
            <a:prstDash val="solid"/>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Phân vai nhân vật</a:t>
            </a:r>
            <a:endParaRPr kumimoji="0" lang="en-US" sz="40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11" name="Hình Bầu dục 10"/>
          <p:cNvSpPr/>
          <p:nvPr/>
        </p:nvSpPr>
        <p:spPr>
          <a:xfrm>
            <a:off x="528299" y="2868106"/>
            <a:ext cx="809297" cy="761034"/>
          </a:xfrm>
          <a:prstGeom prst="ellipse">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54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3</a:t>
            </a:r>
            <a:endParaRPr kumimoji="0" lang="en-US" sz="54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12" name="Hình chữ nhật: Góc Tròn 11"/>
          <p:cNvSpPr/>
          <p:nvPr/>
        </p:nvSpPr>
        <p:spPr>
          <a:xfrm>
            <a:off x="6679135" y="3058972"/>
            <a:ext cx="5165834" cy="1140336"/>
          </a:xfrm>
          <a:custGeom>
            <a:avLst/>
            <a:gdLst>
              <a:gd name="connsiteX0" fmla="*/ 0 w 5165834"/>
              <a:gd name="connsiteY0" fmla="*/ 190060 h 1140336"/>
              <a:gd name="connsiteX1" fmla="*/ 190060 w 5165834"/>
              <a:gd name="connsiteY1" fmla="*/ 0 h 1140336"/>
              <a:gd name="connsiteX2" fmla="*/ 4975774 w 5165834"/>
              <a:gd name="connsiteY2" fmla="*/ 0 h 1140336"/>
              <a:gd name="connsiteX3" fmla="*/ 5165834 w 5165834"/>
              <a:gd name="connsiteY3" fmla="*/ 190060 h 1140336"/>
              <a:gd name="connsiteX4" fmla="*/ 5165834 w 5165834"/>
              <a:gd name="connsiteY4" fmla="*/ 950276 h 1140336"/>
              <a:gd name="connsiteX5" fmla="*/ 4975774 w 5165834"/>
              <a:gd name="connsiteY5" fmla="*/ 1140336 h 1140336"/>
              <a:gd name="connsiteX6" fmla="*/ 190060 w 5165834"/>
              <a:gd name="connsiteY6" fmla="*/ 1140336 h 1140336"/>
              <a:gd name="connsiteX7" fmla="*/ 0 w 5165834"/>
              <a:gd name="connsiteY7" fmla="*/ 950276 h 1140336"/>
              <a:gd name="connsiteX8" fmla="*/ 0 w 5165834"/>
              <a:gd name="connsiteY8" fmla="*/ 190060 h 1140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65834" h="1140336" fill="none" extrusionOk="0">
                <a:moveTo>
                  <a:pt x="0" y="190060"/>
                </a:moveTo>
                <a:cubicBezTo>
                  <a:pt x="-7488" y="90005"/>
                  <a:pt x="83954" y="3393"/>
                  <a:pt x="190060" y="0"/>
                </a:cubicBezTo>
                <a:cubicBezTo>
                  <a:pt x="2569294" y="-149036"/>
                  <a:pt x="4286067" y="-128773"/>
                  <a:pt x="4975774" y="0"/>
                </a:cubicBezTo>
                <a:cubicBezTo>
                  <a:pt x="5086955" y="3694"/>
                  <a:pt x="5160072" y="70786"/>
                  <a:pt x="5165834" y="190060"/>
                </a:cubicBezTo>
                <a:cubicBezTo>
                  <a:pt x="5194906" y="271034"/>
                  <a:pt x="5100758" y="693322"/>
                  <a:pt x="5165834" y="950276"/>
                </a:cubicBezTo>
                <a:cubicBezTo>
                  <a:pt x="5178490" y="1060861"/>
                  <a:pt x="5076407" y="1143031"/>
                  <a:pt x="4975774" y="1140336"/>
                </a:cubicBezTo>
                <a:cubicBezTo>
                  <a:pt x="4470118" y="1155578"/>
                  <a:pt x="2504744" y="1247071"/>
                  <a:pt x="190060" y="1140336"/>
                </a:cubicBezTo>
                <a:cubicBezTo>
                  <a:pt x="89300" y="1140791"/>
                  <a:pt x="1418" y="1046859"/>
                  <a:pt x="0" y="950276"/>
                </a:cubicBezTo>
                <a:cubicBezTo>
                  <a:pt x="16963" y="789171"/>
                  <a:pt x="-1331" y="411028"/>
                  <a:pt x="0" y="190060"/>
                </a:cubicBezTo>
                <a:close/>
              </a:path>
              <a:path w="5165834" h="1140336" stroke="0" extrusionOk="0">
                <a:moveTo>
                  <a:pt x="0" y="190060"/>
                </a:moveTo>
                <a:cubicBezTo>
                  <a:pt x="-15547" y="78400"/>
                  <a:pt x="99064" y="3077"/>
                  <a:pt x="190060" y="0"/>
                </a:cubicBezTo>
                <a:cubicBezTo>
                  <a:pt x="1816169" y="143736"/>
                  <a:pt x="3760818" y="123650"/>
                  <a:pt x="4975774" y="0"/>
                </a:cubicBezTo>
                <a:cubicBezTo>
                  <a:pt x="5068497" y="93"/>
                  <a:pt x="5167585" y="89778"/>
                  <a:pt x="5165834" y="190060"/>
                </a:cubicBezTo>
                <a:cubicBezTo>
                  <a:pt x="5199990" y="391123"/>
                  <a:pt x="5190353" y="683304"/>
                  <a:pt x="5165834" y="950276"/>
                </a:cubicBezTo>
                <a:cubicBezTo>
                  <a:pt x="5167463" y="1034565"/>
                  <a:pt x="5083974" y="1144078"/>
                  <a:pt x="4975774" y="1140336"/>
                </a:cubicBezTo>
                <a:cubicBezTo>
                  <a:pt x="4440129" y="1199104"/>
                  <a:pt x="740315" y="1158052"/>
                  <a:pt x="190060" y="1140336"/>
                </a:cubicBezTo>
                <a:cubicBezTo>
                  <a:pt x="65356" y="1140913"/>
                  <a:pt x="-18396" y="1056604"/>
                  <a:pt x="0" y="950276"/>
                </a:cubicBezTo>
                <a:cubicBezTo>
                  <a:pt x="-21859" y="781965"/>
                  <a:pt x="-33349" y="465548"/>
                  <a:pt x="0" y="190060"/>
                </a:cubicBezTo>
                <a:close/>
              </a:path>
            </a:pathLst>
          </a:custGeom>
          <a:solidFill>
            <a:schemeClr val="accent4">
              <a:lumMod val="40000"/>
              <a:lumOff val="60000"/>
            </a:schemeClr>
          </a:solidFill>
          <a:ln w="38100">
            <a:solidFill>
              <a:schemeClr val="accent4">
                <a:lumMod val="75000"/>
              </a:schemeClr>
            </a:solidFill>
            <a:prstDash val="solid"/>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Tập</a:t>
            </a:r>
            <a:r>
              <a:rPr kumimoji="0" lang="en-US" sz="4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en-US" sz="40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dượt</a:t>
            </a:r>
            <a:endParaRPr kumimoji="0" lang="en-US" sz="4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13" name="Hình Bầu dục 12"/>
          <p:cNvSpPr/>
          <p:nvPr/>
        </p:nvSpPr>
        <p:spPr>
          <a:xfrm>
            <a:off x="6279742" y="2802435"/>
            <a:ext cx="809297" cy="761034"/>
          </a:xfrm>
          <a:prstGeom prst="ellipse">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54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4</a:t>
            </a:r>
            <a:endParaRPr kumimoji="0" lang="en-US" sz="54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pic>
        <p:nvPicPr>
          <p:cNvPr id="18" name="图片 1"/>
          <p:cNvPicPr>
            <a:picLocks noChangeAspect="1"/>
          </p:cNvPicPr>
          <p:nvPr/>
        </p:nvPicPr>
        <p:blipFill rotWithShape="1">
          <a:blip r:embed="rId2">
            <a:extLst>
              <a:ext uri="{28A0092B-C50C-407E-A947-70E740481C1C}">
                <a14:useLocalDpi xmlns:a14="http://schemas.microsoft.com/office/drawing/2010/main" val="0"/>
              </a:ext>
            </a:extLst>
          </a:blip>
          <a:srcRect t="34009" b="28505"/>
          <a:stretch>
            <a:fillRect/>
          </a:stretch>
        </p:blipFill>
        <p:spPr>
          <a:xfrm>
            <a:off x="1337596" y="3503945"/>
            <a:ext cx="8817466" cy="330535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down)">
                                      <p:cBhvr>
                                        <p:cTn id="28" dur="500"/>
                                        <p:tgtEl>
                                          <p:spTgt spid="10"/>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down)">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wipe(down)">
                                      <p:cBhvr>
                                        <p:cTn id="36" dur="500"/>
                                        <p:tgtEl>
                                          <p:spTgt spid="12"/>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wipe(down)">
                                      <p:cBhvr>
                                        <p:cTn id="3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animBg="1"/>
      <p:bldP spid="3" grpId="0" animBg="1"/>
      <p:bldP spid="8" grpId="0" animBg="1"/>
      <p:bldP spid="9" grpId="0" animBg="1"/>
      <p:bldP spid="10" grpId="0" animBg="1"/>
      <p:bldP spid="11" grpId="0" animBg="1"/>
      <p:bldP spid="12" grpId="0" animBg="1"/>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6" name="Hình ảnh 5" descr="Ảnh có chứa đồ chơi, khác nhau, đồ họa véc-tơ, vài&#10;&#10;Mô tả được tạo tự động"/>
          <p:cNvPicPr>
            <a:picLocks noChangeAspect="1"/>
          </p:cNvPicPr>
          <p:nvPr/>
        </p:nvPicPr>
        <p:blipFill rotWithShape="1">
          <a:blip r:embed="rId2">
            <a:extLst>
              <a:ext uri="{BEBA8EAE-BF5A-486C-A8C5-ECC9F3942E4B}">
                <a14:imgProps xmlns:a14="http://schemas.microsoft.com/office/drawing/2010/main">
                  <a14:imgLayer r:embed="rId3">
                    <a14:imgEffect>
                      <a14:backgroundRemoval t="3437" b="32471" l="2841" r="25673">
                        <a14:foregroundMark x1="10917" y1="29357" x2="7129" y2="32471"/>
                        <a14:foregroundMark x1="17846" y1="29559" x2="21186" y2="32268"/>
                      </a14:backgroundRemoval>
                    </a14:imgEffect>
                  </a14:imgLayer>
                </a14:imgProps>
              </a:ext>
              <a:ext uri="{28A0092B-C50C-407E-A947-70E740481C1C}">
                <a14:useLocalDpi xmlns:a14="http://schemas.microsoft.com/office/drawing/2010/main" val="0"/>
              </a:ext>
            </a:extLst>
          </a:blip>
          <a:srcRect r="71447" b="65538"/>
          <a:stretch>
            <a:fillRect/>
          </a:stretch>
        </p:blipFill>
        <p:spPr>
          <a:xfrm>
            <a:off x="2491409" y="2029223"/>
            <a:ext cx="2743200" cy="4082891"/>
          </a:xfrm>
          <a:prstGeom prst="rect">
            <a:avLst/>
          </a:prstGeom>
        </p:spPr>
      </p:pic>
      <p:pic>
        <p:nvPicPr>
          <p:cNvPr id="4" name="Hình ảnh 3" descr="Ảnh có chứa đồ chơi, khác nhau, đồ họa véc-tơ, vài&#10;&#10;Mô tả được tạo tự động"/>
          <p:cNvPicPr>
            <a:picLocks noChangeAspect="1"/>
          </p:cNvPicPr>
          <p:nvPr/>
        </p:nvPicPr>
        <p:blipFill rotWithShape="1">
          <a:blip r:embed="rId4">
            <a:extLst>
              <a:ext uri="{BEBA8EAE-BF5A-486C-A8C5-ECC9F3942E4B}">
                <a14:imgProps xmlns:a14="http://schemas.microsoft.com/office/drawing/2010/main">
                  <a14:imgLayer r:embed="rId3">
                    <a14:imgEffect>
                      <a14:backgroundRemoval t="39143" b="69147" l="71934" r="97159">
                        <a14:foregroundMark x1="82652" y1="63203" x2="84098" y2="66680"/>
                        <a14:foregroundMark x1="88584" y1="64335" x2="87188" y2="69187"/>
                        <a14:foregroundMark x1="96012" y1="43267" x2="97159" y2="47554"/>
                        <a14:foregroundMark x1="78614" y1="54509" x2="75723" y2="55277"/>
                        <a14:foregroundMark x1="75972" y1="55439" x2="75516" y2="55485"/>
                        <a14:backgroundMark x1="74576" y1="54913" x2="75025" y2="57905"/>
                        <a14:backgroundMark x1="73131" y1="54630" x2="73230" y2="59806"/>
                        <a14:backgroundMark x1="73230" y1="59806" x2="73230" y2="59806"/>
                        <a14:backgroundMark x1="73679" y1="53700" x2="74377" y2="57178"/>
                        <a14:backgroundMark x1="73230" y1="54630" x2="73031" y2="56450"/>
                      </a14:backgroundRemoval>
                    </a14:imgEffect>
                  </a14:imgLayer>
                </a14:imgProps>
              </a:ext>
              <a:ext uri="{28A0092B-C50C-407E-A947-70E740481C1C}">
                <a14:useLocalDpi xmlns:a14="http://schemas.microsoft.com/office/drawing/2010/main" val="0"/>
              </a:ext>
            </a:extLst>
          </a:blip>
          <a:srcRect l="72682" t="35692" b="29589"/>
          <a:stretch>
            <a:fillRect/>
          </a:stretch>
        </p:blipFill>
        <p:spPr>
          <a:xfrm>
            <a:off x="7050155" y="2029223"/>
            <a:ext cx="2650435" cy="4153987"/>
          </a:xfrm>
          <a:prstGeom prst="rect">
            <a:avLst/>
          </a:prstGeom>
        </p:spPr>
      </p:pic>
      <p:pic>
        <p:nvPicPr>
          <p:cNvPr id="21" name="Hình ảnh 20" descr="Ảnh có chứa đồ chơi, khác nhau, đồ họa véc-tơ, vài&#10;&#10;Mô tả được tạo tự động"/>
          <p:cNvPicPr>
            <a:picLocks noChangeAspect="1"/>
          </p:cNvPicPr>
          <p:nvPr/>
        </p:nvPicPr>
        <p:blipFill rotWithShape="1">
          <a:blip r:embed="rId5">
            <a:extLst>
              <a:ext uri="{BEBA8EAE-BF5A-486C-A8C5-ECC9F3942E4B}">
                <a14:imgProps xmlns:a14="http://schemas.microsoft.com/office/drawing/2010/main">
                  <a14:imgLayer r:embed="rId3">
                    <a14:imgEffect>
                      <a14:backgroundRemoval t="3397" b="31096" l="69242" r="97657">
                        <a14:foregroundMark x1="74078" y1="16417" x2="74078" y2="16417"/>
                        <a14:foregroundMark x1="77667" y1="16619" x2="69292" y2="15649"/>
                        <a14:foregroundMark x1="97657" y1="20663" x2="97657" y2="20663"/>
                        <a14:foregroundMark x1="87886" y1="16741" x2="94068" y2="17509"/>
                        <a14:foregroundMark x1="80658" y1="16336" x2="80658" y2="16336"/>
                      </a14:backgroundRemoval>
                    </a14:imgEffect>
                  </a14:imgLayer>
                </a14:imgProps>
              </a:ext>
              <a:ext uri="{28A0092B-C50C-407E-A947-70E740481C1C}">
                <a14:useLocalDpi xmlns:a14="http://schemas.microsoft.com/office/drawing/2010/main" val="0"/>
              </a:ext>
            </a:extLst>
          </a:blip>
          <a:srcRect l="66919" t="4548" r="196" b="65408"/>
          <a:stretch>
            <a:fillRect/>
          </a:stretch>
        </p:blipFill>
        <p:spPr>
          <a:xfrm>
            <a:off x="4426227" y="951079"/>
            <a:ext cx="3127512" cy="3523717"/>
          </a:xfrm>
          <a:prstGeom prst="rect">
            <a:avLst/>
          </a:prstGeom>
        </p:spPr>
      </p:pic>
      <p:sp>
        <p:nvSpPr>
          <p:cNvPr id="23" name="Google Shape;718;p39"/>
          <p:cNvSpPr/>
          <p:nvPr/>
        </p:nvSpPr>
        <p:spPr>
          <a:xfrm>
            <a:off x="8197236" y="1089818"/>
            <a:ext cx="2053318" cy="1623119"/>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solidFill>
            <a:srgbClr val="FEFDD0"/>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Hộp Văn bản 10"/>
          <p:cNvSpPr txBox="1"/>
          <p:nvPr/>
        </p:nvSpPr>
        <p:spPr>
          <a:xfrm>
            <a:off x="8348868" y="1179978"/>
            <a:ext cx="1762539"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a:ln>
                  <a:noFill/>
                </a:ln>
                <a:solidFill>
                  <a:prstClr val="black"/>
                </a:solidFill>
                <a:effectLst/>
                <a:uLnTx/>
                <a:uFillTx/>
                <a:latin typeface="Calibri" panose="020F0502020204030204"/>
                <a:ea typeface="+mn-ea"/>
                <a:cs typeface="+mn-cs"/>
              </a:rPr>
              <a:t>Lắng nghe</a:t>
            </a:r>
            <a:endParaRPr kumimoji="0" lang="en-US" sz="3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Google Shape;718;p39"/>
          <p:cNvSpPr/>
          <p:nvPr/>
        </p:nvSpPr>
        <p:spPr>
          <a:xfrm flipH="1">
            <a:off x="2224206" y="1179978"/>
            <a:ext cx="2053318" cy="1623119"/>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solidFill>
            <a:srgbClr val="FEFDD0"/>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Hộp Văn bản 25"/>
          <p:cNvSpPr txBox="1"/>
          <p:nvPr/>
        </p:nvSpPr>
        <p:spPr>
          <a:xfrm>
            <a:off x="2315702" y="1239657"/>
            <a:ext cx="1762539"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a:ln>
                  <a:noFill/>
                </a:ln>
                <a:solidFill>
                  <a:prstClr val="black"/>
                </a:solidFill>
                <a:effectLst/>
                <a:uLnTx/>
                <a:uFillTx/>
                <a:latin typeface="Calibri" panose="020F0502020204030204"/>
                <a:ea typeface="+mn-ea"/>
                <a:cs typeface="+mn-cs"/>
              </a:rPr>
              <a:t>Nhận xét</a:t>
            </a:r>
            <a:endParaRPr kumimoji="0" lang="en-US" sz="4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Google Shape;718;p39"/>
          <p:cNvSpPr/>
          <p:nvPr/>
        </p:nvSpPr>
        <p:spPr>
          <a:xfrm>
            <a:off x="5476344" y="114449"/>
            <a:ext cx="1864472" cy="1490152"/>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solidFill>
            <a:srgbClr val="FEFDD0"/>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Hộp Văn bản 27"/>
          <p:cNvSpPr txBox="1"/>
          <p:nvPr/>
        </p:nvSpPr>
        <p:spPr>
          <a:xfrm>
            <a:off x="5608362" y="320741"/>
            <a:ext cx="1600436" cy="7796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a:ln>
                  <a:noFill/>
                </a:ln>
                <a:solidFill>
                  <a:prstClr val="black"/>
                </a:solidFill>
                <a:effectLst/>
                <a:uLnTx/>
                <a:uFillTx/>
                <a:latin typeface="Calibri" panose="020F0502020204030204"/>
                <a:ea typeface="+mn-ea"/>
                <a:cs typeface="+mn-cs"/>
              </a:rPr>
              <a:t>Góp ý</a:t>
            </a:r>
            <a:endParaRPr kumimoji="0" lang="en-US" sz="44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 name="Picture 1"/>
          <p:cNvPicPr>
            <a:picLocks noChangeAspect="1"/>
          </p:cNvPicPr>
          <p:nvPr/>
        </p:nvPicPr>
        <p:blipFill>
          <a:blip r:embed="rId6"/>
          <a:stretch>
            <a:fillRect/>
          </a:stretch>
        </p:blipFill>
        <p:spPr>
          <a:xfrm>
            <a:off x="2596592" y="4451137"/>
            <a:ext cx="6998815" cy="19752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down)">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6" grpId="0"/>
      <p:bldP spid="28"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13000" r="-13000"/>
          </a:stretch>
        </a:blipFill>
        <a:effectLst/>
      </p:bgPr>
    </p:bg>
    <p:spTree>
      <p:nvGrpSpPr>
        <p:cNvPr id="1" name=""/>
        <p:cNvGrpSpPr/>
        <p:nvPr/>
      </p:nvGrpSpPr>
      <p:grpSpPr>
        <a:xfrm>
          <a:off x="0" y="0"/>
          <a:ext cx="0" cy="0"/>
          <a:chOff x="0" y="0"/>
          <a:chExt cx="0" cy="0"/>
        </a:xfrm>
      </p:grpSpPr>
      <p:sp>
        <p:nvSpPr>
          <p:cNvPr id="23" name="Hình chữ nhật: Góc Tròn 22"/>
          <p:cNvSpPr/>
          <p:nvPr/>
        </p:nvSpPr>
        <p:spPr>
          <a:xfrm>
            <a:off x="419384" y="1901372"/>
            <a:ext cx="4657441" cy="3727904"/>
          </a:xfrm>
          <a:prstGeom prst="roundRect">
            <a:avLst/>
          </a:prstGeom>
          <a:solidFill>
            <a:schemeClr val="accent4">
              <a:lumMod val="40000"/>
              <a:lumOff val="60000"/>
              <a:alpha val="95000"/>
            </a:schemeClr>
          </a:solidFill>
          <a:ln w="28575">
            <a:solidFill>
              <a:schemeClr val="tx1"/>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Rectangle: Rounded Corners 8"/>
          <p:cNvSpPr/>
          <p:nvPr/>
        </p:nvSpPr>
        <p:spPr>
          <a:xfrm>
            <a:off x="5600700" y="1809750"/>
            <a:ext cx="6200775" cy="2342648"/>
          </a:xfrm>
          <a:custGeom>
            <a:avLst/>
            <a:gdLst>
              <a:gd name="connsiteX0" fmla="*/ 0 w 6200775"/>
              <a:gd name="connsiteY0" fmla="*/ 234498 h 2342648"/>
              <a:gd name="connsiteX1" fmla="*/ 265698 w 6200775"/>
              <a:gd name="connsiteY1" fmla="*/ 0 h 2342648"/>
              <a:gd name="connsiteX2" fmla="*/ 5935075 w 6200775"/>
              <a:gd name="connsiteY2" fmla="*/ 0 h 2342648"/>
              <a:gd name="connsiteX3" fmla="*/ 6200775 w 6200775"/>
              <a:gd name="connsiteY3" fmla="*/ 234498 h 2342648"/>
              <a:gd name="connsiteX4" fmla="*/ 6200775 w 6200775"/>
              <a:gd name="connsiteY4" fmla="*/ 2108149 h 2342648"/>
              <a:gd name="connsiteX5" fmla="*/ 5935075 w 6200775"/>
              <a:gd name="connsiteY5" fmla="*/ 2342648 h 2342648"/>
              <a:gd name="connsiteX6" fmla="*/ 265698 w 6200775"/>
              <a:gd name="connsiteY6" fmla="*/ 2342648 h 2342648"/>
              <a:gd name="connsiteX7" fmla="*/ 0 w 6200775"/>
              <a:gd name="connsiteY7" fmla="*/ 2108149 h 2342648"/>
              <a:gd name="connsiteX8" fmla="*/ 0 w 6200775"/>
              <a:gd name="connsiteY8" fmla="*/ 234498 h 2342648"/>
              <a:gd name="connsiteX0-1" fmla="*/ 0 w 6200775"/>
              <a:gd name="connsiteY0-2" fmla="*/ 234498 h 2342648"/>
              <a:gd name="connsiteX1-3" fmla="*/ 265698 w 6200775"/>
              <a:gd name="connsiteY1-4" fmla="*/ 0 h 2342648"/>
              <a:gd name="connsiteX2-5" fmla="*/ 5935075 w 6200775"/>
              <a:gd name="connsiteY2-6" fmla="*/ 0 h 2342648"/>
              <a:gd name="connsiteX3-7" fmla="*/ 6200775 w 6200775"/>
              <a:gd name="connsiteY3-8" fmla="*/ 234498 h 2342648"/>
              <a:gd name="connsiteX4-9" fmla="*/ 6200775 w 6200775"/>
              <a:gd name="connsiteY4-10" fmla="*/ 2108149 h 2342648"/>
              <a:gd name="connsiteX5-11" fmla="*/ 5935075 w 6200775"/>
              <a:gd name="connsiteY5-12" fmla="*/ 2342648 h 2342648"/>
              <a:gd name="connsiteX6-13" fmla="*/ 265698 w 6200775"/>
              <a:gd name="connsiteY6-14" fmla="*/ 2342648 h 2342648"/>
              <a:gd name="connsiteX7-15" fmla="*/ 0 w 6200775"/>
              <a:gd name="connsiteY7-16" fmla="*/ 2108149 h 2342648"/>
              <a:gd name="connsiteX8-17" fmla="*/ 0 w 6200775"/>
              <a:gd name="connsiteY8-18" fmla="*/ 234498 h 2342648"/>
              <a:gd name="connsiteX0-19" fmla="*/ 0 w 6200775"/>
              <a:gd name="connsiteY0-20" fmla="*/ 234498 h 2342648"/>
              <a:gd name="connsiteX1-21" fmla="*/ 265698 w 6200775"/>
              <a:gd name="connsiteY1-22" fmla="*/ 0 h 2342648"/>
              <a:gd name="connsiteX2-23" fmla="*/ 5935075 w 6200775"/>
              <a:gd name="connsiteY2-24" fmla="*/ 0 h 2342648"/>
              <a:gd name="connsiteX3-25" fmla="*/ 6200775 w 6200775"/>
              <a:gd name="connsiteY3-26" fmla="*/ 234498 h 2342648"/>
              <a:gd name="connsiteX4-27" fmla="*/ 6200775 w 6200775"/>
              <a:gd name="connsiteY4-28" fmla="*/ 2108149 h 2342648"/>
              <a:gd name="connsiteX5-29" fmla="*/ 5935075 w 6200775"/>
              <a:gd name="connsiteY5-30" fmla="*/ 2342648 h 2342648"/>
              <a:gd name="connsiteX6-31" fmla="*/ 265698 w 6200775"/>
              <a:gd name="connsiteY6-32" fmla="*/ 2342648 h 2342648"/>
              <a:gd name="connsiteX7-33" fmla="*/ 0 w 6200775"/>
              <a:gd name="connsiteY7-34" fmla="*/ 2108149 h 2342648"/>
              <a:gd name="connsiteX8-35" fmla="*/ 0 w 6200775"/>
              <a:gd name="connsiteY8-36" fmla="*/ 234498 h 234264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6200775" h="2342648" fill="none" extrusionOk="0">
                <a:moveTo>
                  <a:pt x="0" y="234498"/>
                </a:moveTo>
                <a:cubicBezTo>
                  <a:pt x="3761" y="137345"/>
                  <a:pt x="160124" y="-26671"/>
                  <a:pt x="265698" y="0"/>
                </a:cubicBezTo>
                <a:cubicBezTo>
                  <a:pt x="2227668" y="99176"/>
                  <a:pt x="4631836" y="-168060"/>
                  <a:pt x="5935075" y="0"/>
                </a:cubicBezTo>
                <a:cubicBezTo>
                  <a:pt x="6043457" y="-5733"/>
                  <a:pt x="6246402" y="72130"/>
                  <a:pt x="6200775" y="234498"/>
                </a:cubicBezTo>
                <a:cubicBezTo>
                  <a:pt x="6258187" y="1010118"/>
                  <a:pt x="6317636" y="1352051"/>
                  <a:pt x="6200775" y="2108149"/>
                </a:cubicBezTo>
                <a:cubicBezTo>
                  <a:pt x="6177957" y="2258894"/>
                  <a:pt x="6110478" y="2341815"/>
                  <a:pt x="5935075" y="2342648"/>
                </a:cubicBezTo>
                <a:cubicBezTo>
                  <a:pt x="4652938" y="2284219"/>
                  <a:pt x="2737215" y="2292990"/>
                  <a:pt x="265698" y="2342648"/>
                </a:cubicBezTo>
                <a:cubicBezTo>
                  <a:pt x="112611" y="2306336"/>
                  <a:pt x="995" y="2280674"/>
                  <a:pt x="0" y="2108149"/>
                </a:cubicBezTo>
                <a:cubicBezTo>
                  <a:pt x="-144409" y="1345979"/>
                  <a:pt x="128591" y="808455"/>
                  <a:pt x="0" y="234498"/>
                </a:cubicBezTo>
                <a:close/>
              </a:path>
              <a:path w="6200775" h="2342648" stroke="0" extrusionOk="0">
                <a:moveTo>
                  <a:pt x="0" y="234498"/>
                </a:moveTo>
                <a:cubicBezTo>
                  <a:pt x="-20360" y="100837"/>
                  <a:pt x="143944" y="-14793"/>
                  <a:pt x="265698" y="0"/>
                </a:cubicBezTo>
                <a:cubicBezTo>
                  <a:pt x="2093890" y="-288362"/>
                  <a:pt x="3058745" y="261168"/>
                  <a:pt x="5935075" y="0"/>
                </a:cubicBezTo>
                <a:cubicBezTo>
                  <a:pt x="6043489" y="-2772"/>
                  <a:pt x="6202516" y="147285"/>
                  <a:pt x="6200775" y="234498"/>
                </a:cubicBezTo>
                <a:cubicBezTo>
                  <a:pt x="6305999" y="770232"/>
                  <a:pt x="6401212" y="1465859"/>
                  <a:pt x="6200775" y="2108149"/>
                </a:cubicBezTo>
                <a:cubicBezTo>
                  <a:pt x="6202575" y="2255882"/>
                  <a:pt x="6053127" y="2336287"/>
                  <a:pt x="5935075" y="2342648"/>
                </a:cubicBezTo>
                <a:cubicBezTo>
                  <a:pt x="3643569" y="2311043"/>
                  <a:pt x="887316" y="2363873"/>
                  <a:pt x="265698" y="2342648"/>
                </a:cubicBezTo>
                <a:cubicBezTo>
                  <a:pt x="130311" y="2289646"/>
                  <a:pt x="-11914" y="2206584"/>
                  <a:pt x="0" y="2108149"/>
                </a:cubicBezTo>
                <a:cubicBezTo>
                  <a:pt x="-167977" y="1432055"/>
                  <a:pt x="-177681" y="985443"/>
                  <a:pt x="0" y="234498"/>
                </a:cubicBezTo>
                <a:close/>
              </a:path>
              <a:path w="6200775" h="2342648" fill="none" stroke="0" extrusionOk="0">
                <a:moveTo>
                  <a:pt x="0" y="234498"/>
                </a:moveTo>
                <a:cubicBezTo>
                  <a:pt x="-14477" y="85505"/>
                  <a:pt x="137704" y="-5620"/>
                  <a:pt x="265698" y="0"/>
                </a:cubicBezTo>
                <a:cubicBezTo>
                  <a:pt x="1962685" y="211877"/>
                  <a:pt x="4695169" y="-72133"/>
                  <a:pt x="5935075" y="0"/>
                </a:cubicBezTo>
                <a:cubicBezTo>
                  <a:pt x="6064822" y="4952"/>
                  <a:pt x="6230786" y="105018"/>
                  <a:pt x="6200775" y="234498"/>
                </a:cubicBezTo>
                <a:cubicBezTo>
                  <a:pt x="6163075" y="1106245"/>
                  <a:pt x="6335393" y="1346042"/>
                  <a:pt x="6200775" y="2108149"/>
                </a:cubicBezTo>
                <a:cubicBezTo>
                  <a:pt x="6187262" y="2269327"/>
                  <a:pt x="6091822" y="2320456"/>
                  <a:pt x="5935075" y="2342648"/>
                </a:cubicBezTo>
                <a:cubicBezTo>
                  <a:pt x="4209716" y="2224653"/>
                  <a:pt x="3123909" y="2191408"/>
                  <a:pt x="265698" y="2342648"/>
                </a:cubicBezTo>
                <a:cubicBezTo>
                  <a:pt x="116133" y="2325693"/>
                  <a:pt x="26839" y="2251140"/>
                  <a:pt x="0" y="2108149"/>
                </a:cubicBezTo>
                <a:cubicBezTo>
                  <a:pt x="-59700" y="1448211"/>
                  <a:pt x="-25585" y="879588"/>
                  <a:pt x="0" y="234498"/>
                </a:cubicBezTo>
                <a:close/>
              </a:path>
              <a:path w="6200775" h="2342648" fill="none" stroke="0" extrusionOk="0">
                <a:moveTo>
                  <a:pt x="0" y="234498"/>
                </a:moveTo>
                <a:cubicBezTo>
                  <a:pt x="1106" y="110120"/>
                  <a:pt x="157496" y="-12805"/>
                  <a:pt x="265698" y="0"/>
                </a:cubicBezTo>
                <a:cubicBezTo>
                  <a:pt x="2086436" y="277068"/>
                  <a:pt x="4628176" y="-133457"/>
                  <a:pt x="5935075" y="0"/>
                </a:cubicBezTo>
                <a:cubicBezTo>
                  <a:pt x="6048043" y="-2401"/>
                  <a:pt x="6243972" y="110245"/>
                  <a:pt x="6200775" y="234498"/>
                </a:cubicBezTo>
                <a:cubicBezTo>
                  <a:pt x="6203941" y="1091888"/>
                  <a:pt x="6348305" y="1357065"/>
                  <a:pt x="6200775" y="2108149"/>
                </a:cubicBezTo>
                <a:cubicBezTo>
                  <a:pt x="6175199" y="2266659"/>
                  <a:pt x="6104244" y="2337414"/>
                  <a:pt x="5935075" y="2342648"/>
                </a:cubicBezTo>
                <a:cubicBezTo>
                  <a:pt x="4462234" y="2110824"/>
                  <a:pt x="2979520" y="2277512"/>
                  <a:pt x="265698" y="2342648"/>
                </a:cubicBezTo>
                <a:cubicBezTo>
                  <a:pt x="105318" y="2297542"/>
                  <a:pt x="3548" y="2255567"/>
                  <a:pt x="0" y="2108149"/>
                </a:cubicBezTo>
                <a:cubicBezTo>
                  <a:pt x="-200144" y="1418462"/>
                  <a:pt x="75688" y="849057"/>
                  <a:pt x="0" y="234498"/>
                </a:cubicBezTo>
                <a:close/>
              </a:path>
            </a:pathLst>
          </a:cu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sp>
        <p:nvSpPr>
          <p:cNvPr id="25" name="Hình Bầu dục 24"/>
          <p:cNvSpPr/>
          <p:nvPr/>
        </p:nvSpPr>
        <p:spPr>
          <a:xfrm>
            <a:off x="2329877" y="1456126"/>
            <a:ext cx="809297" cy="761034"/>
          </a:xfrm>
          <a:prstGeom prst="ellipse">
            <a:avLst/>
          </a:prstGeom>
          <a:solidFill>
            <a:schemeClr val="accent4">
              <a:lumMod val="40000"/>
              <a:lumOff val="6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1</a:t>
            </a:r>
            <a:endParaRPr kumimoji="0" lang="en-US" sz="6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26" name="Hộp Văn bản 25"/>
          <p:cNvSpPr txBox="1"/>
          <p:nvPr/>
        </p:nvSpPr>
        <p:spPr>
          <a:xfrm>
            <a:off x="485776" y="2168964"/>
            <a:ext cx="4552949" cy="3046988"/>
          </a:xfrm>
          <a:prstGeom prst="rect">
            <a:avLst/>
          </a:prstGeom>
          <a:noFill/>
        </p:spPr>
        <p:txBody>
          <a:bodyPr wrap="square" rtlCol="0">
            <a:spAutoFit/>
          </a:bodyPr>
          <a:lstStyle/>
          <a:p>
            <a:pPr lvl="0" algn="just"/>
            <a:r>
              <a:rPr lang="vi-VN" sz="3200" dirty="0">
                <a:solidFill>
                  <a:prstClr val="black"/>
                </a:solidFill>
                <a:latin typeface="Calibri" panose="020F0502020204030204"/>
              </a:rPr>
              <a:t>Thấy hoa phượng ở công viên gần nhà đang nở đỏ rực, Lan rủ Huệ bẻ vài cành để đem về nhà.</a:t>
            </a:r>
            <a:endParaRPr lang="vi-VN" sz="3200" dirty="0">
              <a:solidFill>
                <a:prstClr val="black"/>
              </a:solidFill>
              <a:latin typeface="Calibri" panose="020F0502020204030204"/>
            </a:endParaRPr>
          </a:p>
          <a:p>
            <a:pPr lvl="0" algn="just"/>
            <a:r>
              <a:rPr lang="vi-VN" sz="3200" b="1" i="1" dirty="0">
                <a:solidFill>
                  <a:prstClr val="black"/>
                </a:solidFill>
                <a:latin typeface="Calibri" panose="020F0502020204030204"/>
              </a:rPr>
              <a:t>Nếu là Huệ, em sẽ khuyên Lan điều gì?</a:t>
            </a:r>
            <a:endParaRPr lang="vi-VN" sz="3200" b="1" i="1" dirty="0">
              <a:solidFill>
                <a:prstClr val="black"/>
              </a:solidFill>
              <a:latin typeface="Calibri" panose="020F0502020204030204"/>
            </a:endParaRPr>
          </a:p>
        </p:txBody>
      </p:sp>
      <p:sp>
        <p:nvSpPr>
          <p:cNvPr id="33" name="Hộp Văn bản 32"/>
          <p:cNvSpPr txBox="1"/>
          <p:nvPr/>
        </p:nvSpPr>
        <p:spPr>
          <a:xfrm>
            <a:off x="5810250" y="1932514"/>
            <a:ext cx="5829300" cy="2062103"/>
          </a:xfrm>
          <a:prstGeom prst="rect">
            <a:avLst/>
          </a:prstGeom>
          <a:noFill/>
        </p:spPr>
        <p:txBody>
          <a:bodyPr wrap="square">
            <a:spAutoFit/>
          </a:bodyPr>
          <a:lstStyle/>
          <a:p>
            <a:pPr lvl="0" algn="just"/>
            <a:r>
              <a:rPr lang="en-US" sz="3200" b="1" dirty="0">
                <a:solidFill>
                  <a:prstClr val="black"/>
                </a:solidFill>
                <a:latin typeface="Cambria" panose="02040503050406030204" pitchFamily="18" charset="0"/>
                <a:ea typeface="Cambria" panose="02040503050406030204" pitchFamily="18" charset="0"/>
              </a:rPr>
              <a:t>   </a:t>
            </a:r>
            <a:r>
              <a:rPr lang="vi-VN" sz="3200" b="1" dirty="0">
                <a:solidFill>
                  <a:prstClr val="black"/>
                </a:solidFill>
                <a:latin typeface="Cambria" panose="02040503050406030204" pitchFamily="18" charset="0"/>
                <a:ea typeface="Cambria" panose="02040503050406030204" pitchFamily="18" charset="0"/>
              </a:rPr>
              <a:t>Nếu là Huệ em có thể khuyên Lan không được bẻ hoa phượng, đây là hành vi phá hoại của công.</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4" name="图片 1"/>
          <p:cNvPicPr>
            <a:picLocks noChangeAspect="1"/>
          </p:cNvPicPr>
          <p:nvPr/>
        </p:nvPicPr>
        <p:blipFill rotWithShape="1">
          <a:blip r:embed="rId2">
            <a:extLst>
              <a:ext uri="{28A0092B-C50C-407E-A947-70E740481C1C}">
                <a14:useLocalDpi xmlns:a14="http://schemas.microsoft.com/office/drawing/2010/main" val="0"/>
              </a:ext>
            </a:extLst>
          </a:blip>
          <a:srcRect t="34009" b="28505"/>
          <a:stretch>
            <a:fillRect/>
          </a:stretch>
        </p:blipFill>
        <p:spPr>
          <a:xfrm>
            <a:off x="5074709" y="3943499"/>
            <a:ext cx="7117291" cy="2668016"/>
          </a:xfrm>
          <a:prstGeom prst="rect">
            <a:avLst/>
          </a:prstGeom>
        </p:spPr>
      </p:pic>
      <p:pic>
        <p:nvPicPr>
          <p:cNvPr id="2" name="Picture 1"/>
          <p:cNvPicPr>
            <a:picLocks noChangeAspect="1"/>
          </p:cNvPicPr>
          <p:nvPr/>
        </p:nvPicPr>
        <p:blipFill>
          <a:blip r:embed="rId3"/>
          <a:stretch>
            <a:fillRect/>
          </a:stretch>
        </p:blipFill>
        <p:spPr>
          <a:xfrm>
            <a:off x="1243937" y="163386"/>
            <a:ext cx="9437426" cy="1444877"/>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par>
                                <p:cTn id="9" presetID="22" presetClass="entr" presetSubtype="4"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wipe(down)">
                                      <p:cBhvr>
                                        <p:cTn id="11" dur="500"/>
                                        <p:tgtEl>
                                          <p:spTgt spid="25"/>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barn(inVertical)">
                                      <p:cBhvr>
                                        <p:cTn id="14" dur="500"/>
                                        <p:tgtEl>
                                          <p:spTgt spid="2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wipe(down)">
                                      <p:cBhvr>
                                        <p:cTn id="19" dur="500"/>
                                        <p:tgtEl>
                                          <p:spTgt spid="34"/>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wipe(down)">
                                      <p:cBhvr>
                                        <p:cTn id="2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34" grpId="0" animBg="1"/>
      <p:bldP spid="25" grpId="0" animBg="1"/>
      <p:bldP spid="26" grpId="0"/>
      <p:bldP spid="33"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13000" r="-13000"/>
          </a:stretch>
        </a:blipFill>
        <a:effectLst/>
      </p:bgPr>
    </p:bg>
    <p:spTree>
      <p:nvGrpSpPr>
        <p:cNvPr id="1" name=""/>
        <p:cNvGrpSpPr/>
        <p:nvPr/>
      </p:nvGrpSpPr>
      <p:grpSpPr>
        <a:xfrm>
          <a:off x="0" y="0"/>
          <a:ext cx="0" cy="0"/>
          <a:chOff x="0" y="0"/>
          <a:chExt cx="0" cy="0"/>
        </a:xfrm>
      </p:grpSpPr>
      <p:sp>
        <p:nvSpPr>
          <p:cNvPr id="23" name="Hình chữ nhật: Góc Tròn 22"/>
          <p:cNvSpPr/>
          <p:nvPr/>
        </p:nvSpPr>
        <p:spPr>
          <a:xfrm>
            <a:off x="419384" y="1901372"/>
            <a:ext cx="4657441" cy="4089854"/>
          </a:xfrm>
          <a:prstGeom prst="roundRect">
            <a:avLst/>
          </a:prstGeom>
          <a:solidFill>
            <a:schemeClr val="accent4">
              <a:lumMod val="40000"/>
              <a:lumOff val="60000"/>
              <a:alpha val="95000"/>
            </a:schemeClr>
          </a:solidFill>
          <a:ln w="28575">
            <a:solidFill>
              <a:schemeClr val="tx1"/>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Rectangle: Rounded Corners 8"/>
          <p:cNvSpPr/>
          <p:nvPr/>
        </p:nvSpPr>
        <p:spPr>
          <a:xfrm>
            <a:off x="5600700" y="1809750"/>
            <a:ext cx="6200775" cy="2342648"/>
          </a:xfrm>
          <a:custGeom>
            <a:avLst/>
            <a:gdLst>
              <a:gd name="connsiteX0" fmla="*/ 0 w 6200775"/>
              <a:gd name="connsiteY0" fmla="*/ 234498 h 2342648"/>
              <a:gd name="connsiteX1" fmla="*/ 265698 w 6200775"/>
              <a:gd name="connsiteY1" fmla="*/ 0 h 2342648"/>
              <a:gd name="connsiteX2" fmla="*/ 5935075 w 6200775"/>
              <a:gd name="connsiteY2" fmla="*/ 0 h 2342648"/>
              <a:gd name="connsiteX3" fmla="*/ 6200775 w 6200775"/>
              <a:gd name="connsiteY3" fmla="*/ 234498 h 2342648"/>
              <a:gd name="connsiteX4" fmla="*/ 6200775 w 6200775"/>
              <a:gd name="connsiteY4" fmla="*/ 2108149 h 2342648"/>
              <a:gd name="connsiteX5" fmla="*/ 5935075 w 6200775"/>
              <a:gd name="connsiteY5" fmla="*/ 2342648 h 2342648"/>
              <a:gd name="connsiteX6" fmla="*/ 265698 w 6200775"/>
              <a:gd name="connsiteY6" fmla="*/ 2342648 h 2342648"/>
              <a:gd name="connsiteX7" fmla="*/ 0 w 6200775"/>
              <a:gd name="connsiteY7" fmla="*/ 2108149 h 2342648"/>
              <a:gd name="connsiteX8" fmla="*/ 0 w 6200775"/>
              <a:gd name="connsiteY8" fmla="*/ 234498 h 2342648"/>
              <a:gd name="connsiteX0-1" fmla="*/ 0 w 6200775"/>
              <a:gd name="connsiteY0-2" fmla="*/ 234498 h 2342648"/>
              <a:gd name="connsiteX1-3" fmla="*/ 265698 w 6200775"/>
              <a:gd name="connsiteY1-4" fmla="*/ 0 h 2342648"/>
              <a:gd name="connsiteX2-5" fmla="*/ 5935075 w 6200775"/>
              <a:gd name="connsiteY2-6" fmla="*/ 0 h 2342648"/>
              <a:gd name="connsiteX3-7" fmla="*/ 6200775 w 6200775"/>
              <a:gd name="connsiteY3-8" fmla="*/ 234498 h 2342648"/>
              <a:gd name="connsiteX4-9" fmla="*/ 6200775 w 6200775"/>
              <a:gd name="connsiteY4-10" fmla="*/ 2108149 h 2342648"/>
              <a:gd name="connsiteX5-11" fmla="*/ 5935075 w 6200775"/>
              <a:gd name="connsiteY5-12" fmla="*/ 2342648 h 2342648"/>
              <a:gd name="connsiteX6-13" fmla="*/ 265698 w 6200775"/>
              <a:gd name="connsiteY6-14" fmla="*/ 2342648 h 2342648"/>
              <a:gd name="connsiteX7-15" fmla="*/ 0 w 6200775"/>
              <a:gd name="connsiteY7-16" fmla="*/ 2108149 h 2342648"/>
              <a:gd name="connsiteX8-17" fmla="*/ 0 w 6200775"/>
              <a:gd name="connsiteY8-18" fmla="*/ 234498 h 2342648"/>
              <a:gd name="connsiteX0-19" fmla="*/ 0 w 6200775"/>
              <a:gd name="connsiteY0-20" fmla="*/ 234498 h 2342648"/>
              <a:gd name="connsiteX1-21" fmla="*/ 265698 w 6200775"/>
              <a:gd name="connsiteY1-22" fmla="*/ 0 h 2342648"/>
              <a:gd name="connsiteX2-23" fmla="*/ 5935075 w 6200775"/>
              <a:gd name="connsiteY2-24" fmla="*/ 0 h 2342648"/>
              <a:gd name="connsiteX3-25" fmla="*/ 6200775 w 6200775"/>
              <a:gd name="connsiteY3-26" fmla="*/ 234498 h 2342648"/>
              <a:gd name="connsiteX4-27" fmla="*/ 6200775 w 6200775"/>
              <a:gd name="connsiteY4-28" fmla="*/ 2108149 h 2342648"/>
              <a:gd name="connsiteX5-29" fmla="*/ 5935075 w 6200775"/>
              <a:gd name="connsiteY5-30" fmla="*/ 2342648 h 2342648"/>
              <a:gd name="connsiteX6-31" fmla="*/ 265698 w 6200775"/>
              <a:gd name="connsiteY6-32" fmla="*/ 2342648 h 2342648"/>
              <a:gd name="connsiteX7-33" fmla="*/ 0 w 6200775"/>
              <a:gd name="connsiteY7-34" fmla="*/ 2108149 h 2342648"/>
              <a:gd name="connsiteX8-35" fmla="*/ 0 w 6200775"/>
              <a:gd name="connsiteY8-36" fmla="*/ 234498 h 234264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6200775" h="2342648" fill="none" extrusionOk="0">
                <a:moveTo>
                  <a:pt x="0" y="234498"/>
                </a:moveTo>
                <a:cubicBezTo>
                  <a:pt x="3761" y="137345"/>
                  <a:pt x="160124" y="-26671"/>
                  <a:pt x="265698" y="0"/>
                </a:cubicBezTo>
                <a:cubicBezTo>
                  <a:pt x="2227668" y="99176"/>
                  <a:pt x="4631836" y="-168060"/>
                  <a:pt x="5935075" y="0"/>
                </a:cubicBezTo>
                <a:cubicBezTo>
                  <a:pt x="6043457" y="-5733"/>
                  <a:pt x="6246402" y="72130"/>
                  <a:pt x="6200775" y="234498"/>
                </a:cubicBezTo>
                <a:cubicBezTo>
                  <a:pt x="6258187" y="1010118"/>
                  <a:pt x="6317636" y="1352051"/>
                  <a:pt x="6200775" y="2108149"/>
                </a:cubicBezTo>
                <a:cubicBezTo>
                  <a:pt x="6177957" y="2258894"/>
                  <a:pt x="6110478" y="2341815"/>
                  <a:pt x="5935075" y="2342648"/>
                </a:cubicBezTo>
                <a:cubicBezTo>
                  <a:pt x="4652938" y="2284219"/>
                  <a:pt x="2737215" y="2292990"/>
                  <a:pt x="265698" y="2342648"/>
                </a:cubicBezTo>
                <a:cubicBezTo>
                  <a:pt x="112611" y="2306336"/>
                  <a:pt x="995" y="2280674"/>
                  <a:pt x="0" y="2108149"/>
                </a:cubicBezTo>
                <a:cubicBezTo>
                  <a:pt x="-144409" y="1345979"/>
                  <a:pt x="128591" y="808455"/>
                  <a:pt x="0" y="234498"/>
                </a:cubicBezTo>
                <a:close/>
              </a:path>
              <a:path w="6200775" h="2342648" stroke="0" extrusionOk="0">
                <a:moveTo>
                  <a:pt x="0" y="234498"/>
                </a:moveTo>
                <a:cubicBezTo>
                  <a:pt x="-20360" y="100837"/>
                  <a:pt x="143944" y="-14793"/>
                  <a:pt x="265698" y="0"/>
                </a:cubicBezTo>
                <a:cubicBezTo>
                  <a:pt x="2093890" y="-288362"/>
                  <a:pt x="3058745" y="261168"/>
                  <a:pt x="5935075" y="0"/>
                </a:cubicBezTo>
                <a:cubicBezTo>
                  <a:pt x="6043489" y="-2772"/>
                  <a:pt x="6202516" y="147285"/>
                  <a:pt x="6200775" y="234498"/>
                </a:cubicBezTo>
                <a:cubicBezTo>
                  <a:pt x="6305999" y="770232"/>
                  <a:pt x="6401212" y="1465859"/>
                  <a:pt x="6200775" y="2108149"/>
                </a:cubicBezTo>
                <a:cubicBezTo>
                  <a:pt x="6202575" y="2255882"/>
                  <a:pt x="6053127" y="2336287"/>
                  <a:pt x="5935075" y="2342648"/>
                </a:cubicBezTo>
                <a:cubicBezTo>
                  <a:pt x="3643569" y="2311043"/>
                  <a:pt x="887316" y="2363873"/>
                  <a:pt x="265698" y="2342648"/>
                </a:cubicBezTo>
                <a:cubicBezTo>
                  <a:pt x="130311" y="2289646"/>
                  <a:pt x="-11914" y="2206584"/>
                  <a:pt x="0" y="2108149"/>
                </a:cubicBezTo>
                <a:cubicBezTo>
                  <a:pt x="-167977" y="1432055"/>
                  <a:pt x="-177681" y="985443"/>
                  <a:pt x="0" y="234498"/>
                </a:cubicBezTo>
                <a:close/>
              </a:path>
              <a:path w="6200775" h="2342648" fill="none" stroke="0" extrusionOk="0">
                <a:moveTo>
                  <a:pt x="0" y="234498"/>
                </a:moveTo>
                <a:cubicBezTo>
                  <a:pt x="-14477" y="85505"/>
                  <a:pt x="137704" y="-5620"/>
                  <a:pt x="265698" y="0"/>
                </a:cubicBezTo>
                <a:cubicBezTo>
                  <a:pt x="1962685" y="211877"/>
                  <a:pt x="4695169" y="-72133"/>
                  <a:pt x="5935075" y="0"/>
                </a:cubicBezTo>
                <a:cubicBezTo>
                  <a:pt x="6064822" y="4952"/>
                  <a:pt x="6230786" y="105018"/>
                  <a:pt x="6200775" y="234498"/>
                </a:cubicBezTo>
                <a:cubicBezTo>
                  <a:pt x="6163075" y="1106245"/>
                  <a:pt x="6335393" y="1346042"/>
                  <a:pt x="6200775" y="2108149"/>
                </a:cubicBezTo>
                <a:cubicBezTo>
                  <a:pt x="6187262" y="2269327"/>
                  <a:pt x="6091822" y="2320456"/>
                  <a:pt x="5935075" y="2342648"/>
                </a:cubicBezTo>
                <a:cubicBezTo>
                  <a:pt x="4209716" y="2224653"/>
                  <a:pt x="3123909" y="2191408"/>
                  <a:pt x="265698" y="2342648"/>
                </a:cubicBezTo>
                <a:cubicBezTo>
                  <a:pt x="116133" y="2325693"/>
                  <a:pt x="26839" y="2251140"/>
                  <a:pt x="0" y="2108149"/>
                </a:cubicBezTo>
                <a:cubicBezTo>
                  <a:pt x="-59700" y="1448211"/>
                  <a:pt x="-25585" y="879588"/>
                  <a:pt x="0" y="234498"/>
                </a:cubicBezTo>
                <a:close/>
              </a:path>
              <a:path w="6200775" h="2342648" fill="none" stroke="0" extrusionOk="0">
                <a:moveTo>
                  <a:pt x="0" y="234498"/>
                </a:moveTo>
                <a:cubicBezTo>
                  <a:pt x="1106" y="110120"/>
                  <a:pt x="157496" y="-12805"/>
                  <a:pt x="265698" y="0"/>
                </a:cubicBezTo>
                <a:cubicBezTo>
                  <a:pt x="2086436" y="277068"/>
                  <a:pt x="4628176" y="-133457"/>
                  <a:pt x="5935075" y="0"/>
                </a:cubicBezTo>
                <a:cubicBezTo>
                  <a:pt x="6048043" y="-2401"/>
                  <a:pt x="6243972" y="110245"/>
                  <a:pt x="6200775" y="234498"/>
                </a:cubicBezTo>
                <a:cubicBezTo>
                  <a:pt x="6203941" y="1091888"/>
                  <a:pt x="6348305" y="1357065"/>
                  <a:pt x="6200775" y="2108149"/>
                </a:cubicBezTo>
                <a:cubicBezTo>
                  <a:pt x="6175199" y="2266659"/>
                  <a:pt x="6104244" y="2337414"/>
                  <a:pt x="5935075" y="2342648"/>
                </a:cubicBezTo>
                <a:cubicBezTo>
                  <a:pt x="4462234" y="2110824"/>
                  <a:pt x="2979520" y="2277512"/>
                  <a:pt x="265698" y="2342648"/>
                </a:cubicBezTo>
                <a:cubicBezTo>
                  <a:pt x="105318" y="2297542"/>
                  <a:pt x="3548" y="2255567"/>
                  <a:pt x="0" y="2108149"/>
                </a:cubicBezTo>
                <a:cubicBezTo>
                  <a:pt x="-200144" y="1418462"/>
                  <a:pt x="75688" y="849057"/>
                  <a:pt x="0" y="234498"/>
                </a:cubicBezTo>
                <a:close/>
              </a:path>
            </a:pathLst>
          </a:cu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sp>
        <p:nvSpPr>
          <p:cNvPr id="25" name="Hình Bầu dục 24"/>
          <p:cNvSpPr/>
          <p:nvPr/>
        </p:nvSpPr>
        <p:spPr>
          <a:xfrm>
            <a:off x="2587052" y="1456126"/>
            <a:ext cx="809297" cy="761034"/>
          </a:xfrm>
          <a:prstGeom prst="ellipse">
            <a:avLst/>
          </a:prstGeom>
          <a:solidFill>
            <a:schemeClr val="accent4">
              <a:lumMod val="40000"/>
              <a:lumOff val="6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2</a:t>
            </a:r>
            <a:endParaRPr kumimoji="0" lang="en-US" sz="6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26" name="Hộp Văn bản 25"/>
          <p:cNvSpPr txBox="1"/>
          <p:nvPr/>
        </p:nvSpPr>
        <p:spPr>
          <a:xfrm>
            <a:off x="485776" y="2168964"/>
            <a:ext cx="4552949" cy="3539430"/>
          </a:xfrm>
          <a:prstGeom prst="rect">
            <a:avLst/>
          </a:prstGeom>
          <a:noFill/>
        </p:spPr>
        <p:txBody>
          <a:bodyPr wrap="square" rtlCol="0">
            <a:spAutoFit/>
          </a:bodyPr>
          <a:lstStyle/>
          <a:p>
            <a:pPr lvl="0" algn="just"/>
            <a:r>
              <a:rPr lang="vi-VN" sz="3200" dirty="0">
                <a:solidFill>
                  <a:srgbClr val="002060"/>
                </a:solidFill>
                <a:latin typeface="Calibri" panose="020F0502020204030204"/>
              </a:rPr>
              <a:t>Trường tổ chức cho học sinh khối lớp 4 đi tham quan bảo tàng. Nam rủ Bảo trèo lên trống đồng để chụp ảnh.</a:t>
            </a:r>
            <a:endParaRPr lang="en-US" sz="3200" dirty="0">
              <a:solidFill>
                <a:srgbClr val="002060"/>
              </a:solidFill>
              <a:latin typeface="Calibri" panose="020F0502020204030204"/>
            </a:endParaRPr>
          </a:p>
          <a:p>
            <a:pPr lvl="0" algn="just"/>
            <a:r>
              <a:rPr lang="vi-VN" sz="3200" b="1" i="1" dirty="0">
                <a:solidFill>
                  <a:srgbClr val="002060"/>
                </a:solidFill>
                <a:latin typeface="Calibri" panose="020F0502020204030204"/>
              </a:rPr>
              <a:t>Nếu là Bảo, em sẽ khuyên Nam điều gì?</a:t>
            </a:r>
            <a:endParaRPr kumimoji="0" lang="vi-VN" sz="3200" b="1" i="1" u="none" strike="noStrike" kern="1200" cap="none" spc="0" normalizeH="0" baseline="0" noProof="0" dirty="0">
              <a:ln>
                <a:noFill/>
              </a:ln>
              <a:solidFill>
                <a:srgbClr val="002060"/>
              </a:solidFill>
              <a:effectLst/>
              <a:uLnTx/>
              <a:uFillTx/>
              <a:latin typeface="Calibri" panose="020F0502020204030204"/>
            </a:endParaRPr>
          </a:p>
        </p:txBody>
      </p:sp>
      <p:sp>
        <p:nvSpPr>
          <p:cNvPr id="33" name="Hộp Văn bản 32"/>
          <p:cNvSpPr txBox="1"/>
          <p:nvPr/>
        </p:nvSpPr>
        <p:spPr>
          <a:xfrm>
            <a:off x="5791200" y="1894414"/>
            <a:ext cx="5829300" cy="2308324"/>
          </a:xfrm>
          <a:prstGeom prst="rect">
            <a:avLst/>
          </a:prstGeom>
          <a:noFill/>
        </p:spPr>
        <p:txBody>
          <a:bodyPr wrap="square">
            <a:spAutoFit/>
          </a:bodyPr>
          <a:lstStyle/>
          <a:p>
            <a:pPr lvl="0" algn="just"/>
            <a:r>
              <a:rPr lang="vi-VN" sz="3600" b="1" dirty="0">
                <a:solidFill>
                  <a:prstClr val="black"/>
                </a:solidFill>
                <a:latin typeface="Cambria" panose="02040503050406030204" pitchFamily="18" charset="0"/>
                <a:ea typeface="Cambria" panose="02040503050406030204" pitchFamily="18" charset="0"/>
              </a:rPr>
              <a:t>Nếu là Bảo, em sẽ khuyên Nam không được phép trèo lên hiện vật trưng bày trong bảo tàng</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4" name="图片 1"/>
          <p:cNvPicPr>
            <a:picLocks noChangeAspect="1"/>
          </p:cNvPicPr>
          <p:nvPr/>
        </p:nvPicPr>
        <p:blipFill rotWithShape="1">
          <a:blip r:embed="rId2">
            <a:extLst>
              <a:ext uri="{28A0092B-C50C-407E-A947-70E740481C1C}">
                <a14:useLocalDpi xmlns:a14="http://schemas.microsoft.com/office/drawing/2010/main" val="0"/>
              </a:ext>
            </a:extLst>
          </a:blip>
          <a:srcRect t="34009" b="28505"/>
          <a:stretch>
            <a:fillRect/>
          </a:stretch>
        </p:blipFill>
        <p:spPr>
          <a:xfrm>
            <a:off x="5074709" y="3943499"/>
            <a:ext cx="7117291" cy="2668016"/>
          </a:xfrm>
          <a:prstGeom prst="rect">
            <a:avLst/>
          </a:prstGeom>
        </p:spPr>
      </p:pic>
      <p:pic>
        <p:nvPicPr>
          <p:cNvPr id="2" name="Picture 1"/>
          <p:cNvPicPr>
            <a:picLocks noChangeAspect="1"/>
          </p:cNvPicPr>
          <p:nvPr/>
        </p:nvPicPr>
        <p:blipFill>
          <a:blip r:embed="rId3"/>
          <a:stretch>
            <a:fillRect/>
          </a:stretch>
        </p:blipFill>
        <p:spPr>
          <a:xfrm>
            <a:off x="1243937" y="163386"/>
            <a:ext cx="9437426" cy="1444877"/>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par>
                                <p:cTn id="9" presetID="22" presetClass="entr" presetSubtype="4"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wipe(down)">
                                      <p:cBhvr>
                                        <p:cTn id="11" dur="500"/>
                                        <p:tgtEl>
                                          <p:spTgt spid="25"/>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barn(inVertical)">
                                      <p:cBhvr>
                                        <p:cTn id="14" dur="500"/>
                                        <p:tgtEl>
                                          <p:spTgt spid="2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wipe(down)">
                                      <p:cBhvr>
                                        <p:cTn id="19" dur="500"/>
                                        <p:tgtEl>
                                          <p:spTgt spid="34"/>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wipe(down)">
                                      <p:cBhvr>
                                        <p:cTn id="2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34" grpId="0" animBg="1"/>
      <p:bldP spid="25" grpId="0" animBg="1"/>
      <p:bldP spid="26" grpId="0"/>
      <p:bldP spid="33"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13000" r="-13000"/>
          </a:stretch>
        </a:blipFill>
        <a:effectLst/>
      </p:bgPr>
    </p:bg>
    <p:spTree>
      <p:nvGrpSpPr>
        <p:cNvPr id="1" name=""/>
        <p:cNvGrpSpPr/>
        <p:nvPr/>
      </p:nvGrpSpPr>
      <p:grpSpPr>
        <a:xfrm>
          <a:off x="0" y="0"/>
          <a:ext cx="0" cy="0"/>
          <a:chOff x="0" y="0"/>
          <a:chExt cx="0" cy="0"/>
        </a:xfrm>
      </p:grpSpPr>
      <p:sp>
        <p:nvSpPr>
          <p:cNvPr id="23" name="Hình chữ nhật: Góc Tròn 22"/>
          <p:cNvSpPr/>
          <p:nvPr/>
        </p:nvSpPr>
        <p:spPr>
          <a:xfrm>
            <a:off x="419384" y="1901371"/>
            <a:ext cx="4657441" cy="4699453"/>
          </a:xfrm>
          <a:prstGeom prst="roundRect">
            <a:avLst/>
          </a:prstGeom>
          <a:solidFill>
            <a:schemeClr val="accent4">
              <a:lumMod val="40000"/>
              <a:lumOff val="60000"/>
              <a:alpha val="95000"/>
            </a:schemeClr>
          </a:solidFill>
          <a:ln w="28575">
            <a:solidFill>
              <a:schemeClr val="tx1"/>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Rectangle: Rounded Corners 8"/>
          <p:cNvSpPr/>
          <p:nvPr/>
        </p:nvSpPr>
        <p:spPr>
          <a:xfrm>
            <a:off x="5391150" y="1809750"/>
            <a:ext cx="6629400" cy="2342648"/>
          </a:xfrm>
          <a:custGeom>
            <a:avLst/>
            <a:gdLst>
              <a:gd name="connsiteX0" fmla="*/ 0 w 6200775"/>
              <a:gd name="connsiteY0" fmla="*/ 234498 h 2342648"/>
              <a:gd name="connsiteX1" fmla="*/ 265698 w 6200775"/>
              <a:gd name="connsiteY1" fmla="*/ 0 h 2342648"/>
              <a:gd name="connsiteX2" fmla="*/ 5935075 w 6200775"/>
              <a:gd name="connsiteY2" fmla="*/ 0 h 2342648"/>
              <a:gd name="connsiteX3" fmla="*/ 6200775 w 6200775"/>
              <a:gd name="connsiteY3" fmla="*/ 234498 h 2342648"/>
              <a:gd name="connsiteX4" fmla="*/ 6200775 w 6200775"/>
              <a:gd name="connsiteY4" fmla="*/ 2108149 h 2342648"/>
              <a:gd name="connsiteX5" fmla="*/ 5935075 w 6200775"/>
              <a:gd name="connsiteY5" fmla="*/ 2342648 h 2342648"/>
              <a:gd name="connsiteX6" fmla="*/ 265698 w 6200775"/>
              <a:gd name="connsiteY6" fmla="*/ 2342648 h 2342648"/>
              <a:gd name="connsiteX7" fmla="*/ 0 w 6200775"/>
              <a:gd name="connsiteY7" fmla="*/ 2108149 h 2342648"/>
              <a:gd name="connsiteX8" fmla="*/ 0 w 6200775"/>
              <a:gd name="connsiteY8" fmla="*/ 234498 h 2342648"/>
              <a:gd name="connsiteX0-1" fmla="*/ 0 w 6200775"/>
              <a:gd name="connsiteY0-2" fmla="*/ 234498 h 2342648"/>
              <a:gd name="connsiteX1-3" fmla="*/ 265698 w 6200775"/>
              <a:gd name="connsiteY1-4" fmla="*/ 0 h 2342648"/>
              <a:gd name="connsiteX2-5" fmla="*/ 5935075 w 6200775"/>
              <a:gd name="connsiteY2-6" fmla="*/ 0 h 2342648"/>
              <a:gd name="connsiteX3-7" fmla="*/ 6200775 w 6200775"/>
              <a:gd name="connsiteY3-8" fmla="*/ 234498 h 2342648"/>
              <a:gd name="connsiteX4-9" fmla="*/ 6200775 w 6200775"/>
              <a:gd name="connsiteY4-10" fmla="*/ 2108149 h 2342648"/>
              <a:gd name="connsiteX5-11" fmla="*/ 5935075 w 6200775"/>
              <a:gd name="connsiteY5-12" fmla="*/ 2342648 h 2342648"/>
              <a:gd name="connsiteX6-13" fmla="*/ 265698 w 6200775"/>
              <a:gd name="connsiteY6-14" fmla="*/ 2342648 h 2342648"/>
              <a:gd name="connsiteX7-15" fmla="*/ 0 w 6200775"/>
              <a:gd name="connsiteY7-16" fmla="*/ 2108149 h 2342648"/>
              <a:gd name="connsiteX8-17" fmla="*/ 0 w 6200775"/>
              <a:gd name="connsiteY8-18" fmla="*/ 234498 h 2342648"/>
              <a:gd name="connsiteX0-19" fmla="*/ 0 w 6200775"/>
              <a:gd name="connsiteY0-20" fmla="*/ 234498 h 2342648"/>
              <a:gd name="connsiteX1-21" fmla="*/ 265698 w 6200775"/>
              <a:gd name="connsiteY1-22" fmla="*/ 0 h 2342648"/>
              <a:gd name="connsiteX2-23" fmla="*/ 5935075 w 6200775"/>
              <a:gd name="connsiteY2-24" fmla="*/ 0 h 2342648"/>
              <a:gd name="connsiteX3-25" fmla="*/ 6200775 w 6200775"/>
              <a:gd name="connsiteY3-26" fmla="*/ 234498 h 2342648"/>
              <a:gd name="connsiteX4-27" fmla="*/ 6200775 w 6200775"/>
              <a:gd name="connsiteY4-28" fmla="*/ 2108149 h 2342648"/>
              <a:gd name="connsiteX5-29" fmla="*/ 5935075 w 6200775"/>
              <a:gd name="connsiteY5-30" fmla="*/ 2342648 h 2342648"/>
              <a:gd name="connsiteX6-31" fmla="*/ 265698 w 6200775"/>
              <a:gd name="connsiteY6-32" fmla="*/ 2342648 h 2342648"/>
              <a:gd name="connsiteX7-33" fmla="*/ 0 w 6200775"/>
              <a:gd name="connsiteY7-34" fmla="*/ 2108149 h 2342648"/>
              <a:gd name="connsiteX8-35" fmla="*/ 0 w 6200775"/>
              <a:gd name="connsiteY8-36" fmla="*/ 234498 h 234264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6200775" h="2342648" fill="none" extrusionOk="0">
                <a:moveTo>
                  <a:pt x="0" y="234498"/>
                </a:moveTo>
                <a:cubicBezTo>
                  <a:pt x="3761" y="137345"/>
                  <a:pt x="160124" y="-26671"/>
                  <a:pt x="265698" y="0"/>
                </a:cubicBezTo>
                <a:cubicBezTo>
                  <a:pt x="2227668" y="99176"/>
                  <a:pt x="4631836" y="-168060"/>
                  <a:pt x="5935075" y="0"/>
                </a:cubicBezTo>
                <a:cubicBezTo>
                  <a:pt x="6043457" y="-5733"/>
                  <a:pt x="6246402" y="72130"/>
                  <a:pt x="6200775" y="234498"/>
                </a:cubicBezTo>
                <a:cubicBezTo>
                  <a:pt x="6258187" y="1010118"/>
                  <a:pt x="6317636" y="1352051"/>
                  <a:pt x="6200775" y="2108149"/>
                </a:cubicBezTo>
                <a:cubicBezTo>
                  <a:pt x="6177957" y="2258894"/>
                  <a:pt x="6110478" y="2341815"/>
                  <a:pt x="5935075" y="2342648"/>
                </a:cubicBezTo>
                <a:cubicBezTo>
                  <a:pt x="4652938" y="2284219"/>
                  <a:pt x="2737215" y="2292990"/>
                  <a:pt x="265698" y="2342648"/>
                </a:cubicBezTo>
                <a:cubicBezTo>
                  <a:pt x="112611" y="2306336"/>
                  <a:pt x="995" y="2280674"/>
                  <a:pt x="0" y="2108149"/>
                </a:cubicBezTo>
                <a:cubicBezTo>
                  <a:pt x="-144409" y="1345979"/>
                  <a:pt x="128591" y="808455"/>
                  <a:pt x="0" y="234498"/>
                </a:cubicBezTo>
                <a:close/>
              </a:path>
              <a:path w="6200775" h="2342648" stroke="0" extrusionOk="0">
                <a:moveTo>
                  <a:pt x="0" y="234498"/>
                </a:moveTo>
                <a:cubicBezTo>
                  <a:pt x="-20360" y="100837"/>
                  <a:pt x="143944" y="-14793"/>
                  <a:pt x="265698" y="0"/>
                </a:cubicBezTo>
                <a:cubicBezTo>
                  <a:pt x="2093890" y="-288362"/>
                  <a:pt x="3058745" y="261168"/>
                  <a:pt x="5935075" y="0"/>
                </a:cubicBezTo>
                <a:cubicBezTo>
                  <a:pt x="6043489" y="-2772"/>
                  <a:pt x="6202516" y="147285"/>
                  <a:pt x="6200775" y="234498"/>
                </a:cubicBezTo>
                <a:cubicBezTo>
                  <a:pt x="6305999" y="770232"/>
                  <a:pt x="6401212" y="1465859"/>
                  <a:pt x="6200775" y="2108149"/>
                </a:cubicBezTo>
                <a:cubicBezTo>
                  <a:pt x="6202575" y="2255882"/>
                  <a:pt x="6053127" y="2336287"/>
                  <a:pt x="5935075" y="2342648"/>
                </a:cubicBezTo>
                <a:cubicBezTo>
                  <a:pt x="3643569" y="2311043"/>
                  <a:pt x="887316" y="2363873"/>
                  <a:pt x="265698" y="2342648"/>
                </a:cubicBezTo>
                <a:cubicBezTo>
                  <a:pt x="130311" y="2289646"/>
                  <a:pt x="-11914" y="2206584"/>
                  <a:pt x="0" y="2108149"/>
                </a:cubicBezTo>
                <a:cubicBezTo>
                  <a:pt x="-167977" y="1432055"/>
                  <a:pt x="-177681" y="985443"/>
                  <a:pt x="0" y="234498"/>
                </a:cubicBezTo>
                <a:close/>
              </a:path>
              <a:path w="6200775" h="2342648" fill="none" stroke="0" extrusionOk="0">
                <a:moveTo>
                  <a:pt x="0" y="234498"/>
                </a:moveTo>
                <a:cubicBezTo>
                  <a:pt x="-14477" y="85505"/>
                  <a:pt x="137704" y="-5620"/>
                  <a:pt x="265698" y="0"/>
                </a:cubicBezTo>
                <a:cubicBezTo>
                  <a:pt x="1962685" y="211877"/>
                  <a:pt x="4695169" y="-72133"/>
                  <a:pt x="5935075" y="0"/>
                </a:cubicBezTo>
                <a:cubicBezTo>
                  <a:pt x="6064822" y="4952"/>
                  <a:pt x="6230786" y="105018"/>
                  <a:pt x="6200775" y="234498"/>
                </a:cubicBezTo>
                <a:cubicBezTo>
                  <a:pt x="6163075" y="1106245"/>
                  <a:pt x="6335393" y="1346042"/>
                  <a:pt x="6200775" y="2108149"/>
                </a:cubicBezTo>
                <a:cubicBezTo>
                  <a:pt x="6187262" y="2269327"/>
                  <a:pt x="6091822" y="2320456"/>
                  <a:pt x="5935075" y="2342648"/>
                </a:cubicBezTo>
                <a:cubicBezTo>
                  <a:pt x="4209716" y="2224653"/>
                  <a:pt x="3123909" y="2191408"/>
                  <a:pt x="265698" y="2342648"/>
                </a:cubicBezTo>
                <a:cubicBezTo>
                  <a:pt x="116133" y="2325693"/>
                  <a:pt x="26839" y="2251140"/>
                  <a:pt x="0" y="2108149"/>
                </a:cubicBezTo>
                <a:cubicBezTo>
                  <a:pt x="-59700" y="1448211"/>
                  <a:pt x="-25585" y="879588"/>
                  <a:pt x="0" y="234498"/>
                </a:cubicBezTo>
                <a:close/>
              </a:path>
              <a:path w="6200775" h="2342648" fill="none" stroke="0" extrusionOk="0">
                <a:moveTo>
                  <a:pt x="0" y="234498"/>
                </a:moveTo>
                <a:cubicBezTo>
                  <a:pt x="1106" y="110120"/>
                  <a:pt x="157496" y="-12805"/>
                  <a:pt x="265698" y="0"/>
                </a:cubicBezTo>
                <a:cubicBezTo>
                  <a:pt x="2086436" y="277068"/>
                  <a:pt x="4628176" y="-133457"/>
                  <a:pt x="5935075" y="0"/>
                </a:cubicBezTo>
                <a:cubicBezTo>
                  <a:pt x="6048043" y="-2401"/>
                  <a:pt x="6243972" y="110245"/>
                  <a:pt x="6200775" y="234498"/>
                </a:cubicBezTo>
                <a:cubicBezTo>
                  <a:pt x="6203941" y="1091888"/>
                  <a:pt x="6348305" y="1357065"/>
                  <a:pt x="6200775" y="2108149"/>
                </a:cubicBezTo>
                <a:cubicBezTo>
                  <a:pt x="6175199" y="2266659"/>
                  <a:pt x="6104244" y="2337414"/>
                  <a:pt x="5935075" y="2342648"/>
                </a:cubicBezTo>
                <a:cubicBezTo>
                  <a:pt x="4462234" y="2110824"/>
                  <a:pt x="2979520" y="2277512"/>
                  <a:pt x="265698" y="2342648"/>
                </a:cubicBezTo>
                <a:cubicBezTo>
                  <a:pt x="105318" y="2297542"/>
                  <a:pt x="3548" y="2255567"/>
                  <a:pt x="0" y="2108149"/>
                </a:cubicBezTo>
                <a:cubicBezTo>
                  <a:pt x="-200144" y="1418462"/>
                  <a:pt x="75688" y="849057"/>
                  <a:pt x="0" y="234498"/>
                </a:cubicBezTo>
                <a:close/>
              </a:path>
            </a:pathLst>
          </a:cu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sp>
        <p:nvSpPr>
          <p:cNvPr id="25" name="Hình Bầu dục 24"/>
          <p:cNvSpPr/>
          <p:nvPr/>
        </p:nvSpPr>
        <p:spPr>
          <a:xfrm>
            <a:off x="2301302" y="1465651"/>
            <a:ext cx="809297" cy="761034"/>
          </a:xfrm>
          <a:prstGeom prst="ellipse">
            <a:avLst/>
          </a:prstGeom>
          <a:solidFill>
            <a:schemeClr val="accent4">
              <a:lumMod val="40000"/>
              <a:lumOff val="6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3</a:t>
            </a:r>
            <a:endParaRPr kumimoji="0" lang="en-US" sz="6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26" name="Hộp Văn bản 25"/>
          <p:cNvSpPr txBox="1"/>
          <p:nvPr/>
        </p:nvSpPr>
        <p:spPr>
          <a:xfrm>
            <a:off x="485776" y="2168964"/>
            <a:ext cx="4552949" cy="3539430"/>
          </a:xfrm>
          <a:prstGeom prst="rect">
            <a:avLst/>
          </a:prstGeom>
          <a:noFill/>
        </p:spPr>
        <p:txBody>
          <a:bodyPr wrap="square" rtlCol="0">
            <a:spAutoFit/>
          </a:bodyPr>
          <a:lstStyle/>
          <a:p>
            <a:pPr lvl="0" algn="just">
              <a:defRPr/>
            </a:pPr>
            <a:r>
              <a:rPr lang="vi-VN" sz="3200" dirty="0">
                <a:solidFill>
                  <a:prstClr val="black"/>
                </a:solidFill>
                <a:latin typeface="Calibri" panose="020F0502020204030204"/>
              </a:rPr>
              <a:t>Đang đi thang máy trong chung cư, một nhóm bạn liên tục đùa nghịch, bấm vào bảng điều khiển.</a:t>
            </a:r>
            <a:endParaRPr lang="vi-VN" sz="3200" dirty="0">
              <a:solidFill>
                <a:prstClr val="black"/>
              </a:solidFill>
              <a:latin typeface="Calibri" panose="020F0502020204030204"/>
            </a:endParaRPr>
          </a:p>
          <a:p>
            <a:pPr lvl="0" algn="just">
              <a:defRPr/>
            </a:pPr>
            <a:r>
              <a:rPr lang="vi-VN" sz="3200" b="1" i="1" dirty="0">
                <a:solidFill>
                  <a:prstClr val="black"/>
                </a:solidFill>
                <a:latin typeface="Calibri" panose="020F0502020204030204"/>
              </a:rPr>
              <a:t>Nếu cùng ở trong thang máy, em sẽ khuyên các bạn điều gì?</a:t>
            </a:r>
            <a:endParaRPr lang="vi-VN" sz="3200" b="1" i="1" dirty="0">
              <a:solidFill>
                <a:prstClr val="black"/>
              </a:solidFill>
              <a:latin typeface="Calibri" panose="020F0502020204030204"/>
            </a:endParaRPr>
          </a:p>
        </p:txBody>
      </p:sp>
      <p:sp>
        <p:nvSpPr>
          <p:cNvPr id="33" name="Hộp Văn bản 32"/>
          <p:cNvSpPr txBox="1"/>
          <p:nvPr/>
        </p:nvSpPr>
        <p:spPr>
          <a:xfrm>
            <a:off x="5629275" y="1922989"/>
            <a:ext cx="6381749" cy="2246769"/>
          </a:xfrm>
          <a:prstGeom prst="rect">
            <a:avLst/>
          </a:prstGeom>
          <a:noFill/>
        </p:spPr>
        <p:txBody>
          <a:bodyPr wrap="square">
            <a:spAutoFit/>
          </a:bodyPr>
          <a:lstStyle/>
          <a:p>
            <a:pPr lvl="0" algn="just"/>
            <a:r>
              <a:rPr lang="vi-VN" sz="2800" b="1" dirty="0">
                <a:solidFill>
                  <a:prstClr val="black"/>
                </a:solidFill>
                <a:latin typeface="Cambria" panose="02040503050406030204" pitchFamily="18" charset="0"/>
                <a:ea typeface="Cambria" panose="02040503050406030204" pitchFamily="18" charset="0"/>
              </a:rPr>
              <a:t>Nếu cùng ở trong thang máy, em sẽ khuyên các bạn dừng ngay hành động bấm vào bảng điều khiển vì như vậy có thể gây hỏng hóc hoặc bất tiện cho người sử dụng thang máy.</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4" name="图片 1"/>
          <p:cNvPicPr>
            <a:picLocks noChangeAspect="1"/>
          </p:cNvPicPr>
          <p:nvPr/>
        </p:nvPicPr>
        <p:blipFill rotWithShape="1">
          <a:blip r:embed="rId2">
            <a:extLst>
              <a:ext uri="{28A0092B-C50C-407E-A947-70E740481C1C}">
                <a14:useLocalDpi xmlns:a14="http://schemas.microsoft.com/office/drawing/2010/main" val="0"/>
              </a:ext>
            </a:extLst>
          </a:blip>
          <a:srcRect t="34009" b="28505"/>
          <a:stretch>
            <a:fillRect/>
          </a:stretch>
        </p:blipFill>
        <p:spPr>
          <a:xfrm>
            <a:off x="5074709" y="3943499"/>
            <a:ext cx="7117291" cy="2668016"/>
          </a:xfrm>
          <a:prstGeom prst="rect">
            <a:avLst/>
          </a:prstGeom>
        </p:spPr>
      </p:pic>
      <p:pic>
        <p:nvPicPr>
          <p:cNvPr id="2" name="Picture 1"/>
          <p:cNvPicPr>
            <a:picLocks noChangeAspect="1"/>
          </p:cNvPicPr>
          <p:nvPr/>
        </p:nvPicPr>
        <p:blipFill>
          <a:blip r:embed="rId3"/>
          <a:stretch>
            <a:fillRect/>
          </a:stretch>
        </p:blipFill>
        <p:spPr>
          <a:xfrm>
            <a:off x="1243937" y="163386"/>
            <a:ext cx="9437426" cy="1444877"/>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par>
                                <p:cTn id="9" presetID="22" presetClass="entr" presetSubtype="4"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wipe(down)">
                                      <p:cBhvr>
                                        <p:cTn id="11" dur="500"/>
                                        <p:tgtEl>
                                          <p:spTgt spid="25"/>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barn(inVertical)">
                                      <p:cBhvr>
                                        <p:cTn id="14" dur="500"/>
                                        <p:tgtEl>
                                          <p:spTgt spid="2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wipe(down)">
                                      <p:cBhvr>
                                        <p:cTn id="19" dur="500"/>
                                        <p:tgtEl>
                                          <p:spTgt spid="34"/>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wipe(down)">
                                      <p:cBhvr>
                                        <p:cTn id="2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34" grpId="0" animBg="1"/>
      <p:bldP spid="25" grpId="0" animBg="1"/>
      <p:bldP spid="26" grpId="0"/>
      <p:bldP spid="3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4" name="图片 3" descr="35"/>
          <p:cNvPicPr>
            <a:picLocks noChangeAspect="1"/>
          </p:cNvPicPr>
          <p:nvPr/>
        </p:nvPicPr>
        <p:blipFill>
          <a:blip r:embed="rId2"/>
          <a:stretch>
            <a:fillRect/>
          </a:stretch>
        </p:blipFill>
        <p:spPr>
          <a:xfrm>
            <a:off x="0" y="0"/>
            <a:ext cx="12182475" cy="5796915"/>
          </a:xfrm>
          <a:prstGeom prst="rect">
            <a:avLst/>
          </a:prstGeom>
        </p:spPr>
      </p:pic>
      <p:pic>
        <p:nvPicPr>
          <p:cNvPr id="5" name="图片 4" descr="34"/>
          <p:cNvPicPr>
            <a:picLocks noChangeAspect="1"/>
          </p:cNvPicPr>
          <p:nvPr/>
        </p:nvPicPr>
        <p:blipFill>
          <a:blip r:embed="rId3"/>
          <a:stretch>
            <a:fillRect/>
          </a:stretch>
        </p:blipFill>
        <p:spPr>
          <a:xfrm>
            <a:off x="0" y="3247390"/>
            <a:ext cx="12182475" cy="3664585"/>
          </a:xfrm>
          <a:prstGeom prst="rect">
            <a:avLst/>
          </a:prstGeom>
        </p:spPr>
      </p:pic>
      <p:cxnSp>
        <p:nvCxnSpPr>
          <p:cNvPr id="11" name="直接连接符 10"/>
          <p:cNvCxnSpPr/>
          <p:nvPr/>
        </p:nvCxnSpPr>
        <p:spPr>
          <a:xfrm>
            <a:off x="2470451" y="1172939"/>
            <a:ext cx="2717709" cy="0"/>
          </a:xfrm>
          <a:prstGeom prst="line">
            <a:avLst/>
          </a:prstGeom>
          <a:ln w="12700">
            <a:solidFill>
              <a:srgbClr val="40938C"/>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6418337" y="1172939"/>
            <a:ext cx="2717709" cy="0"/>
          </a:xfrm>
          <a:prstGeom prst="line">
            <a:avLst/>
          </a:prstGeom>
          <a:ln w="12700">
            <a:solidFill>
              <a:srgbClr val="40938C"/>
            </a:solidFill>
          </a:ln>
        </p:spPr>
        <p:style>
          <a:lnRef idx="1">
            <a:schemeClr val="accent1"/>
          </a:lnRef>
          <a:fillRef idx="0">
            <a:schemeClr val="accent1"/>
          </a:fillRef>
          <a:effectRef idx="0">
            <a:schemeClr val="accent1"/>
          </a:effectRef>
          <a:fontRef idx="minor">
            <a:schemeClr val="tx1"/>
          </a:fontRef>
        </p:style>
      </p:cxnSp>
      <p:sp>
        <p:nvSpPr>
          <p:cNvPr id="7" name="弧形 6"/>
          <p:cNvSpPr/>
          <p:nvPr/>
        </p:nvSpPr>
        <p:spPr>
          <a:xfrm>
            <a:off x="5117295" y="204292"/>
            <a:ext cx="1371906" cy="1371906"/>
          </a:xfrm>
          <a:prstGeom prst="arc">
            <a:avLst>
              <a:gd name="adj1" fmla="val 9386608"/>
              <a:gd name="adj2" fmla="val 1456947"/>
            </a:avLst>
          </a:prstGeom>
          <a:ln w="12700">
            <a:solidFill>
              <a:srgbClr val="40938C"/>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字魂105号-简雅黑" panose="00000500000000000000" charset="-122"/>
              <a:ea typeface="字魂105号-简雅黑" panose="00000500000000000000" charset="-122"/>
              <a:cs typeface="+mn-cs"/>
            </a:endParaRPr>
          </a:p>
        </p:txBody>
      </p:sp>
      <p:grpSp>
        <p:nvGrpSpPr>
          <p:cNvPr id="13" name="Group 12"/>
          <p:cNvGrpSpPr/>
          <p:nvPr/>
        </p:nvGrpSpPr>
        <p:grpSpPr>
          <a:xfrm>
            <a:off x="488751" y="3690298"/>
            <a:ext cx="3408091" cy="3310254"/>
            <a:chOff x="488751" y="3690298"/>
            <a:chExt cx="3408091" cy="3310254"/>
          </a:xfrm>
        </p:grpSpPr>
        <p:pic>
          <p:nvPicPr>
            <p:cNvPr id="15" name="Picture 14"/>
            <p:cNvPicPr>
              <a:picLocks noChangeAspect="1"/>
            </p:cNvPicPr>
            <p:nvPr/>
          </p:nvPicPr>
          <p:blipFill rotWithShape="1">
            <a:blip r:embed="rId4">
              <a:extLst>
                <a:ext uri="{28A0092B-C50C-407E-A947-70E740481C1C}">
                  <a14:useLocalDpi xmlns:a14="http://schemas.microsoft.com/office/drawing/2010/main" val="0"/>
                </a:ext>
              </a:extLst>
            </a:blip>
            <a:srcRect l="49548" t="32224" r="34274" b="-2328"/>
            <a:stretch>
              <a:fillRect/>
            </a:stretch>
          </p:blipFill>
          <p:spPr>
            <a:xfrm>
              <a:off x="1368287" y="3700528"/>
              <a:ext cx="2528555" cy="3300024"/>
            </a:xfrm>
            <a:prstGeom prst="rect">
              <a:avLst/>
            </a:prstGeom>
          </p:spPr>
        </p:pic>
        <p:pic>
          <p:nvPicPr>
            <p:cNvPr id="16" name="Picture 15"/>
            <p:cNvPicPr>
              <a:picLocks noChangeAspect="1"/>
            </p:cNvPicPr>
            <p:nvPr/>
          </p:nvPicPr>
          <p:blipFill rotWithShape="1">
            <a:blip r:embed="rId4">
              <a:extLst>
                <a:ext uri="{28A0092B-C50C-407E-A947-70E740481C1C}">
                  <a14:useLocalDpi xmlns:a14="http://schemas.microsoft.com/office/drawing/2010/main" val="0"/>
                </a:ext>
              </a:extLst>
            </a:blip>
            <a:srcRect l="65862" t="30773" r="17960" b="-878"/>
            <a:stretch>
              <a:fillRect/>
            </a:stretch>
          </p:blipFill>
          <p:spPr>
            <a:xfrm flipH="1">
              <a:off x="488751" y="3690298"/>
              <a:ext cx="2481781" cy="3238978"/>
            </a:xfrm>
            <a:prstGeom prst="rect">
              <a:avLst/>
            </a:prstGeom>
          </p:spPr>
        </p:pic>
      </p:grpSp>
      <p:pic>
        <p:nvPicPr>
          <p:cNvPr id="21" name="图片 5" descr="33"/>
          <p:cNvPicPr>
            <a:picLocks noChangeAspect="1"/>
          </p:cNvPicPr>
          <p:nvPr/>
        </p:nvPicPr>
        <p:blipFill>
          <a:blip r:embed="rId5"/>
          <a:stretch>
            <a:fillRect/>
          </a:stretch>
        </p:blipFill>
        <p:spPr>
          <a:xfrm>
            <a:off x="4551239" y="3445576"/>
            <a:ext cx="4188062" cy="3476286"/>
          </a:xfrm>
          <a:prstGeom prst="rect">
            <a:avLst/>
          </a:prstGeom>
        </p:spPr>
      </p:pic>
      <p:pic>
        <p:nvPicPr>
          <p:cNvPr id="12" name="Picture 11"/>
          <p:cNvPicPr>
            <a:picLocks noChangeAspect="1"/>
          </p:cNvPicPr>
          <p:nvPr/>
        </p:nvPicPr>
        <p:blipFill rotWithShape="1">
          <a:blip r:embed="rId4">
            <a:extLst>
              <a:ext uri="{28A0092B-C50C-407E-A947-70E740481C1C}">
                <a14:useLocalDpi xmlns:a14="http://schemas.microsoft.com/office/drawing/2010/main" val="0"/>
              </a:ext>
            </a:extLst>
          </a:blip>
          <a:srcRect l="87092" t="27821"/>
          <a:stretch>
            <a:fillRect/>
          </a:stretch>
        </p:blipFill>
        <p:spPr>
          <a:xfrm>
            <a:off x="9943493" y="3596442"/>
            <a:ext cx="2017408" cy="3397689"/>
          </a:xfrm>
          <a:prstGeom prst="rect">
            <a:avLst/>
          </a:prstGeom>
        </p:spPr>
      </p:pic>
      <p:pic>
        <p:nvPicPr>
          <p:cNvPr id="17" name="Picture 16"/>
          <p:cNvPicPr>
            <a:picLocks noChangeAspect="1"/>
          </p:cNvPicPr>
          <p:nvPr/>
        </p:nvPicPr>
        <p:blipFill rotWithShape="1">
          <a:blip r:embed="rId4">
            <a:extLst>
              <a:ext uri="{28A0092B-C50C-407E-A947-70E740481C1C}">
                <a14:useLocalDpi xmlns:a14="http://schemas.microsoft.com/office/drawing/2010/main" val="0"/>
              </a:ext>
            </a:extLst>
          </a:blip>
          <a:srcRect l="16589" t="37211" r="70260" b="836"/>
          <a:stretch>
            <a:fillRect/>
          </a:stretch>
        </p:blipFill>
        <p:spPr>
          <a:xfrm flipH="1">
            <a:off x="7704511" y="4114685"/>
            <a:ext cx="2017408" cy="2862324"/>
          </a:xfrm>
          <a:prstGeom prst="rect">
            <a:avLst/>
          </a:prstGeom>
        </p:spPr>
      </p:pic>
      <p:pic>
        <p:nvPicPr>
          <p:cNvPr id="19" name="Picture 18"/>
          <p:cNvPicPr>
            <a:picLocks noChangeAspect="1"/>
          </p:cNvPicPr>
          <p:nvPr/>
        </p:nvPicPr>
        <p:blipFill rotWithShape="1">
          <a:blip r:embed="rId6"/>
          <a:srcRect l="8432" r="7434" b="24976"/>
          <a:stretch>
            <a:fillRect/>
          </a:stretch>
        </p:blipFill>
        <p:spPr>
          <a:xfrm>
            <a:off x="1755227" y="1061085"/>
            <a:ext cx="8776139" cy="251105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p:randomBar dir="vert"/>
      </p:transition>
    </mc:Choice>
    <mc:Fallback>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5" name="图片 4" descr="34"/>
          <p:cNvPicPr>
            <a:picLocks noChangeAspect="1"/>
          </p:cNvPicPr>
          <p:nvPr/>
        </p:nvPicPr>
        <p:blipFill>
          <a:blip r:embed="rId2"/>
          <a:stretch>
            <a:fillRect/>
          </a:stretch>
        </p:blipFill>
        <p:spPr>
          <a:xfrm>
            <a:off x="0" y="3247390"/>
            <a:ext cx="12182475" cy="3664585"/>
          </a:xfrm>
          <a:prstGeom prst="rect">
            <a:avLst/>
          </a:prstGeom>
        </p:spPr>
      </p:pic>
      <p:cxnSp>
        <p:nvCxnSpPr>
          <p:cNvPr id="11" name="直接连接符 10"/>
          <p:cNvCxnSpPr/>
          <p:nvPr/>
        </p:nvCxnSpPr>
        <p:spPr>
          <a:xfrm>
            <a:off x="2470451" y="1172939"/>
            <a:ext cx="2717709" cy="0"/>
          </a:xfrm>
          <a:prstGeom prst="line">
            <a:avLst/>
          </a:prstGeom>
          <a:ln w="12700">
            <a:solidFill>
              <a:srgbClr val="40938C"/>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6418337" y="1172939"/>
            <a:ext cx="2717709" cy="0"/>
          </a:xfrm>
          <a:prstGeom prst="line">
            <a:avLst/>
          </a:prstGeom>
          <a:ln w="12700">
            <a:solidFill>
              <a:srgbClr val="40938C"/>
            </a:solidFill>
          </a:ln>
        </p:spPr>
        <p:style>
          <a:lnRef idx="1">
            <a:schemeClr val="accent1"/>
          </a:lnRef>
          <a:fillRef idx="0">
            <a:schemeClr val="accent1"/>
          </a:fillRef>
          <a:effectRef idx="0">
            <a:schemeClr val="accent1"/>
          </a:effectRef>
          <a:fontRef idx="minor">
            <a:schemeClr val="tx1"/>
          </a:fontRef>
        </p:style>
      </p:cxnSp>
      <p:sp>
        <p:nvSpPr>
          <p:cNvPr id="7" name="弧形 6"/>
          <p:cNvSpPr/>
          <p:nvPr/>
        </p:nvSpPr>
        <p:spPr>
          <a:xfrm>
            <a:off x="5117295" y="204292"/>
            <a:ext cx="1371906" cy="1371906"/>
          </a:xfrm>
          <a:prstGeom prst="arc">
            <a:avLst>
              <a:gd name="adj1" fmla="val 9386608"/>
              <a:gd name="adj2" fmla="val 1456947"/>
            </a:avLst>
          </a:prstGeom>
          <a:ln w="12700">
            <a:solidFill>
              <a:srgbClr val="40938C"/>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字魂105号-简雅黑" panose="00000500000000000000" charset="-122"/>
              <a:ea typeface="字魂105号-简雅黑" panose="00000500000000000000" charset="-122"/>
              <a:cs typeface="+mn-cs"/>
            </a:endParaRPr>
          </a:p>
        </p:txBody>
      </p:sp>
      <p:grpSp>
        <p:nvGrpSpPr>
          <p:cNvPr id="13" name="Group 12"/>
          <p:cNvGrpSpPr/>
          <p:nvPr/>
        </p:nvGrpSpPr>
        <p:grpSpPr>
          <a:xfrm>
            <a:off x="488751" y="3690298"/>
            <a:ext cx="3408091" cy="3310254"/>
            <a:chOff x="488751" y="3690298"/>
            <a:chExt cx="3408091" cy="3310254"/>
          </a:xfrm>
        </p:grpSpPr>
        <p:pic>
          <p:nvPicPr>
            <p:cNvPr id="15" name="Picture 14"/>
            <p:cNvPicPr>
              <a:picLocks noChangeAspect="1"/>
            </p:cNvPicPr>
            <p:nvPr/>
          </p:nvPicPr>
          <p:blipFill rotWithShape="1">
            <a:blip r:embed="rId3">
              <a:extLst>
                <a:ext uri="{28A0092B-C50C-407E-A947-70E740481C1C}">
                  <a14:useLocalDpi xmlns:a14="http://schemas.microsoft.com/office/drawing/2010/main" val="0"/>
                </a:ext>
              </a:extLst>
            </a:blip>
            <a:srcRect l="49548" t="32224" r="34274" b="-2328"/>
            <a:stretch>
              <a:fillRect/>
            </a:stretch>
          </p:blipFill>
          <p:spPr>
            <a:xfrm>
              <a:off x="1368287" y="3700528"/>
              <a:ext cx="2528555" cy="3300024"/>
            </a:xfrm>
            <a:prstGeom prst="rect">
              <a:avLst/>
            </a:prstGeom>
          </p:spPr>
        </p:pic>
        <p:pic>
          <p:nvPicPr>
            <p:cNvPr id="16" name="Picture 15"/>
            <p:cNvPicPr>
              <a:picLocks noChangeAspect="1"/>
            </p:cNvPicPr>
            <p:nvPr/>
          </p:nvPicPr>
          <p:blipFill rotWithShape="1">
            <a:blip r:embed="rId3">
              <a:extLst>
                <a:ext uri="{28A0092B-C50C-407E-A947-70E740481C1C}">
                  <a14:useLocalDpi xmlns:a14="http://schemas.microsoft.com/office/drawing/2010/main" val="0"/>
                </a:ext>
              </a:extLst>
            </a:blip>
            <a:srcRect l="65862" t="30773" r="17960" b="-878"/>
            <a:stretch>
              <a:fillRect/>
            </a:stretch>
          </p:blipFill>
          <p:spPr>
            <a:xfrm flipH="1">
              <a:off x="488751" y="3690298"/>
              <a:ext cx="2481781" cy="3238978"/>
            </a:xfrm>
            <a:prstGeom prst="rect">
              <a:avLst/>
            </a:prstGeom>
          </p:spPr>
        </p:pic>
      </p:grpSp>
      <p:pic>
        <p:nvPicPr>
          <p:cNvPr id="21" name="图片 5" descr="33"/>
          <p:cNvPicPr>
            <a:picLocks noChangeAspect="1"/>
          </p:cNvPicPr>
          <p:nvPr/>
        </p:nvPicPr>
        <p:blipFill>
          <a:blip r:embed="rId4"/>
          <a:stretch>
            <a:fillRect/>
          </a:stretch>
        </p:blipFill>
        <p:spPr>
          <a:xfrm>
            <a:off x="4551239" y="3445576"/>
            <a:ext cx="4188062" cy="3476286"/>
          </a:xfrm>
          <a:prstGeom prst="rect">
            <a:avLst/>
          </a:prstGeom>
        </p:spPr>
      </p:pic>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l="87092" t="27821"/>
          <a:stretch>
            <a:fillRect/>
          </a:stretch>
        </p:blipFill>
        <p:spPr>
          <a:xfrm>
            <a:off x="9943493" y="3596442"/>
            <a:ext cx="2017408" cy="3397689"/>
          </a:xfrm>
          <a:prstGeom prst="rect">
            <a:avLst/>
          </a:prstGeom>
        </p:spPr>
      </p:pic>
      <p:pic>
        <p:nvPicPr>
          <p:cNvPr id="17" name="Picture 16"/>
          <p:cNvPicPr>
            <a:picLocks noChangeAspect="1"/>
          </p:cNvPicPr>
          <p:nvPr/>
        </p:nvPicPr>
        <p:blipFill rotWithShape="1">
          <a:blip r:embed="rId3">
            <a:extLst>
              <a:ext uri="{28A0092B-C50C-407E-A947-70E740481C1C}">
                <a14:useLocalDpi xmlns:a14="http://schemas.microsoft.com/office/drawing/2010/main" val="0"/>
              </a:ext>
            </a:extLst>
          </a:blip>
          <a:srcRect l="16589" t="37211" r="70260" b="836"/>
          <a:stretch>
            <a:fillRect/>
          </a:stretch>
        </p:blipFill>
        <p:spPr>
          <a:xfrm flipH="1">
            <a:off x="7704511" y="4114685"/>
            <a:ext cx="2017408" cy="2862324"/>
          </a:xfrm>
          <a:prstGeom prst="rect">
            <a:avLst/>
          </a:prstGeom>
        </p:spPr>
      </p:pic>
      <p:pic>
        <p:nvPicPr>
          <p:cNvPr id="2" name="Picture 1"/>
          <p:cNvPicPr>
            <a:picLocks noChangeAspect="1"/>
          </p:cNvPicPr>
          <p:nvPr/>
        </p:nvPicPr>
        <p:blipFill>
          <a:blip r:embed="rId5"/>
          <a:stretch>
            <a:fillRect/>
          </a:stretch>
        </p:blipFill>
        <p:spPr>
          <a:xfrm>
            <a:off x="2952833" y="1439736"/>
            <a:ext cx="6876884" cy="1444877"/>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p:randomBar dir="vert"/>
      </p:transition>
    </mc:Choice>
    <mc:Fallback>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101340" y="1764142"/>
            <a:ext cx="4442085" cy="4891815"/>
          </a:xfrm>
          <a:prstGeom prst="rect">
            <a:avLst/>
          </a:prstGeom>
        </p:spPr>
      </p:pic>
      <p:sp>
        <p:nvSpPr>
          <p:cNvPr id="3" name="Rounded Rectangular Callout 16"/>
          <p:cNvSpPr/>
          <p:nvPr/>
        </p:nvSpPr>
        <p:spPr>
          <a:xfrm>
            <a:off x="3752850" y="1219199"/>
            <a:ext cx="7277100" cy="3267075"/>
          </a:xfrm>
          <a:prstGeom prst="wedgeRoundRectCallout">
            <a:avLst>
              <a:gd name="adj1" fmla="val -17289"/>
              <a:gd name="adj2" fmla="val 42333"/>
              <a:gd name="adj3" fmla="val 16667"/>
            </a:avLst>
          </a:prstGeom>
          <a:solidFill>
            <a:schemeClr val="accent4">
              <a:lumMod val="20000"/>
              <a:lumOff val="80000"/>
            </a:schemeClr>
          </a:solidFill>
          <a:ln>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000" dirty="0">
                <a:solidFill>
                  <a:srgbClr val="E6F7FF">
                    <a:lumMod val="25000"/>
                  </a:srgbClr>
                </a:solidFill>
                <a:sym typeface="Arial" panose="020B0604020202020204"/>
              </a:rPr>
              <a:t>Hãy thiết kế một thông điệp để tuyên truyền về việc bảo vệ của công ở trường em và chia sẻ với bạn bè để cùng thực hiện.</a:t>
            </a:r>
            <a:endParaRPr kumimoji="0" lang="vi-VN" sz="4000" b="0" i="0" u="none" strike="noStrike" kern="1200" cap="none" spc="0" normalizeH="0" baseline="0" noProof="0" dirty="0">
              <a:ln>
                <a:noFill/>
              </a:ln>
              <a:solidFill>
                <a:srgbClr val="E6F7FF">
                  <a:lumMod val="25000"/>
                </a:srgbClr>
              </a:solidFill>
              <a:effectLst/>
              <a:uLnTx/>
              <a:uFillTx/>
              <a:latin typeface="Arial" panose="020B0604020202020204" pitchFamily="34" charset="0"/>
              <a:ea typeface="+mn-ea"/>
              <a:cs typeface="+mn-cs"/>
              <a:sym typeface="Arial" panose="020B0604020202020204"/>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croll: Vertical 1"/>
          <p:cNvSpPr/>
          <p:nvPr/>
        </p:nvSpPr>
        <p:spPr>
          <a:xfrm>
            <a:off x="2266950" y="1905000"/>
            <a:ext cx="7620000" cy="2790825"/>
          </a:xfrm>
          <a:prstGeom prst="verticalScroll">
            <a:avLst/>
          </a:prstGeom>
          <a:solidFill>
            <a:schemeClr val="accent2">
              <a:lumMod val="20000"/>
              <a:lumOff val="80000"/>
            </a:schemeClr>
          </a:solidFill>
          <a:ln w="57150"/>
        </p:spPr>
        <p:style>
          <a:lnRef idx="2">
            <a:schemeClr val="accent2"/>
          </a:lnRef>
          <a:fillRef idx="1">
            <a:schemeClr val="lt1"/>
          </a:fillRef>
          <a:effectRef idx="0">
            <a:schemeClr val="accent2"/>
          </a:effectRef>
          <a:fontRef idx="minor">
            <a:schemeClr val="dk1"/>
          </a:fontRef>
        </p:style>
        <p:txBody>
          <a:bodyPr rtlCol="0" anchor="ctr"/>
          <a:lstStyle/>
          <a:p>
            <a:pPr algn="ctr"/>
            <a:r>
              <a:rPr lang="vi-VN" sz="3200" b="1" i="0" dirty="0">
                <a:solidFill>
                  <a:srgbClr val="333333"/>
                </a:solidFill>
                <a:effectLst/>
                <a:latin typeface="Cambria" panose="02040503050406030204" pitchFamily="18" charset="0"/>
                <a:ea typeface="Cambria" panose="02040503050406030204" pitchFamily="18" charset="0"/>
              </a:rPr>
              <a:t>Tất cả tài sản trong khuôn viên trường học đều là tài sản công, các học sinh và giáo viên cần có ý thức bảo vệ tài sản công ở nhà trường.</a:t>
            </a:r>
            <a:endParaRPr lang="en-US" sz="3200" b="1" dirty="0">
              <a:latin typeface="Cambria" panose="02040503050406030204" pitchFamily="18" charset="0"/>
              <a:ea typeface="Cambria" panose="02040503050406030204" pitchFamily="18" charset="0"/>
            </a:endParaRPr>
          </a:p>
        </p:txBody>
      </p:sp>
      <p:sp>
        <p:nvSpPr>
          <p:cNvPr id="3" name="TextBox 2"/>
          <p:cNvSpPr txBox="1"/>
          <p:nvPr/>
        </p:nvSpPr>
        <p:spPr>
          <a:xfrm>
            <a:off x="4619625" y="942975"/>
            <a:ext cx="2733675" cy="646331"/>
          </a:xfrm>
          <a:prstGeom prst="rect">
            <a:avLst/>
          </a:prstGeom>
          <a:noFill/>
        </p:spPr>
        <p:txBody>
          <a:bodyPr wrap="square" rtlCol="0">
            <a:spAutoFit/>
          </a:bodyPr>
          <a:lstStyle/>
          <a:p>
            <a:pPr algn="ctr"/>
            <a:r>
              <a:rPr lang="en-US" sz="3600" b="1" dirty="0" err="1">
                <a:solidFill>
                  <a:srgbClr val="FF0000"/>
                </a:solidFill>
                <a:latin typeface="Cambria" panose="02040503050406030204" pitchFamily="18" charset="0"/>
                <a:ea typeface="Cambria" panose="02040503050406030204" pitchFamily="18" charset="0"/>
              </a:rPr>
              <a:t>Ví</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dụ</a:t>
            </a:r>
            <a:endParaRPr lang="en-US" sz="3600" b="1" dirty="0">
              <a:solidFill>
                <a:srgbClr val="FF0000"/>
              </a:solidFill>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rotWithShape="1">
          <a:blip r:embed="rId1">
            <a:extLst>
              <a:ext uri="{28A0092B-C50C-407E-A947-70E740481C1C}">
                <a14:useLocalDpi xmlns:a14="http://schemas.microsoft.com/office/drawing/2010/main" val="0"/>
              </a:ext>
            </a:extLst>
          </a:blip>
          <a:srcRect l="87092" t="27821"/>
          <a:stretch>
            <a:fillRect/>
          </a:stretch>
        </p:blipFill>
        <p:spPr>
          <a:xfrm>
            <a:off x="9171968" y="2834442"/>
            <a:ext cx="2017408" cy="3397689"/>
          </a:xfrm>
          <a:prstGeom prst="rect">
            <a:avLst/>
          </a:prstGeom>
        </p:spPr>
      </p:pic>
      <p:pic>
        <p:nvPicPr>
          <p:cNvPr id="5" name="Picture 4"/>
          <p:cNvPicPr>
            <a:picLocks noChangeAspect="1"/>
          </p:cNvPicPr>
          <p:nvPr/>
        </p:nvPicPr>
        <p:blipFill rotWithShape="1">
          <a:blip r:embed="rId1">
            <a:extLst>
              <a:ext uri="{28A0092B-C50C-407E-A947-70E740481C1C}">
                <a14:useLocalDpi xmlns:a14="http://schemas.microsoft.com/office/drawing/2010/main" val="0"/>
              </a:ext>
            </a:extLst>
          </a:blip>
          <a:srcRect l="16589" t="37211" r="70260" b="836"/>
          <a:stretch>
            <a:fillRect/>
          </a:stretch>
        </p:blipFill>
        <p:spPr>
          <a:xfrm flipH="1">
            <a:off x="836986" y="3143135"/>
            <a:ext cx="2017408" cy="2862324"/>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arn(inVertical)">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3571925" y="858227"/>
            <a:ext cx="8009292" cy="2551724"/>
            <a:chOff x="1851902" y="2990122"/>
            <a:chExt cx="6295151" cy="1949589"/>
          </a:xfrm>
        </p:grpSpPr>
        <p:sp>
          <p:nvSpPr>
            <p:cNvPr id="12" name="Speech Bubble: Rectangle with Corners Rounded 11"/>
            <p:cNvSpPr/>
            <p:nvPr/>
          </p:nvSpPr>
          <p:spPr>
            <a:xfrm>
              <a:off x="1851902" y="2990122"/>
              <a:ext cx="6295151" cy="1949589"/>
            </a:xfrm>
            <a:prstGeom prst="wedgeRoundRectCallout">
              <a:avLst>
                <a:gd name="adj1" fmla="val -60289"/>
                <a:gd name="adj2" fmla="val 783"/>
                <a:gd name="adj3" fmla="val 16667"/>
              </a:avLst>
            </a:prstGeom>
            <a:solidFill>
              <a:srgbClr val="EB95B5">
                <a:lumMod val="20000"/>
                <a:lumOff val="80000"/>
              </a:srgbClr>
            </a:solidFill>
            <a:ln w="28575" cap="flat" cmpd="sng" algn="ctr">
              <a:solidFill>
                <a:srgbClr val="F96B89"/>
              </a:solidFill>
              <a:prstDash val="sys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white"/>
                </a:solidFill>
                <a:effectLst/>
                <a:uLnTx/>
                <a:uFillTx/>
                <a:latin typeface="Calibri Light" panose="020F0302020204030204"/>
                <a:ea typeface="Microsoft YaHei" panose="020B0503020204020204" charset="-122"/>
                <a:cs typeface="+mn-cs"/>
              </a:endParaRPr>
            </a:p>
          </p:txBody>
        </p:sp>
        <p:sp>
          <p:nvSpPr>
            <p:cNvPr id="13" name="TextBox 12"/>
            <p:cNvSpPr txBox="1"/>
            <p:nvPr/>
          </p:nvSpPr>
          <p:spPr>
            <a:xfrm>
              <a:off x="2038393" y="3087754"/>
              <a:ext cx="6006918" cy="1400549"/>
            </a:xfrm>
            <a:prstGeom prst="rect">
              <a:avLst/>
            </a:prstGeom>
            <a:noFill/>
          </p:spPr>
          <p:txBody>
            <a:bodyPr wrap="square" rtlCol="0">
              <a:spAutoFit/>
            </a:bodyPr>
            <a:lstStyle/>
            <a:p>
              <a:pPr marL="0" marR="0" lvl="0" indent="228600" algn="just" defTabSz="914400" rtl="0" eaLnBrk="1" fontAlgn="auto" latinLnBrk="0" hangingPunct="1">
                <a:lnSpc>
                  <a:spcPct val="100000"/>
                </a:lnSpc>
                <a:spcBef>
                  <a:spcPts val="0"/>
                </a:spcBef>
                <a:spcAft>
                  <a:spcPts val="0"/>
                </a:spcAft>
                <a:buClrTx/>
                <a:buSzTx/>
                <a:buFontTx/>
                <a:buNone/>
                <a:defRPr/>
              </a:pPr>
              <a:r>
                <a:rPr kumimoji="0" lang="vi-VN" sz="4400" b="1" i="0" u="none" strike="noStrike" kern="1200" cap="none" spc="0" normalizeH="0" baseline="0" noProof="0" dirty="0">
                  <a:ln>
                    <a:noFill/>
                  </a:ln>
                  <a:solidFill>
                    <a:srgbClr val="105C52"/>
                  </a:solidFill>
                  <a:effectLst/>
                  <a:uLnTx/>
                  <a:uFillTx/>
                  <a:latin typeface="Cambria" panose="02040503050406030204" pitchFamily="18" charset="0"/>
                  <a:ea typeface="Times New Roman" panose="02020603050405020304" pitchFamily="18" charset="0"/>
                  <a:cs typeface="Times New Roman" panose="02020603050405020304" pitchFamily="18" charset="0"/>
                </a:rPr>
                <a:t>2. Em hãy nhắc nhở bạn bè, người thân thực hiện bảo vệ của công.</a:t>
              </a:r>
              <a:endParaRPr kumimoji="0" lang="en-US" sz="4400" b="0" i="0" u="none" strike="noStrike" kern="1200" cap="none" spc="0" normalizeH="0" baseline="0" noProof="0" dirty="0">
                <a:ln>
                  <a:noFill/>
                </a:ln>
                <a:solidFill>
                  <a:srgbClr val="105C52"/>
                </a:solidFill>
                <a:effectLst/>
                <a:uLnTx/>
                <a:uFillTx/>
                <a:latin typeface="Cambria" panose="02040503050406030204" pitchFamily="18" charset="0"/>
                <a:ea typeface="Calibri" panose="020F0502020204030204" pitchFamily="34" charset="0"/>
                <a:cs typeface="Times New Roman" panose="02020603050405020304" pitchFamily="18" charset="0"/>
              </a:endParaRPr>
            </a:p>
          </p:txBody>
        </p:sp>
      </p:grpSp>
      <p:pic>
        <p:nvPicPr>
          <p:cNvPr id="14" name="Picture 13"/>
          <p:cNvPicPr>
            <a:picLocks noChangeAspect="1"/>
          </p:cNvPicPr>
          <p:nvPr/>
        </p:nvPicPr>
        <p:blipFill rotWithShape="1">
          <a:blip r:embed="rId1">
            <a:extLst>
              <a:ext uri="{28A0092B-C50C-407E-A947-70E740481C1C}">
                <a14:useLocalDpi xmlns:a14="http://schemas.microsoft.com/office/drawing/2010/main" val="0"/>
              </a:ext>
            </a:extLst>
          </a:blip>
          <a:srcRect t="-4095" r="83764" b="876"/>
          <a:stretch>
            <a:fillRect/>
          </a:stretch>
        </p:blipFill>
        <p:spPr>
          <a:xfrm flipH="1">
            <a:off x="782443" y="1398668"/>
            <a:ext cx="2519512" cy="4979772"/>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anim calcmode="lin" valueType="num">
                                      <p:cBhvr>
                                        <p:cTn id="12" dur="1000" fill="hold"/>
                                        <p:tgtEl>
                                          <p:spTgt spid="9"/>
                                        </p:tgtEl>
                                        <p:attrNameLst>
                                          <p:attrName>ppt_x</p:attrName>
                                        </p:attrNameLst>
                                      </p:cBhvr>
                                      <p:tavLst>
                                        <p:tav tm="0">
                                          <p:val>
                                            <p:strVal val="#ppt_x"/>
                                          </p:val>
                                        </p:tav>
                                        <p:tav tm="100000">
                                          <p:val>
                                            <p:strVal val="#ppt_x"/>
                                          </p:val>
                                        </p:tav>
                                      </p:tavLst>
                                    </p:anim>
                                    <p:anim calcmode="lin" valueType="num">
                                      <p:cBhvr>
                                        <p:cTn id="1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4" name="图片 3" descr="35"/>
          <p:cNvPicPr>
            <a:picLocks noChangeAspect="1"/>
          </p:cNvPicPr>
          <p:nvPr/>
        </p:nvPicPr>
        <p:blipFill>
          <a:blip r:embed="rId2"/>
          <a:stretch>
            <a:fillRect/>
          </a:stretch>
        </p:blipFill>
        <p:spPr>
          <a:xfrm>
            <a:off x="9525" y="303179"/>
            <a:ext cx="12182475" cy="5796915"/>
          </a:xfrm>
          <a:prstGeom prst="rect">
            <a:avLst/>
          </a:prstGeom>
        </p:spPr>
      </p:pic>
      <p:pic>
        <p:nvPicPr>
          <p:cNvPr id="5" name="图片 4" descr="34"/>
          <p:cNvPicPr>
            <a:picLocks noChangeAspect="1"/>
          </p:cNvPicPr>
          <p:nvPr/>
        </p:nvPicPr>
        <p:blipFill>
          <a:blip r:embed="rId3"/>
          <a:stretch>
            <a:fillRect/>
          </a:stretch>
        </p:blipFill>
        <p:spPr>
          <a:xfrm>
            <a:off x="0" y="3188002"/>
            <a:ext cx="12182475" cy="3664585"/>
          </a:xfrm>
          <a:prstGeom prst="rect">
            <a:avLst/>
          </a:prstGeom>
        </p:spPr>
      </p:pic>
      <p:pic>
        <p:nvPicPr>
          <p:cNvPr id="6" name="图片 5" descr="33"/>
          <p:cNvPicPr>
            <a:picLocks noChangeAspect="1"/>
          </p:cNvPicPr>
          <p:nvPr/>
        </p:nvPicPr>
        <p:blipFill>
          <a:blip r:embed="rId4"/>
          <a:stretch>
            <a:fillRect/>
          </a:stretch>
        </p:blipFill>
        <p:spPr>
          <a:xfrm>
            <a:off x="273102" y="2162919"/>
            <a:ext cx="5656408" cy="4695082"/>
          </a:xfrm>
          <a:prstGeom prst="rect">
            <a:avLst/>
          </a:prstGeom>
        </p:spPr>
      </p:pic>
      <p:pic>
        <p:nvPicPr>
          <p:cNvPr id="7" name="图片 6" descr="32"/>
          <p:cNvPicPr>
            <a:picLocks noChangeAspect="1"/>
          </p:cNvPicPr>
          <p:nvPr/>
        </p:nvPicPr>
        <p:blipFill>
          <a:blip r:embed="rId5"/>
          <a:stretch>
            <a:fillRect/>
          </a:stretch>
        </p:blipFill>
        <p:spPr>
          <a:xfrm>
            <a:off x="0" y="4556125"/>
            <a:ext cx="2219960" cy="2301875"/>
          </a:xfrm>
          <a:prstGeom prst="rect">
            <a:avLst/>
          </a:prstGeom>
        </p:spPr>
      </p:pic>
      <p:pic>
        <p:nvPicPr>
          <p:cNvPr id="3" name="Picture 2"/>
          <p:cNvPicPr>
            <a:picLocks noChangeAspect="1"/>
          </p:cNvPicPr>
          <p:nvPr/>
        </p:nvPicPr>
        <p:blipFill rotWithShape="1">
          <a:blip r:embed="rId6">
            <a:extLst>
              <a:ext uri="{28A0092B-C50C-407E-A947-70E740481C1C}">
                <a14:useLocalDpi xmlns:a14="http://schemas.microsoft.com/office/drawing/2010/main" val="0"/>
              </a:ext>
            </a:extLst>
          </a:blip>
          <a:srcRect l="87092" t="27821"/>
          <a:stretch>
            <a:fillRect/>
          </a:stretch>
        </p:blipFill>
        <p:spPr>
          <a:xfrm>
            <a:off x="9943493" y="3596442"/>
            <a:ext cx="2017408" cy="3397689"/>
          </a:xfrm>
          <a:prstGeom prst="rect">
            <a:avLst/>
          </a:prstGeom>
        </p:spPr>
      </p:pic>
      <p:grpSp>
        <p:nvGrpSpPr>
          <p:cNvPr id="11" name="Group 10"/>
          <p:cNvGrpSpPr/>
          <p:nvPr/>
        </p:nvGrpSpPr>
        <p:grpSpPr>
          <a:xfrm>
            <a:off x="488751" y="3690298"/>
            <a:ext cx="3408091" cy="3310254"/>
            <a:chOff x="488751" y="3690298"/>
            <a:chExt cx="3408091" cy="3310254"/>
          </a:xfrm>
        </p:grpSpPr>
        <p:pic>
          <p:nvPicPr>
            <p:cNvPr id="8" name="Picture 7"/>
            <p:cNvPicPr>
              <a:picLocks noChangeAspect="1"/>
            </p:cNvPicPr>
            <p:nvPr/>
          </p:nvPicPr>
          <p:blipFill rotWithShape="1">
            <a:blip r:embed="rId6">
              <a:extLst>
                <a:ext uri="{28A0092B-C50C-407E-A947-70E740481C1C}">
                  <a14:useLocalDpi xmlns:a14="http://schemas.microsoft.com/office/drawing/2010/main" val="0"/>
                </a:ext>
              </a:extLst>
            </a:blip>
            <a:srcRect l="49548" t="32224" r="34274" b="-2328"/>
            <a:stretch>
              <a:fillRect/>
            </a:stretch>
          </p:blipFill>
          <p:spPr>
            <a:xfrm>
              <a:off x="1368287" y="3700528"/>
              <a:ext cx="2528555" cy="3300024"/>
            </a:xfrm>
            <a:prstGeom prst="rect">
              <a:avLst/>
            </a:prstGeom>
          </p:spPr>
        </p:pic>
        <p:pic>
          <p:nvPicPr>
            <p:cNvPr id="9" name="Picture 8"/>
            <p:cNvPicPr>
              <a:picLocks noChangeAspect="1"/>
            </p:cNvPicPr>
            <p:nvPr/>
          </p:nvPicPr>
          <p:blipFill rotWithShape="1">
            <a:blip r:embed="rId6">
              <a:extLst>
                <a:ext uri="{28A0092B-C50C-407E-A947-70E740481C1C}">
                  <a14:useLocalDpi xmlns:a14="http://schemas.microsoft.com/office/drawing/2010/main" val="0"/>
                </a:ext>
              </a:extLst>
            </a:blip>
            <a:srcRect l="65862" t="30773" r="17960" b="-878"/>
            <a:stretch>
              <a:fillRect/>
            </a:stretch>
          </p:blipFill>
          <p:spPr>
            <a:xfrm flipH="1">
              <a:off x="488751" y="3690298"/>
              <a:ext cx="2481781" cy="3238978"/>
            </a:xfrm>
            <a:prstGeom prst="rect">
              <a:avLst/>
            </a:prstGeom>
          </p:spPr>
        </p:pic>
      </p:grpSp>
      <p:pic>
        <p:nvPicPr>
          <p:cNvPr id="10" name="Picture 9"/>
          <p:cNvPicPr>
            <a:picLocks noChangeAspect="1"/>
          </p:cNvPicPr>
          <p:nvPr/>
        </p:nvPicPr>
        <p:blipFill rotWithShape="1">
          <a:blip r:embed="rId6">
            <a:extLst>
              <a:ext uri="{28A0092B-C50C-407E-A947-70E740481C1C}">
                <a14:useLocalDpi xmlns:a14="http://schemas.microsoft.com/office/drawing/2010/main" val="0"/>
              </a:ext>
            </a:extLst>
          </a:blip>
          <a:srcRect l="16589" t="37211" r="70260" b="836"/>
          <a:stretch>
            <a:fillRect/>
          </a:stretch>
        </p:blipFill>
        <p:spPr>
          <a:xfrm flipH="1">
            <a:off x="7704511" y="4114685"/>
            <a:ext cx="2017408" cy="2862324"/>
          </a:xfrm>
          <a:prstGeom prst="rect">
            <a:avLst/>
          </a:prstGeom>
        </p:spPr>
      </p:pic>
      <p:grpSp>
        <p:nvGrpSpPr>
          <p:cNvPr id="16" name="Group 15"/>
          <p:cNvGrpSpPr/>
          <p:nvPr/>
        </p:nvGrpSpPr>
        <p:grpSpPr>
          <a:xfrm>
            <a:off x="1368287" y="767118"/>
            <a:ext cx="9147063" cy="3054119"/>
            <a:chOff x="1116283" y="827782"/>
            <a:chExt cx="9533125" cy="18463977"/>
          </a:xfrm>
        </p:grpSpPr>
        <p:sp>
          <p:nvSpPr>
            <p:cNvPr id="17" name="TextBox 16"/>
            <p:cNvSpPr txBox="1"/>
            <p:nvPr/>
          </p:nvSpPr>
          <p:spPr>
            <a:xfrm>
              <a:off x="1130803" y="827782"/>
              <a:ext cx="9518605" cy="184208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9600" b="0" i="0" u="none" strike="noStrike" kern="1200" cap="none" spc="0" normalizeH="0" baseline="0" noProof="0" dirty="0">
                  <a:ln w="228600">
                    <a:solidFill>
                      <a:srgbClr val="3F938B"/>
                    </a:solidFill>
                  </a:ln>
                  <a:solidFill>
                    <a:srgbClr val="3F938B"/>
                  </a:solidFill>
                  <a:effectLst/>
                  <a:uLnTx/>
                  <a:uFillTx/>
                  <a:latin typeface="#9Slide07 Cadena" panose="02000503000000020004" pitchFamily="2" charset="0"/>
                  <a:ea typeface="+mn-ea"/>
                  <a:cs typeface="+mn-cs"/>
                </a:rPr>
                <a:t>CHÚC CÁC EM HỌC TỐT!</a:t>
              </a:r>
              <a:endParaRPr kumimoji="0" lang="vi-VN" sz="9600" b="0" i="0" u="none" strike="noStrike" kern="1200" cap="none" spc="0" normalizeH="0" baseline="0" noProof="0" dirty="0">
                <a:ln w="228600">
                  <a:solidFill>
                    <a:srgbClr val="3F938B"/>
                  </a:solidFill>
                </a:ln>
                <a:solidFill>
                  <a:srgbClr val="3F938B"/>
                </a:solidFill>
                <a:effectLst/>
                <a:uLnTx/>
                <a:uFillTx/>
                <a:latin typeface="#9Slide07 Cadena" panose="02000503000000020004" pitchFamily="2" charset="0"/>
                <a:ea typeface="+mn-ea"/>
                <a:cs typeface="+mn-cs"/>
              </a:endParaRPr>
            </a:p>
          </p:txBody>
        </p:sp>
        <p:sp>
          <p:nvSpPr>
            <p:cNvPr id="18" name="TextBox 17"/>
            <p:cNvSpPr txBox="1"/>
            <p:nvPr/>
          </p:nvSpPr>
          <p:spPr>
            <a:xfrm>
              <a:off x="1116283" y="870893"/>
              <a:ext cx="9518605" cy="184208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9600" b="0" i="0" u="none" strike="noStrike" kern="1200" cap="none" spc="0" normalizeH="0" baseline="0" noProof="0" dirty="0">
                  <a:ln>
                    <a:noFill/>
                  </a:ln>
                  <a:solidFill>
                    <a:prstClr val="white"/>
                  </a:solidFill>
                  <a:effectLst/>
                  <a:uLnTx/>
                  <a:uFillTx/>
                  <a:latin typeface="#9Slide07 Cadena" panose="02000503000000020004" pitchFamily="2" charset="0"/>
                  <a:ea typeface="+mn-ea"/>
                  <a:cs typeface="+mn-cs"/>
                </a:rPr>
                <a:t>CHÚC CÁC EM HỌC TỐT!</a:t>
              </a:r>
              <a:endParaRPr kumimoji="0" lang="vi-VN" sz="9600" b="0" i="0" u="none" strike="noStrike" kern="1200" cap="none" spc="0" normalizeH="0" baseline="0" noProof="0" dirty="0">
                <a:ln>
                  <a:noFill/>
                </a:ln>
                <a:solidFill>
                  <a:prstClr val="white"/>
                </a:solidFill>
                <a:effectLst/>
                <a:uLnTx/>
                <a:uFillTx/>
                <a:latin typeface="#9Slide07 Cadena" panose="02000503000000020004" pitchFamily="2" charset="0"/>
                <a:ea typeface="+mn-ea"/>
                <a:cs typeface="+mn-cs"/>
              </a:endParaRPr>
            </a:p>
          </p:txBody>
        </p:sp>
      </p:grpSp>
      <p:pic>
        <p:nvPicPr>
          <p:cNvPr id="2" name="Picture 1"/>
          <p:cNvPicPr>
            <a:picLocks noChangeAspect="1"/>
          </p:cNvPicPr>
          <p:nvPr/>
        </p:nvPicPr>
        <p:blipFill>
          <a:blip r:embed="rId7"/>
          <a:stretch>
            <a:fillRect/>
          </a:stretch>
        </p:blipFill>
        <p:spPr>
          <a:xfrm>
            <a:off x="-687735" y="6157343"/>
            <a:ext cx="2188654" cy="89009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p:randomBar dir="vert"/>
      </p:transition>
    </mc:Choice>
    <mc:Fallback>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ó Ý Thức Tốt Trong Việc Giữ Gìn Bảo Vệ Của Công">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0" y="0"/>
            <a:ext cx="12192000"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p:randomBar dir="vert"/>
      </p:transition>
    </mc:Choice>
    <mc:Fallback>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7771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26670"/>
            <a:ext cx="12181840" cy="6911340"/>
            <a:chOff x="0" y="0"/>
            <a:chExt cx="19184" cy="10884"/>
          </a:xfrm>
        </p:grpSpPr>
        <p:pic>
          <p:nvPicPr>
            <p:cNvPr id="6" name="图片 5" descr="34"/>
            <p:cNvPicPr>
              <a:picLocks noChangeAspect="1"/>
            </p:cNvPicPr>
            <p:nvPr/>
          </p:nvPicPr>
          <p:blipFill>
            <a:blip r:embed="rId2"/>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3"/>
            <a:stretch>
              <a:fillRect/>
            </a:stretch>
          </p:blipFill>
          <p:spPr>
            <a:xfrm>
              <a:off x="0" y="0"/>
              <a:ext cx="19185" cy="9129"/>
            </a:xfrm>
            <a:prstGeom prst="rect">
              <a:avLst/>
            </a:prstGeom>
          </p:spPr>
        </p:pic>
      </p:grpSp>
      <p:grpSp>
        <p:nvGrpSpPr>
          <p:cNvPr id="10" name="Group 9"/>
          <p:cNvGrpSpPr/>
          <p:nvPr/>
        </p:nvGrpSpPr>
        <p:grpSpPr>
          <a:xfrm>
            <a:off x="2273466" y="1058039"/>
            <a:ext cx="7768007" cy="1323211"/>
            <a:chOff x="-2527669" y="2577235"/>
            <a:chExt cx="7396233" cy="2872095"/>
          </a:xfrm>
        </p:grpSpPr>
        <p:sp>
          <p:nvSpPr>
            <p:cNvPr id="5" name="Rectangle: Rounded Corners 4"/>
            <p:cNvSpPr/>
            <p:nvPr/>
          </p:nvSpPr>
          <p:spPr>
            <a:xfrm>
              <a:off x="-2527669" y="2599787"/>
              <a:ext cx="7396233" cy="2849543"/>
            </a:xfrm>
            <a:prstGeom prst="roundRect">
              <a:avLst/>
            </a:prstGeom>
            <a:solidFill>
              <a:srgbClr val="F1F8FD"/>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等线"/>
                <a:ea typeface="+mn-ea"/>
                <a:cs typeface="+mn-cs"/>
              </a:endParaRPr>
            </a:p>
          </p:txBody>
        </p:sp>
        <p:sp>
          <p:nvSpPr>
            <p:cNvPr id="4" name="TextBox 3"/>
            <p:cNvSpPr txBox="1"/>
            <p:nvPr/>
          </p:nvSpPr>
          <p:spPr>
            <a:xfrm>
              <a:off x="-2316214" y="2577235"/>
              <a:ext cx="7018924" cy="260537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Cô giáo  đã dặn các bạn nhỏ những gì khi vui chơi ở công viên?</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mn-ea"/>
                <a:cs typeface="+mn-cs"/>
              </a:endParaRPr>
            </a:p>
          </p:txBody>
        </p:sp>
      </p:grpSp>
      <p:pic>
        <p:nvPicPr>
          <p:cNvPr id="13" name="Picture 12"/>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147681" y="2425461"/>
            <a:ext cx="3269106" cy="3928984"/>
          </a:xfrm>
          <a:prstGeom prst="rect">
            <a:avLst/>
          </a:prstGeom>
        </p:spPr>
      </p:pic>
      <p:pic>
        <p:nvPicPr>
          <p:cNvPr id="16" name="Picture 15"/>
          <p:cNvPicPr>
            <a:picLocks noChangeAspect="1"/>
          </p:cNvPicPr>
          <p:nvPr/>
        </p:nvPicPr>
        <p:blipFill>
          <a:blip r:embed="rId5"/>
          <a:stretch>
            <a:fillRect/>
          </a:stretch>
        </p:blipFill>
        <p:spPr>
          <a:xfrm>
            <a:off x="-687735" y="6157343"/>
            <a:ext cx="2188654" cy="890093"/>
          </a:xfrm>
          <a:prstGeom prst="rect">
            <a:avLst/>
          </a:prstGeom>
        </p:spPr>
      </p:pic>
      <p:sp>
        <p:nvSpPr>
          <p:cNvPr id="7" name="Rectangle: Rounded Corners 14"/>
          <p:cNvSpPr/>
          <p:nvPr/>
        </p:nvSpPr>
        <p:spPr>
          <a:xfrm>
            <a:off x="1019175" y="3041218"/>
            <a:ext cx="7962899" cy="2616632"/>
          </a:xfrm>
          <a:custGeom>
            <a:avLst/>
            <a:gdLst>
              <a:gd name="connsiteX0" fmla="*/ 0 w 6276678"/>
              <a:gd name="connsiteY0" fmla="*/ 359913 h 2159432"/>
              <a:gd name="connsiteX1" fmla="*/ 359913 w 6276678"/>
              <a:gd name="connsiteY1" fmla="*/ 0 h 2159432"/>
              <a:gd name="connsiteX2" fmla="*/ 1165657 w 6276678"/>
              <a:gd name="connsiteY2" fmla="*/ 0 h 2159432"/>
              <a:gd name="connsiteX3" fmla="*/ 1915832 w 6276678"/>
              <a:gd name="connsiteY3" fmla="*/ 0 h 2159432"/>
              <a:gd name="connsiteX4" fmla="*/ 2610438 w 6276678"/>
              <a:gd name="connsiteY4" fmla="*/ 0 h 2159432"/>
              <a:gd name="connsiteX5" fmla="*/ 3305045 w 6276678"/>
              <a:gd name="connsiteY5" fmla="*/ 0 h 2159432"/>
              <a:gd name="connsiteX6" fmla="*/ 3832946 w 6276678"/>
              <a:gd name="connsiteY6" fmla="*/ 0 h 2159432"/>
              <a:gd name="connsiteX7" fmla="*/ 4416415 w 6276678"/>
              <a:gd name="connsiteY7" fmla="*/ 0 h 2159432"/>
              <a:gd name="connsiteX8" fmla="*/ 5055453 w 6276678"/>
              <a:gd name="connsiteY8" fmla="*/ 0 h 2159432"/>
              <a:gd name="connsiteX9" fmla="*/ 5916765 w 6276678"/>
              <a:gd name="connsiteY9" fmla="*/ 0 h 2159432"/>
              <a:gd name="connsiteX10" fmla="*/ 6276678 w 6276678"/>
              <a:gd name="connsiteY10" fmla="*/ 359913 h 2159432"/>
              <a:gd name="connsiteX11" fmla="*/ 6276678 w 6276678"/>
              <a:gd name="connsiteY11" fmla="*/ 810990 h 2159432"/>
              <a:gd name="connsiteX12" fmla="*/ 6276678 w 6276678"/>
              <a:gd name="connsiteY12" fmla="*/ 1305254 h 2159432"/>
              <a:gd name="connsiteX13" fmla="*/ 6276678 w 6276678"/>
              <a:gd name="connsiteY13" fmla="*/ 1799519 h 2159432"/>
              <a:gd name="connsiteX14" fmla="*/ 5916765 w 6276678"/>
              <a:gd name="connsiteY14" fmla="*/ 2159432 h 2159432"/>
              <a:gd name="connsiteX15" fmla="*/ 5111021 w 6276678"/>
              <a:gd name="connsiteY15" fmla="*/ 2159432 h 2159432"/>
              <a:gd name="connsiteX16" fmla="*/ 4471983 w 6276678"/>
              <a:gd name="connsiteY16" fmla="*/ 2159432 h 2159432"/>
              <a:gd name="connsiteX17" fmla="*/ 3832946 w 6276678"/>
              <a:gd name="connsiteY17" fmla="*/ 2159432 h 2159432"/>
              <a:gd name="connsiteX18" fmla="*/ 3082770 w 6276678"/>
              <a:gd name="connsiteY18" fmla="*/ 2159432 h 2159432"/>
              <a:gd name="connsiteX19" fmla="*/ 2554870 w 6276678"/>
              <a:gd name="connsiteY19" fmla="*/ 2159432 h 2159432"/>
              <a:gd name="connsiteX20" fmla="*/ 1749126 w 6276678"/>
              <a:gd name="connsiteY20" fmla="*/ 2159432 h 2159432"/>
              <a:gd name="connsiteX21" fmla="*/ 1221225 w 6276678"/>
              <a:gd name="connsiteY21" fmla="*/ 2159432 h 2159432"/>
              <a:gd name="connsiteX22" fmla="*/ 359913 w 6276678"/>
              <a:gd name="connsiteY22" fmla="*/ 2159432 h 2159432"/>
              <a:gd name="connsiteX23" fmla="*/ 0 w 6276678"/>
              <a:gd name="connsiteY23" fmla="*/ 1799519 h 2159432"/>
              <a:gd name="connsiteX24" fmla="*/ 0 w 6276678"/>
              <a:gd name="connsiteY24" fmla="*/ 1319650 h 2159432"/>
              <a:gd name="connsiteX25" fmla="*/ 0 w 6276678"/>
              <a:gd name="connsiteY25" fmla="*/ 825386 h 2159432"/>
              <a:gd name="connsiteX26" fmla="*/ 0 w 6276678"/>
              <a:gd name="connsiteY26" fmla="*/ 359913 h 2159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276678" h="2159432" fill="none" extrusionOk="0">
                <a:moveTo>
                  <a:pt x="0" y="359913"/>
                </a:moveTo>
                <a:cubicBezTo>
                  <a:pt x="10100" y="127597"/>
                  <a:pt x="167492" y="-14504"/>
                  <a:pt x="359913" y="0"/>
                </a:cubicBezTo>
                <a:cubicBezTo>
                  <a:pt x="705425" y="-339"/>
                  <a:pt x="914879" y="22080"/>
                  <a:pt x="1165657" y="0"/>
                </a:cubicBezTo>
                <a:cubicBezTo>
                  <a:pt x="1416435" y="-22080"/>
                  <a:pt x="1754882" y="-29549"/>
                  <a:pt x="1915832" y="0"/>
                </a:cubicBezTo>
                <a:cubicBezTo>
                  <a:pt x="2076783" y="29549"/>
                  <a:pt x="2322391" y="-5698"/>
                  <a:pt x="2610438" y="0"/>
                </a:cubicBezTo>
                <a:cubicBezTo>
                  <a:pt x="2898485" y="5698"/>
                  <a:pt x="3160327" y="33086"/>
                  <a:pt x="3305045" y="0"/>
                </a:cubicBezTo>
                <a:cubicBezTo>
                  <a:pt x="3449763" y="-33086"/>
                  <a:pt x="3670096" y="-20735"/>
                  <a:pt x="3832946" y="0"/>
                </a:cubicBezTo>
                <a:cubicBezTo>
                  <a:pt x="3995796" y="20735"/>
                  <a:pt x="4144487" y="12023"/>
                  <a:pt x="4416415" y="0"/>
                </a:cubicBezTo>
                <a:cubicBezTo>
                  <a:pt x="4688343" y="-12023"/>
                  <a:pt x="4858773" y="24622"/>
                  <a:pt x="5055453" y="0"/>
                </a:cubicBezTo>
                <a:cubicBezTo>
                  <a:pt x="5252133" y="-24622"/>
                  <a:pt x="5615437" y="11189"/>
                  <a:pt x="5916765" y="0"/>
                </a:cubicBezTo>
                <a:cubicBezTo>
                  <a:pt x="6077464" y="-10528"/>
                  <a:pt x="6298488" y="153161"/>
                  <a:pt x="6276678" y="359913"/>
                </a:cubicBezTo>
                <a:cubicBezTo>
                  <a:pt x="6264158" y="557188"/>
                  <a:pt x="6260378" y="690561"/>
                  <a:pt x="6276678" y="810990"/>
                </a:cubicBezTo>
                <a:cubicBezTo>
                  <a:pt x="6292978" y="931419"/>
                  <a:pt x="6282714" y="1153244"/>
                  <a:pt x="6276678" y="1305254"/>
                </a:cubicBezTo>
                <a:cubicBezTo>
                  <a:pt x="6270642" y="1457264"/>
                  <a:pt x="6276750" y="1653431"/>
                  <a:pt x="6276678" y="1799519"/>
                </a:cubicBezTo>
                <a:cubicBezTo>
                  <a:pt x="6232180" y="1991905"/>
                  <a:pt x="6139932" y="2125151"/>
                  <a:pt x="5916765" y="2159432"/>
                </a:cubicBezTo>
                <a:cubicBezTo>
                  <a:pt x="5751160" y="2176950"/>
                  <a:pt x="5398924" y="2130052"/>
                  <a:pt x="5111021" y="2159432"/>
                </a:cubicBezTo>
                <a:cubicBezTo>
                  <a:pt x="4823118" y="2188812"/>
                  <a:pt x="4769995" y="2136203"/>
                  <a:pt x="4471983" y="2159432"/>
                </a:cubicBezTo>
                <a:cubicBezTo>
                  <a:pt x="4173971" y="2182661"/>
                  <a:pt x="3981815" y="2128830"/>
                  <a:pt x="3832946" y="2159432"/>
                </a:cubicBezTo>
                <a:cubicBezTo>
                  <a:pt x="3684077" y="2190034"/>
                  <a:pt x="3303744" y="2152109"/>
                  <a:pt x="3082770" y="2159432"/>
                </a:cubicBezTo>
                <a:cubicBezTo>
                  <a:pt x="2861796" y="2166755"/>
                  <a:pt x="2777646" y="2179240"/>
                  <a:pt x="2554870" y="2159432"/>
                </a:cubicBezTo>
                <a:cubicBezTo>
                  <a:pt x="2332094" y="2139624"/>
                  <a:pt x="2064619" y="2132048"/>
                  <a:pt x="1749126" y="2159432"/>
                </a:cubicBezTo>
                <a:cubicBezTo>
                  <a:pt x="1433633" y="2186816"/>
                  <a:pt x="1463300" y="2173690"/>
                  <a:pt x="1221225" y="2159432"/>
                </a:cubicBezTo>
                <a:cubicBezTo>
                  <a:pt x="979150" y="2145174"/>
                  <a:pt x="741058" y="2117989"/>
                  <a:pt x="359913" y="2159432"/>
                </a:cubicBezTo>
                <a:cubicBezTo>
                  <a:pt x="200298" y="2160282"/>
                  <a:pt x="-16195" y="1963837"/>
                  <a:pt x="0" y="1799519"/>
                </a:cubicBezTo>
                <a:cubicBezTo>
                  <a:pt x="-15750" y="1627591"/>
                  <a:pt x="232" y="1500731"/>
                  <a:pt x="0" y="1319650"/>
                </a:cubicBezTo>
                <a:cubicBezTo>
                  <a:pt x="-232" y="1138569"/>
                  <a:pt x="-18557" y="968226"/>
                  <a:pt x="0" y="825386"/>
                </a:cubicBezTo>
                <a:cubicBezTo>
                  <a:pt x="18557" y="682546"/>
                  <a:pt x="15737" y="479916"/>
                  <a:pt x="0" y="359913"/>
                </a:cubicBezTo>
                <a:close/>
              </a:path>
              <a:path w="6276678" h="2159432" stroke="0" extrusionOk="0">
                <a:moveTo>
                  <a:pt x="0" y="359913"/>
                </a:moveTo>
                <a:cubicBezTo>
                  <a:pt x="-2640" y="146270"/>
                  <a:pt x="205665" y="-18697"/>
                  <a:pt x="359913" y="0"/>
                </a:cubicBezTo>
                <a:cubicBezTo>
                  <a:pt x="706521" y="16208"/>
                  <a:pt x="762802" y="-22619"/>
                  <a:pt x="1110088" y="0"/>
                </a:cubicBezTo>
                <a:cubicBezTo>
                  <a:pt x="1457375" y="22619"/>
                  <a:pt x="1510215" y="8187"/>
                  <a:pt x="1749126" y="0"/>
                </a:cubicBezTo>
                <a:cubicBezTo>
                  <a:pt x="1988037" y="-8187"/>
                  <a:pt x="2162474" y="23649"/>
                  <a:pt x="2554870" y="0"/>
                </a:cubicBezTo>
                <a:cubicBezTo>
                  <a:pt x="2947266" y="-23649"/>
                  <a:pt x="3024429" y="15522"/>
                  <a:pt x="3305045" y="0"/>
                </a:cubicBezTo>
                <a:cubicBezTo>
                  <a:pt x="3585662" y="-15522"/>
                  <a:pt x="3802896" y="-25971"/>
                  <a:pt x="3999651" y="0"/>
                </a:cubicBezTo>
                <a:cubicBezTo>
                  <a:pt x="4196406" y="25971"/>
                  <a:pt x="4331295" y="-139"/>
                  <a:pt x="4527552" y="0"/>
                </a:cubicBezTo>
                <a:cubicBezTo>
                  <a:pt x="4723809" y="139"/>
                  <a:pt x="4874758" y="-3662"/>
                  <a:pt x="5055453" y="0"/>
                </a:cubicBezTo>
                <a:cubicBezTo>
                  <a:pt x="5236148" y="3662"/>
                  <a:pt x="5706868" y="-13017"/>
                  <a:pt x="5916765" y="0"/>
                </a:cubicBezTo>
                <a:cubicBezTo>
                  <a:pt x="6117994" y="9290"/>
                  <a:pt x="6281965" y="207810"/>
                  <a:pt x="6276678" y="359913"/>
                </a:cubicBezTo>
                <a:cubicBezTo>
                  <a:pt x="6255215" y="541046"/>
                  <a:pt x="6288281" y="676882"/>
                  <a:pt x="6276678" y="796593"/>
                </a:cubicBezTo>
                <a:cubicBezTo>
                  <a:pt x="6265075" y="916304"/>
                  <a:pt x="6288353" y="1110810"/>
                  <a:pt x="6276678" y="1262066"/>
                </a:cubicBezTo>
                <a:cubicBezTo>
                  <a:pt x="6265003" y="1413322"/>
                  <a:pt x="6253951" y="1534888"/>
                  <a:pt x="6276678" y="1799519"/>
                </a:cubicBezTo>
                <a:cubicBezTo>
                  <a:pt x="6237257" y="2002292"/>
                  <a:pt x="6089915" y="2125332"/>
                  <a:pt x="5916765" y="2159432"/>
                </a:cubicBezTo>
                <a:cubicBezTo>
                  <a:pt x="5671223" y="2145038"/>
                  <a:pt x="5511342" y="2185737"/>
                  <a:pt x="5388864" y="2159432"/>
                </a:cubicBezTo>
                <a:cubicBezTo>
                  <a:pt x="5266386" y="2133127"/>
                  <a:pt x="4980331" y="2149248"/>
                  <a:pt x="4638689" y="2159432"/>
                </a:cubicBezTo>
                <a:cubicBezTo>
                  <a:pt x="4297047" y="2169616"/>
                  <a:pt x="4190723" y="2180499"/>
                  <a:pt x="4055220" y="2159432"/>
                </a:cubicBezTo>
                <a:cubicBezTo>
                  <a:pt x="3919717" y="2138365"/>
                  <a:pt x="3611934" y="2184979"/>
                  <a:pt x="3416182" y="2159432"/>
                </a:cubicBezTo>
                <a:cubicBezTo>
                  <a:pt x="3220430" y="2133885"/>
                  <a:pt x="2891756" y="2183609"/>
                  <a:pt x="2666007" y="2159432"/>
                </a:cubicBezTo>
                <a:cubicBezTo>
                  <a:pt x="2440258" y="2135255"/>
                  <a:pt x="2316090" y="2155933"/>
                  <a:pt x="2082537" y="2159432"/>
                </a:cubicBezTo>
                <a:cubicBezTo>
                  <a:pt x="1848984" y="2162932"/>
                  <a:pt x="1684034" y="2132925"/>
                  <a:pt x="1499068" y="2159432"/>
                </a:cubicBezTo>
                <a:cubicBezTo>
                  <a:pt x="1314102" y="2185939"/>
                  <a:pt x="614839" y="2175039"/>
                  <a:pt x="359913" y="2159432"/>
                </a:cubicBezTo>
                <a:cubicBezTo>
                  <a:pt x="162149" y="2183495"/>
                  <a:pt x="-4522" y="1999464"/>
                  <a:pt x="0" y="1799519"/>
                </a:cubicBezTo>
                <a:cubicBezTo>
                  <a:pt x="16335" y="1614520"/>
                  <a:pt x="-10560" y="1560461"/>
                  <a:pt x="0" y="1348442"/>
                </a:cubicBezTo>
                <a:cubicBezTo>
                  <a:pt x="10560" y="1136423"/>
                  <a:pt x="7479" y="1099732"/>
                  <a:pt x="0" y="854178"/>
                </a:cubicBezTo>
                <a:cubicBezTo>
                  <a:pt x="-7479" y="608624"/>
                  <a:pt x="-11184" y="536467"/>
                  <a:pt x="0" y="359913"/>
                </a:cubicBezTo>
                <a:close/>
              </a:path>
            </a:pathLst>
          </a:custGeom>
          <a:solidFill>
            <a:schemeClr val="accent5">
              <a:lumMod val="20000"/>
              <a:lumOff val="80000"/>
            </a:schemeClr>
          </a:solidFill>
          <a:ln>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200">
              <a:buClr>
                <a:srgbClr val="000000"/>
              </a:buClr>
            </a:pPr>
            <a:r>
              <a:rPr lang="vi-VN" sz="36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panose="020B0604020202020204"/>
              </a:rPr>
              <a:t>Không chạy ra ngoài cổng, lúc vui chơi không hái hoa, bẻ cành, không giẫm chân lên cỏ, không xả rác bừa bãi....Phải biết bảo vệ và giữ gìn của công.....</a:t>
            </a:r>
            <a:endParaRPr kumimoji="0" lang="en-US" sz="3600" b="1" i="0" u="none" strike="noStrike" kern="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sym typeface="Arial" panose="020B0604020202020204"/>
            </a:endParaRPr>
          </a:p>
        </p:txBody>
      </p:sp>
    </p:spTree>
  </p:cSld>
  <p:clrMapOvr>
    <a:masterClrMapping/>
  </p:clrMapOvr>
  <mc:AlternateContent xmlns:mc="http://schemas.openxmlformats.org/markup-compatibility/2006">
    <mc:Choice xmlns:p14="http://schemas.microsoft.com/office/powerpoint/2010/main" Requires="p14">
      <p:transition spd="slow" p14:dur="2000">
        <p:randomBar dir="vert"/>
      </p:transition>
    </mc:Choice>
    <mc:Fallback>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ppt_x"/>
                                          </p:val>
                                        </p:tav>
                                        <p:tav tm="100000">
                                          <p:val>
                                            <p:strVal val="#ppt_x"/>
                                          </p:val>
                                        </p:tav>
                                      </p:tavLst>
                                    </p:anim>
                                    <p:anim calcmode="lin" valueType="num">
                                      <p:cBhvr additive="base">
                                        <p:cTn id="15" dur="50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6"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5" name="图片 4" descr="34"/>
          <p:cNvPicPr>
            <a:picLocks noChangeAspect="1"/>
          </p:cNvPicPr>
          <p:nvPr/>
        </p:nvPicPr>
        <p:blipFill>
          <a:blip r:embed="rId2"/>
          <a:stretch>
            <a:fillRect/>
          </a:stretch>
        </p:blipFill>
        <p:spPr>
          <a:xfrm>
            <a:off x="0" y="3247390"/>
            <a:ext cx="12182475" cy="3664585"/>
          </a:xfrm>
          <a:prstGeom prst="rect">
            <a:avLst/>
          </a:prstGeom>
        </p:spPr>
      </p:pic>
      <p:cxnSp>
        <p:nvCxnSpPr>
          <p:cNvPr id="11" name="直接连接符 10"/>
          <p:cNvCxnSpPr/>
          <p:nvPr/>
        </p:nvCxnSpPr>
        <p:spPr>
          <a:xfrm>
            <a:off x="2470451" y="1172939"/>
            <a:ext cx="2717709" cy="0"/>
          </a:xfrm>
          <a:prstGeom prst="line">
            <a:avLst/>
          </a:prstGeom>
          <a:ln w="12700">
            <a:solidFill>
              <a:srgbClr val="40938C"/>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6418337" y="1172939"/>
            <a:ext cx="2717709" cy="0"/>
          </a:xfrm>
          <a:prstGeom prst="line">
            <a:avLst/>
          </a:prstGeom>
          <a:ln w="12700">
            <a:solidFill>
              <a:srgbClr val="40938C"/>
            </a:solidFill>
          </a:ln>
        </p:spPr>
        <p:style>
          <a:lnRef idx="1">
            <a:schemeClr val="accent1"/>
          </a:lnRef>
          <a:fillRef idx="0">
            <a:schemeClr val="accent1"/>
          </a:fillRef>
          <a:effectRef idx="0">
            <a:schemeClr val="accent1"/>
          </a:effectRef>
          <a:fontRef idx="minor">
            <a:schemeClr val="tx1"/>
          </a:fontRef>
        </p:style>
      </p:cxnSp>
      <p:sp>
        <p:nvSpPr>
          <p:cNvPr id="7" name="弧形 6"/>
          <p:cNvSpPr/>
          <p:nvPr/>
        </p:nvSpPr>
        <p:spPr>
          <a:xfrm>
            <a:off x="5117295" y="204292"/>
            <a:ext cx="1371906" cy="1371906"/>
          </a:xfrm>
          <a:prstGeom prst="arc">
            <a:avLst>
              <a:gd name="adj1" fmla="val 9386608"/>
              <a:gd name="adj2" fmla="val 1456947"/>
            </a:avLst>
          </a:prstGeom>
          <a:ln w="12700">
            <a:solidFill>
              <a:srgbClr val="40938C"/>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字魂105号-简雅黑" panose="00000500000000000000" charset="-122"/>
              <a:ea typeface="字魂105号-简雅黑" panose="00000500000000000000" charset="-122"/>
              <a:cs typeface="+mn-cs"/>
            </a:endParaRPr>
          </a:p>
        </p:txBody>
      </p:sp>
      <p:grpSp>
        <p:nvGrpSpPr>
          <p:cNvPr id="13" name="Group 12"/>
          <p:cNvGrpSpPr/>
          <p:nvPr/>
        </p:nvGrpSpPr>
        <p:grpSpPr>
          <a:xfrm>
            <a:off x="488751" y="3690298"/>
            <a:ext cx="3408091" cy="3310254"/>
            <a:chOff x="488751" y="3690298"/>
            <a:chExt cx="3408091" cy="3310254"/>
          </a:xfrm>
        </p:grpSpPr>
        <p:pic>
          <p:nvPicPr>
            <p:cNvPr id="15" name="Picture 14"/>
            <p:cNvPicPr>
              <a:picLocks noChangeAspect="1"/>
            </p:cNvPicPr>
            <p:nvPr/>
          </p:nvPicPr>
          <p:blipFill rotWithShape="1">
            <a:blip r:embed="rId3">
              <a:extLst>
                <a:ext uri="{28A0092B-C50C-407E-A947-70E740481C1C}">
                  <a14:useLocalDpi xmlns:a14="http://schemas.microsoft.com/office/drawing/2010/main" val="0"/>
                </a:ext>
              </a:extLst>
            </a:blip>
            <a:srcRect l="49548" t="32224" r="34274" b="-2328"/>
            <a:stretch>
              <a:fillRect/>
            </a:stretch>
          </p:blipFill>
          <p:spPr>
            <a:xfrm>
              <a:off x="1368287" y="3700528"/>
              <a:ext cx="2528555" cy="3300024"/>
            </a:xfrm>
            <a:prstGeom prst="rect">
              <a:avLst/>
            </a:prstGeom>
          </p:spPr>
        </p:pic>
        <p:pic>
          <p:nvPicPr>
            <p:cNvPr id="16" name="Picture 15"/>
            <p:cNvPicPr>
              <a:picLocks noChangeAspect="1"/>
            </p:cNvPicPr>
            <p:nvPr/>
          </p:nvPicPr>
          <p:blipFill rotWithShape="1">
            <a:blip r:embed="rId3">
              <a:extLst>
                <a:ext uri="{28A0092B-C50C-407E-A947-70E740481C1C}">
                  <a14:useLocalDpi xmlns:a14="http://schemas.microsoft.com/office/drawing/2010/main" val="0"/>
                </a:ext>
              </a:extLst>
            </a:blip>
            <a:srcRect l="65862" t="30773" r="17960" b="-878"/>
            <a:stretch>
              <a:fillRect/>
            </a:stretch>
          </p:blipFill>
          <p:spPr>
            <a:xfrm flipH="1">
              <a:off x="488751" y="3690298"/>
              <a:ext cx="2481781" cy="3238978"/>
            </a:xfrm>
            <a:prstGeom prst="rect">
              <a:avLst/>
            </a:prstGeom>
          </p:spPr>
        </p:pic>
      </p:grpSp>
      <p:pic>
        <p:nvPicPr>
          <p:cNvPr id="21" name="图片 5" descr="33"/>
          <p:cNvPicPr>
            <a:picLocks noChangeAspect="1"/>
          </p:cNvPicPr>
          <p:nvPr/>
        </p:nvPicPr>
        <p:blipFill>
          <a:blip r:embed="rId4"/>
          <a:stretch>
            <a:fillRect/>
          </a:stretch>
        </p:blipFill>
        <p:spPr>
          <a:xfrm>
            <a:off x="4551239" y="3445576"/>
            <a:ext cx="4188062" cy="3476286"/>
          </a:xfrm>
          <a:prstGeom prst="rect">
            <a:avLst/>
          </a:prstGeom>
        </p:spPr>
      </p:pic>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l="87092" t="27821"/>
          <a:stretch>
            <a:fillRect/>
          </a:stretch>
        </p:blipFill>
        <p:spPr>
          <a:xfrm>
            <a:off x="9943493" y="3596442"/>
            <a:ext cx="2017408" cy="3397689"/>
          </a:xfrm>
          <a:prstGeom prst="rect">
            <a:avLst/>
          </a:prstGeom>
        </p:spPr>
      </p:pic>
      <p:pic>
        <p:nvPicPr>
          <p:cNvPr id="17" name="Picture 16"/>
          <p:cNvPicPr>
            <a:picLocks noChangeAspect="1"/>
          </p:cNvPicPr>
          <p:nvPr/>
        </p:nvPicPr>
        <p:blipFill rotWithShape="1">
          <a:blip r:embed="rId3">
            <a:extLst>
              <a:ext uri="{28A0092B-C50C-407E-A947-70E740481C1C}">
                <a14:useLocalDpi xmlns:a14="http://schemas.microsoft.com/office/drawing/2010/main" val="0"/>
              </a:ext>
            </a:extLst>
          </a:blip>
          <a:srcRect l="16589" t="37211" r="70260" b="836"/>
          <a:stretch>
            <a:fillRect/>
          </a:stretch>
        </p:blipFill>
        <p:spPr>
          <a:xfrm flipH="1">
            <a:off x="7704511" y="4114685"/>
            <a:ext cx="2017408" cy="2862324"/>
          </a:xfrm>
          <a:prstGeom prst="rect">
            <a:avLst/>
          </a:prstGeom>
        </p:spPr>
      </p:pic>
      <p:pic>
        <p:nvPicPr>
          <p:cNvPr id="18" name="Picture 17"/>
          <p:cNvPicPr>
            <a:picLocks noChangeAspect="1"/>
          </p:cNvPicPr>
          <p:nvPr/>
        </p:nvPicPr>
        <p:blipFill rotWithShape="1">
          <a:blip r:embed="rId5"/>
          <a:srcRect l="7782" t="3464" r="7596" b="27724"/>
          <a:stretch>
            <a:fillRect/>
          </a:stretch>
        </p:blipFill>
        <p:spPr>
          <a:xfrm>
            <a:off x="1482664" y="1058594"/>
            <a:ext cx="8460829" cy="230314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p:randomBar dir="vert"/>
      </p:transition>
    </mc:Choice>
    <mc:Fallback>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209550"/>
            <a:ext cx="12182475" cy="6675754"/>
            <a:chOff x="0" y="1019"/>
            <a:chExt cx="19185" cy="9866"/>
          </a:xfrm>
        </p:grpSpPr>
        <p:pic>
          <p:nvPicPr>
            <p:cNvPr id="6" name="图片 5" descr="34"/>
            <p:cNvPicPr>
              <a:picLocks noChangeAspect="1"/>
            </p:cNvPicPr>
            <p:nvPr/>
          </p:nvPicPr>
          <p:blipFill>
            <a:blip r:embed="rId2"/>
            <a:stretch>
              <a:fillRect/>
            </a:stretch>
          </p:blipFill>
          <p:spPr>
            <a:xfrm>
              <a:off x="0" y="5114"/>
              <a:ext cx="19185" cy="5771"/>
            </a:xfrm>
            <a:prstGeom prst="rect">
              <a:avLst/>
            </a:prstGeom>
          </p:spPr>
        </p:pic>
        <p:sp>
          <p:nvSpPr>
            <p:cNvPr id="2" name="矩形 1"/>
            <p:cNvSpPr/>
            <p:nvPr/>
          </p:nvSpPr>
          <p:spPr>
            <a:xfrm>
              <a:off x="435" y="1019"/>
              <a:ext cx="18180" cy="9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grpSp>
      <p:sp>
        <p:nvSpPr>
          <p:cNvPr id="14" name="TextBox 13"/>
          <p:cNvSpPr txBox="1"/>
          <p:nvPr/>
        </p:nvSpPr>
        <p:spPr>
          <a:xfrm>
            <a:off x="685800" y="281712"/>
            <a:ext cx="10963275" cy="1077218"/>
          </a:xfrm>
          <a:prstGeom prst="rect">
            <a:avLst/>
          </a:prstGeom>
          <a:noFill/>
        </p:spPr>
        <p:txBody>
          <a:bodyPr wrap="square">
            <a:spAutoFit/>
          </a:bodyPr>
          <a:lstStyle/>
          <a:p>
            <a:pPr lvl="0" algn="just">
              <a:defRPr/>
            </a:pPr>
            <a:r>
              <a:rPr lang="en-US" sz="3200" b="1" i="1" dirty="0">
                <a:solidFill>
                  <a:srgbClr val="002060"/>
                </a:solidFill>
                <a:latin typeface="Cambria" panose="02040503050406030204" pitchFamily="18" charset="0"/>
              </a:rPr>
              <a:t>1. </a:t>
            </a:r>
            <a:r>
              <a:rPr lang="en-US" sz="3200" b="1" i="1" dirty="0" err="1">
                <a:solidFill>
                  <a:srgbClr val="002060"/>
                </a:solidFill>
                <a:latin typeface="Cambria" panose="02040503050406030204" pitchFamily="18" charset="0"/>
              </a:rPr>
              <a:t>Em</a:t>
            </a:r>
            <a:r>
              <a:rPr lang="en-US" sz="3200" b="1" i="1" dirty="0">
                <a:solidFill>
                  <a:srgbClr val="002060"/>
                </a:solidFill>
                <a:latin typeface="Cambria" panose="02040503050406030204" pitchFamily="18" charset="0"/>
              </a:rPr>
              <a:t> </a:t>
            </a:r>
            <a:r>
              <a:rPr lang="en-US" sz="3200" b="1" i="1" dirty="0" err="1">
                <a:solidFill>
                  <a:srgbClr val="002060"/>
                </a:solidFill>
                <a:latin typeface="Cambria" panose="02040503050406030204" pitchFamily="18" charset="0"/>
              </a:rPr>
              <a:t>đồng</a:t>
            </a:r>
            <a:r>
              <a:rPr lang="en-US" sz="3200" b="1" i="1" dirty="0">
                <a:solidFill>
                  <a:srgbClr val="002060"/>
                </a:solidFill>
                <a:latin typeface="Cambria" panose="02040503050406030204" pitchFamily="18" charset="0"/>
              </a:rPr>
              <a:t> </a:t>
            </a:r>
            <a:r>
              <a:rPr lang="en-US" sz="3200" b="1" i="1" dirty="0" err="1">
                <a:solidFill>
                  <a:srgbClr val="002060"/>
                </a:solidFill>
                <a:latin typeface="Cambria" panose="02040503050406030204" pitchFamily="18" charset="0"/>
              </a:rPr>
              <a:t>tình</a:t>
            </a:r>
            <a:r>
              <a:rPr lang="en-US" sz="3200" b="1" i="1" dirty="0">
                <a:solidFill>
                  <a:srgbClr val="002060"/>
                </a:solidFill>
                <a:latin typeface="Cambria" panose="02040503050406030204" pitchFamily="18" charset="0"/>
              </a:rPr>
              <a:t> hay </a:t>
            </a:r>
            <a:r>
              <a:rPr lang="en-US" sz="3200" b="1" i="1" dirty="0" err="1">
                <a:solidFill>
                  <a:srgbClr val="002060"/>
                </a:solidFill>
                <a:latin typeface="Cambria" panose="02040503050406030204" pitchFamily="18" charset="0"/>
              </a:rPr>
              <a:t>không</a:t>
            </a:r>
            <a:r>
              <a:rPr lang="en-US" sz="3200" b="1" i="1" dirty="0">
                <a:solidFill>
                  <a:srgbClr val="002060"/>
                </a:solidFill>
                <a:latin typeface="Cambria" panose="02040503050406030204" pitchFamily="18" charset="0"/>
              </a:rPr>
              <a:t> </a:t>
            </a:r>
            <a:r>
              <a:rPr lang="en-US" sz="3200" b="1" i="1" dirty="0" err="1">
                <a:solidFill>
                  <a:srgbClr val="002060"/>
                </a:solidFill>
                <a:latin typeface="Cambria" panose="02040503050406030204" pitchFamily="18" charset="0"/>
              </a:rPr>
              <a:t>đồng</a:t>
            </a:r>
            <a:r>
              <a:rPr lang="en-US" sz="3200" b="1" i="1" dirty="0">
                <a:solidFill>
                  <a:srgbClr val="002060"/>
                </a:solidFill>
                <a:latin typeface="Cambria" panose="02040503050406030204" pitchFamily="18" charset="0"/>
              </a:rPr>
              <a:t> </a:t>
            </a:r>
            <a:r>
              <a:rPr lang="en-US" sz="3200" b="1" i="1" dirty="0" err="1">
                <a:solidFill>
                  <a:srgbClr val="002060"/>
                </a:solidFill>
                <a:latin typeface="Cambria" panose="02040503050406030204" pitchFamily="18" charset="0"/>
              </a:rPr>
              <a:t>tình</a:t>
            </a:r>
            <a:r>
              <a:rPr lang="en-US" sz="3200" b="1" i="1" dirty="0">
                <a:solidFill>
                  <a:srgbClr val="002060"/>
                </a:solidFill>
                <a:latin typeface="Cambria" panose="02040503050406030204" pitchFamily="18" charset="0"/>
              </a:rPr>
              <a:t> </a:t>
            </a:r>
            <a:r>
              <a:rPr lang="en-US" sz="3200" b="1" i="1" dirty="0" err="1">
                <a:solidFill>
                  <a:srgbClr val="002060"/>
                </a:solidFill>
                <a:latin typeface="Cambria" panose="02040503050406030204" pitchFamily="18" charset="0"/>
              </a:rPr>
              <a:t>với</a:t>
            </a:r>
            <a:r>
              <a:rPr lang="en-US" sz="3200" b="1" i="1" dirty="0">
                <a:solidFill>
                  <a:srgbClr val="002060"/>
                </a:solidFill>
                <a:latin typeface="Cambria" panose="02040503050406030204" pitchFamily="18" charset="0"/>
              </a:rPr>
              <a:t> </a:t>
            </a:r>
            <a:r>
              <a:rPr lang="en-US" sz="3200" b="1" i="1" dirty="0" err="1">
                <a:solidFill>
                  <a:srgbClr val="002060"/>
                </a:solidFill>
                <a:latin typeface="Cambria" panose="02040503050406030204" pitchFamily="18" charset="0"/>
              </a:rPr>
              <a:t>hành</a:t>
            </a:r>
            <a:r>
              <a:rPr lang="en-US" sz="3200" b="1" i="1" dirty="0">
                <a:solidFill>
                  <a:srgbClr val="002060"/>
                </a:solidFill>
                <a:latin typeface="Cambria" panose="02040503050406030204" pitchFamily="18" charset="0"/>
              </a:rPr>
              <a:t> vi </a:t>
            </a:r>
            <a:r>
              <a:rPr lang="en-US" sz="3200" b="1" i="1" dirty="0" err="1">
                <a:solidFill>
                  <a:srgbClr val="002060"/>
                </a:solidFill>
                <a:latin typeface="Cambria" panose="02040503050406030204" pitchFamily="18" charset="0"/>
              </a:rPr>
              <a:t>nào</a:t>
            </a:r>
            <a:r>
              <a:rPr lang="en-US" sz="3200" b="1" i="1" dirty="0">
                <a:solidFill>
                  <a:srgbClr val="002060"/>
                </a:solidFill>
                <a:latin typeface="Cambria" panose="02040503050406030204" pitchFamily="18" charset="0"/>
              </a:rPr>
              <a:t> </a:t>
            </a:r>
            <a:r>
              <a:rPr lang="en-US" sz="3200" b="1" i="1" dirty="0" err="1">
                <a:solidFill>
                  <a:srgbClr val="002060"/>
                </a:solidFill>
                <a:latin typeface="Cambria" panose="02040503050406030204" pitchFamily="18" charset="0"/>
              </a:rPr>
              <a:t>sau</a:t>
            </a:r>
            <a:r>
              <a:rPr lang="en-US" sz="3200" b="1" i="1" dirty="0">
                <a:solidFill>
                  <a:srgbClr val="002060"/>
                </a:solidFill>
                <a:latin typeface="Cambria" panose="02040503050406030204" pitchFamily="18" charset="0"/>
              </a:rPr>
              <a:t> </a:t>
            </a:r>
            <a:r>
              <a:rPr lang="en-US" sz="3200" b="1" i="1" dirty="0" err="1">
                <a:solidFill>
                  <a:srgbClr val="002060"/>
                </a:solidFill>
                <a:latin typeface="Cambria" panose="02040503050406030204" pitchFamily="18" charset="0"/>
              </a:rPr>
              <a:t>đây</a:t>
            </a:r>
            <a:r>
              <a:rPr lang="en-US" sz="3200" b="1" i="1" dirty="0">
                <a:solidFill>
                  <a:srgbClr val="002060"/>
                </a:solidFill>
                <a:latin typeface="Cambria" panose="02040503050406030204" pitchFamily="18" charset="0"/>
              </a:rPr>
              <a:t>? </a:t>
            </a:r>
            <a:r>
              <a:rPr lang="en-US" sz="3200" b="1" i="1" dirty="0" err="1">
                <a:solidFill>
                  <a:srgbClr val="002060"/>
                </a:solidFill>
                <a:latin typeface="Cambria" panose="02040503050406030204" pitchFamily="18" charset="0"/>
              </a:rPr>
              <a:t>Vì</a:t>
            </a:r>
            <a:r>
              <a:rPr lang="en-US" sz="3200" b="1" i="1" dirty="0">
                <a:solidFill>
                  <a:srgbClr val="002060"/>
                </a:solidFill>
                <a:latin typeface="Cambria" panose="02040503050406030204" pitchFamily="18" charset="0"/>
              </a:rPr>
              <a:t> </a:t>
            </a:r>
            <a:r>
              <a:rPr lang="en-US" sz="3200" b="1" i="1" dirty="0" err="1">
                <a:solidFill>
                  <a:srgbClr val="002060"/>
                </a:solidFill>
                <a:latin typeface="Cambria" panose="02040503050406030204" pitchFamily="18" charset="0"/>
              </a:rPr>
              <a:t>sao</a:t>
            </a:r>
            <a:r>
              <a:rPr lang="en-US" sz="3200" b="1" i="1" dirty="0">
                <a:solidFill>
                  <a:srgbClr val="002060"/>
                </a:solidFill>
                <a:latin typeface="Cambria" panose="02040503050406030204" pitchFamily="18" charset="0"/>
              </a:rPr>
              <a:t>?</a:t>
            </a:r>
            <a:endParaRPr kumimoji="0" lang="en-US" sz="3200" b="1" i="1" u="none" strike="noStrike" kern="1200" cap="none" spc="0" normalizeH="0" baseline="0" noProof="0" dirty="0">
              <a:ln>
                <a:noFill/>
              </a:ln>
              <a:solidFill>
                <a:srgbClr val="002060"/>
              </a:solidFill>
              <a:effectLst/>
              <a:uLnTx/>
              <a:uFillTx/>
              <a:latin typeface="Cambria" panose="02040503050406030204" pitchFamily="18" charset="0"/>
              <a:ea typeface="+mn-ea"/>
              <a:cs typeface="+mn-cs"/>
            </a:endParaRPr>
          </a:p>
        </p:txBody>
      </p:sp>
      <p:pic>
        <p:nvPicPr>
          <p:cNvPr id="4" name="Picture 3"/>
          <p:cNvPicPr>
            <a:picLocks noChangeAspect="1"/>
          </p:cNvPicPr>
          <p:nvPr/>
        </p:nvPicPr>
        <p:blipFill>
          <a:blip r:embed="rId3"/>
          <a:stretch>
            <a:fillRect/>
          </a:stretch>
        </p:blipFill>
        <p:spPr>
          <a:xfrm>
            <a:off x="542925" y="1743075"/>
            <a:ext cx="11087100" cy="401955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p:randomBar dir="vert"/>
      </p:transition>
    </mc:Choice>
    <mc:Fallback>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26670"/>
            <a:ext cx="12181840" cy="6911340"/>
            <a:chOff x="0" y="0"/>
            <a:chExt cx="19184" cy="10884"/>
          </a:xfrm>
        </p:grpSpPr>
        <p:pic>
          <p:nvPicPr>
            <p:cNvPr id="6" name="图片 5" descr="34"/>
            <p:cNvPicPr>
              <a:picLocks noChangeAspect="1"/>
            </p:cNvPicPr>
            <p:nvPr/>
          </p:nvPicPr>
          <p:blipFill>
            <a:blip r:embed="rId2"/>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3"/>
            <a:stretch>
              <a:fillRect/>
            </a:stretch>
          </p:blipFill>
          <p:spPr>
            <a:xfrm>
              <a:off x="0" y="0"/>
              <a:ext cx="19185" cy="9129"/>
            </a:xfrm>
            <a:prstGeom prst="rect">
              <a:avLst/>
            </a:prstGeom>
          </p:spPr>
        </p:pic>
      </p:grpSp>
      <p:pic>
        <p:nvPicPr>
          <p:cNvPr id="16" name="Picture 15"/>
          <p:cNvPicPr>
            <a:picLocks noChangeAspect="1"/>
          </p:cNvPicPr>
          <p:nvPr/>
        </p:nvPicPr>
        <p:blipFill>
          <a:blip r:embed="rId4"/>
          <a:stretch>
            <a:fillRect/>
          </a:stretch>
        </p:blipFill>
        <p:spPr>
          <a:xfrm>
            <a:off x="-687735" y="6157343"/>
            <a:ext cx="2188654" cy="890093"/>
          </a:xfrm>
          <a:prstGeom prst="rect">
            <a:avLst/>
          </a:prstGeom>
        </p:spPr>
      </p:pic>
      <p:pic>
        <p:nvPicPr>
          <p:cNvPr id="7" name="Picture 6"/>
          <p:cNvPicPr>
            <a:picLocks noChangeAspect="1"/>
          </p:cNvPicPr>
          <p:nvPr/>
        </p:nvPicPr>
        <p:blipFill>
          <a:blip r:embed="rId5"/>
          <a:stretch>
            <a:fillRect/>
          </a:stretch>
        </p:blipFill>
        <p:spPr>
          <a:xfrm>
            <a:off x="3412373" y="735666"/>
            <a:ext cx="5614903" cy="1024217"/>
          </a:xfrm>
          <a:prstGeom prst="rect">
            <a:avLst/>
          </a:prstGeom>
        </p:spPr>
      </p:pic>
      <p:grpSp>
        <p:nvGrpSpPr>
          <p:cNvPr id="4" name="Group 3"/>
          <p:cNvGrpSpPr/>
          <p:nvPr/>
        </p:nvGrpSpPr>
        <p:grpSpPr>
          <a:xfrm>
            <a:off x="978066" y="2467739"/>
            <a:ext cx="5337009" cy="1704211"/>
            <a:chOff x="-2527669" y="2577235"/>
            <a:chExt cx="7396233" cy="2872095"/>
          </a:xfrm>
        </p:grpSpPr>
        <p:sp>
          <p:nvSpPr>
            <p:cNvPr id="5" name="Rectangle: Rounded Corners 4"/>
            <p:cNvSpPr/>
            <p:nvPr/>
          </p:nvSpPr>
          <p:spPr>
            <a:xfrm>
              <a:off x="-2527669" y="2599787"/>
              <a:ext cx="7396233" cy="2849543"/>
            </a:xfrm>
            <a:prstGeom prst="roundRect">
              <a:avLst/>
            </a:prstGeom>
            <a:solidFill>
              <a:srgbClr val="F1F8FD"/>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等线"/>
                <a:ea typeface="+mn-ea"/>
                <a:cs typeface="+mn-cs"/>
              </a:endParaRPr>
            </a:p>
          </p:txBody>
        </p:sp>
        <p:sp>
          <p:nvSpPr>
            <p:cNvPr id="8" name="TextBox 7"/>
            <p:cNvSpPr txBox="1"/>
            <p:nvPr/>
          </p:nvSpPr>
          <p:spPr>
            <a:xfrm>
              <a:off x="-2316214" y="2577235"/>
              <a:ext cx="7018924" cy="233815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a. Tài luôn nhớ tắt máy vi tính sau khi sử dụng ở phòng thực hành tin học.</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mn-ea"/>
                <a:cs typeface="+mn-cs"/>
              </a:endParaRPr>
            </a:p>
          </p:txBody>
        </p:sp>
      </p:grpSp>
      <p:grpSp>
        <p:nvGrpSpPr>
          <p:cNvPr id="10" name="Group 9"/>
          <p:cNvGrpSpPr/>
          <p:nvPr/>
        </p:nvGrpSpPr>
        <p:grpSpPr>
          <a:xfrm>
            <a:off x="7162800" y="1457325"/>
            <a:ext cx="4448175" cy="4782463"/>
            <a:chOff x="442192" y="1257300"/>
            <a:chExt cx="4495801" cy="5372481"/>
          </a:xfrm>
        </p:grpSpPr>
        <p:pic>
          <p:nvPicPr>
            <p:cNvPr id="13" name="Picture 12" descr="A picture containing text&#10;&#10;Description automatically generated"/>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8" name="TextBox 17"/>
            <p:cNvSpPr txBox="1"/>
            <p:nvPr/>
          </p:nvSpPr>
          <p:spPr>
            <a:xfrm>
              <a:off x="442192" y="3886390"/>
              <a:ext cx="4495800" cy="23165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100"/>
                </a:spcBef>
                <a:spcAft>
                  <a:spcPts val="100"/>
                </a:spcAft>
                <a:buClrTx/>
                <a:buSzTx/>
                <a:buFontTx/>
                <a:buNone/>
                <a:defRPr/>
              </a:pPr>
              <a:r>
                <a:rPr lang="en-US" sz="3200" b="1" i="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Đồng</a:t>
              </a:r>
              <a:r>
                <a:rPr lang="en-US" sz="3200" b="1"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tình</a:t>
              </a:r>
              <a:r>
                <a:rPr lang="en-US" sz="3200" b="1"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với</a:t>
              </a:r>
              <a:r>
                <a:rPr lang="en-US" sz="3200" b="1"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việc</a:t>
              </a:r>
              <a:r>
                <a:rPr lang="en-US" sz="3200" b="1"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làm</a:t>
              </a:r>
              <a:r>
                <a:rPr lang="en-US" sz="3200" b="1"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của</a:t>
              </a:r>
              <a:r>
                <a:rPr lang="en-US" sz="3200" b="1"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bạn</a:t>
              </a:r>
              <a:r>
                <a:rPr lang="en-US" sz="3200" b="1"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Tài</a:t>
              </a:r>
              <a:r>
                <a:rPr lang="en-US" sz="3200" b="1"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vì</a:t>
              </a:r>
              <a:r>
                <a:rPr lang="en-US" sz="3200" b="1"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việc</a:t>
              </a:r>
              <a:r>
                <a:rPr lang="en-US" sz="3200" b="1"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làm</a:t>
              </a:r>
              <a:r>
                <a:rPr lang="en-US" sz="3200" b="1"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đó</a:t>
              </a:r>
              <a:r>
                <a:rPr lang="en-US" sz="3200" b="1"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thể</a:t>
              </a:r>
              <a:r>
                <a:rPr lang="en-US" sz="3200" b="1"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hiện</a:t>
              </a:r>
              <a:r>
                <a:rPr lang="en-US" sz="3200" b="1"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được</a:t>
              </a:r>
              <a:r>
                <a:rPr lang="en-US" sz="3200" b="1"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việc</a:t>
              </a:r>
              <a:r>
                <a:rPr lang="en-US" sz="3200" b="1"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bảo</a:t>
              </a:r>
              <a:r>
                <a:rPr lang="en-US" sz="3200" b="1"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vệ</a:t>
              </a:r>
              <a:r>
                <a:rPr lang="en-US" sz="3200" b="1"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của</a:t>
              </a:r>
              <a:r>
                <a:rPr lang="en-US" sz="3200" b="1"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công</a:t>
              </a:r>
              <a:r>
                <a:rPr lang="en-US" sz="3200" b="1"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pic>
        <p:nvPicPr>
          <p:cNvPr id="19" name="Picture 18" descr="Logo&#10;&#10;Description automatically generated"/>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01268" y="3667430"/>
            <a:ext cx="1161745" cy="1161745"/>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wipe(down)">
                                      <p:cBhvr>
                                        <p:cTn id="14" dur="362">
                                          <p:stCondLst>
                                            <p:cond delay="0"/>
                                          </p:stCondLst>
                                        </p:cTn>
                                        <p:tgtEl>
                                          <p:spTgt spid="19"/>
                                        </p:tgtEl>
                                      </p:cBhvr>
                                    </p:animEffect>
                                    <p:anim calcmode="lin" valueType="num">
                                      <p:cBhvr>
                                        <p:cTn id="15" dur="1139"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16" dur="415"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17" dur="415" tmFilter="0, 0; 0.125,0.2665; 0.25,0.4; 0.375,0.465; 0.5,0.5;  0.625,0.535; 0.75,0.6; 0.875,0.7335; 1,1">
                                          <p:stCondLst>
                                            <p:cond delay="415"/>
                                          </p:stCondLst>
                                        </p:cTn>
                                        <p:tgtEl>
                                          <p:spTgt spid="19"/>
                                        </p:tgtEl>
                                        <p:attrNameLst>
                                          <p:attrName>ppt_y</p:attrName>
                                        </p:attrNameLst>
                                      </p:cBhvr>
                                      <p:tavLst>
                                        <p:tav tm="0" fmla="#ppt_y-sin(pi*$)/9">
                                          <p:val>
                                            <p:fltVal val="0"/>
                                          </p:val>
                                        </p:tav>
                                        <p:tav tm="100000">
                                          <p:val>
                                            <p:fltVal val="1"/>
                                          </p:val>
                                        </p:tav>
                                      </p:tavLst>
                                    </p:anim>
                                    <p:anim calcmode="lin" valueType="num">
                                      <p:cBhvr>
                                        <p:cTn id="18" dur="207" tmFilter="0, 0; 0.125,0.2665; 0.25,0.4; 0.375,0.465; 0.5,0.5;  0.625,0.535; 0.75,0.6; 0.875,0.7335; 1,1">
                                          <p:stCondLst>
                                            <p:cond delay="828"/>
                                          </p:stCondLst>
                                        </p:cTn>
                                        <p:tgtEl>
                                          <p:spTgt spid="19"/>
                                        </p:tgtEl>
                                        <p:attrNameLst>
                                          <p:attrName>ppt_y</p:attrName>
                                        </p:attrNameLst>
                                      </p:cBhvr>
                                      <p:tavLst>
                                        <p:tav tm="0" fmla="#ppt_y-sin(pi*$)/27">
                                          <p:val>
                                            <p:fltVal val="0"/>
                                          </p:val>
                                        </p:tav>
                                        <p:tav tm="100000">
                                          <p:val>
                                            <p:fltVal val="1"/>
                                          </p:val>
                                        </p:tav>
                                      </p:tavLst>
                                    </p:anim>
                                    <p:anim calcmode="lin" valueType="num">
                                      <p:cBhvr>
                                        <p:cTn id="19" dur="103" tmFilter="0, 0; 0.125,0.2665; 0.25,0.4; 0.375,0.465; 0.5,0.5;  0.625,0.535; 0.75,0.6; 0.875,0.7335; 1,1">
                                          <p:stCondLst>
                                            <p:cond delay="1035"/>
                                          </p:stCondLst>
                                        </p:cTn>
                                        <p:tgtEl>
                                          <p:spTgt spid="19"/>
                                        </p:tgtEl>
                                        <p:attrNameLst>
                                          <p:attrName>ppt_y</p:attrName>
                                        </p:attrNameLst>
                                      </p:cBhvr>
                                      <p:tavLst>
                                        <p:tav tm="0" fmla="#ppt_y-sin(pi*$)/81">
                                          <p:val>
                                            <p:fltVal val="0"/>
                                          </p:val>
                                        </p:tav>
                                        <p:tav tm="100000">
                                          <p:val>
                                            <p:fltVal val="1"/>
                                          </p:val>
                                        </p:tav>
                                      </p:tavLst>
                                    </p:anim>
                                    <p:animScale>
                                      <p:cBhvr>
                                        <p:cTn id="20" dur="16">
                                          <p:stCondLst>
                                            <p:cond delay="406"/>
                                          </p:stCondLst>
                                        </p:cTn>
                                        <p:tgtEl>
                                          <p:spTgt spid="19"/>
                                        </p:tgtEl>
                                      </p:cBhvr>
                                      <p:to x="100000" y="60000"/>
                                    </p:animScale>
                                    <p:animScale>
                                      <p:cBhvr>
                                        <p:cTn id="21" dur="104" decel="50000">
                                          <p:stCondLst>
                                            <p:cond delay="423"/>
                                          </p:stCondLst>
                                        </p:cTn>
                                        <p:tgtEl>
                                          <p:spTgt spid="19"/>
                                        </p:tgtEl>
                                      </p:cBhvr>
                                      <p:to x="100000" y="100000"/>
                                    </p:animScale>
                                    <p:animScale>
                                      <p:cBhvr>
                                        <p:cTn id="22" dur="16">
                                          <p:stCondLst>
                                            <p:cond delay="820"/>
                                          </p:stCondLst>
                                        </p:cTn>
                                        <p:tgtEl>
                                          <p:spTgt spid="19"/>
                                        </p:tgtEl>
                                      </p:cBhvr>
                                      <p:to x="100000" y="80000"/>
                                    </p:animScale>
                                    <p:animScale>
                                      <p:cBhvr>
                                        <p:cTn id="23" dur="104" decel="50000">
                                          <p:stCondLst>
                                            <p:cond delay="836"/>
                                          </p:stCondLst>
                                        </p:cTn>
                                        <p:tgtEl>
                                          <p:spTgt spid="19"/>
                                        </p:tgtEl>
                                      </p:cBhvr>
                                      <p:to x="100000" y="100000"/>
                                    </p:animScale>
                                    <p:animScale>
                                      <p:cBhvr>
                                        <p:cTn id="24" dur="16">
                                          <p:stCondLst>
                                            <p:cond delay="1026"/>
                                          </p:stCondLst>
                                        </p:cTn>
                                        <p:tgtEl>
                                          <p:spTgt spid="19"/>
                                        </p:tgtEl>
                                      </p:cBhvr>
                                      <p:to x="100000" y="90000"/>
                                    </p:animScale>
                                    <p:animScale>
                                      <p:cBhvr>
                                        <p:cTn id="25" dur="104" decel="50000">
                                          <p:stCondLst>
                                            <p:cond delay="1042"/>
                                          </p:stCondLst>
                                        </p:cTn>
                                        <p:tgtEl>
                                          <p:spTgt spid="19"/>
                                        </p:tgtEl>
                                      </p:cBhvr>
                                      <p:to x="100000" y="100000"/>
                                    </p:animScale>
                                    <p:animScale>
                                      <p:cBhvr>
                                        <p:cTn id="26" dur="16">
                                          <p:stCondLst>
                                            <p:cond delay="1130"/>
                                          </p:stCondLst>
                                        </p:cTn>
                                        <p:tgtEl>
                                          <p:spTgt spid="19"/>
                                        </p:tgtEl>
                                      </p:cBhvr>
                                      <p:to x="100000" y="95000"/>
                                    </p:animScale>
                                    <p:animScale>
                                      <p:cBhvr>
                                        <p:cTn id="27" dur="104" decel="50000">
                                          <p:stCondLst>
                                            <p:cond delay="1146"/>
                                          </p:stCondLst>
                                        </p:cTn>
                                        <p:tgtEl>
                                          <p:spTgt spid="19"/>
                                        </p:tgtEl>
                                      </p:cBhvr>
                                      <p:to x="100000" y="100000"/>
                                    </p:animScale>
                                  </p:childTnLst>
                                  <p:subTnLst>
                                    <p:audio>
                                      <p:cMediaNode>
                                        <p:cTn display="0" masterRel="sameClick">
                                          <p:stCondLst>
                                            <p:cond evt="begin" delay="0">
                                              <p:tn val="12"/>
                                            </p:cond>
                                          </p:stCondLst>
                                          <p:endCondLst>
                                            <p:cond evt="onStopAudio" delay="0">
                                              <p:tgtEl>
                                                <p:sldTgt/>
                                              </p:tgtEl>
                                            </p:cond>
                                          </p:endCondLst>
                                        </p:cTn>
                                        <p:tgtEl>
                                          <p:sndTgt r:embed="rId8" name="whoosh.wav"/>
                                        </p:tgtEl>
                                      </p:cMediaNode>
                                    </p:audio>
                                  </p:sub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randombar(horizontal)">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26670"/>
            <a:ext cx="12181840" cy="6911340"/>
            <a:chOff x="0" y="0"/>
            <a:chExt cx="19184" cy="10884"/>
          </a:xfrm>
        </p:grpSpPr>
        <p:pic>
          <p:nvPicPr>
            <p:cNvPr id="6" name="图片 5" descr="34"/>
            <p:cNvPicPr>
              <a:picLocks noChangeAspect="1"/>
            </p:cNvPicPr>
            <p:nvPr/>
          </p:nvPicPr>
          <p:blipFill>
            <a:blip r:embed="rId2"/>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3"/>
            <a:stretch>
              <a:fillRect/>
            </a:stretch>
          </p:blipFill>
          <p:spPr>
            <a:xfrm>
              <a:off x="0" y="0"/>
              <a:ext cx="19185" cy="9129"/>
            </a:xfrm>
            <a:prstGeom prst="rect">
              <a:avLst/>
            </a:prstGeom>
          </p:spPr>
        </p:pic>
      </p:grpSp>
      <p:pic>
        <p:nvPicPr>
          <p:cNvPr id="16" name="Picture 15"/>
          <p:cNvPicPr>
            <a:picLocks noChangeAspect="1"/>
          </p:cNvPicPr>
          <p:nvPr/>
        </p:nvPicPr>
        <p:blipFill>
          <a:blip r:embed="rId4"/>
          <a:stretch>
            <a:fillRect/>
          </a:stretch>
        </p:blipFill>
        <p:spPr>
          <a:xfrm>
            <a:off x="-687735" y="6157343"/>
            <a:ext cx="2188654" cy="890093"/>
          </a:xfrm>
          <a:prstGeom prst="rect">
            <a:avLst/>
          </a:prstGeom>
        </p:spPr>
      </p:pic>
      <p:pic>
        <p:nvPicPr>
          <p:cNvPr id="7" name="Picture 6"/>
          <p:cNvPicPr>
            <a:picLocks noChangeAspect="1"/>
          </p:cNvPicPr>
          <p:nvPr/>
        </p:nvPicPr>
        <p:blipFill>
          <a:blip r:embed="rId5"/>
          <a:stretch>
            <a:fillRect/>
          </a:stretch>
        </p:blipFill>
        <p:spPr>
          <a:xfrm>
            <a:off x="3412373" y="735666"/>
            <a:ext cx="5614903" cy="1024217"/>
          </a:xfrm>
          <a:prstGeom prst="rect">
            <a:avLst/>
          </a:prstGeom>
        </p:spPr>
      </p:pic>
      <p:grpSp>
        <p:nvGrpSpPr>
          <p:cNvPr id="4" name="Group 3"/>
          <p:cNvGrpSpPr/>
          <p:nvPr/>
        </p:nvGrpSpPr>
        <p:grpSpPr>
          <a:xfrm>
            <a:off x="978066" y="2467739"/>
            <a:ext cx="5337009" cy="1704211"/>
            <a:chOff x="-2527669" y="2577235"/>
            <a:chExt cx="7396233" cy="2872095"/>
          </a:xfrm>
        </p:grpSpPr>
        <p:sp>
          <p:nvSpPr>
            <p:cNvPr id="5" name="Rectangle: Rounded Corners 4"/>
            <p:cNvSpPr/>
            <p:nvPr/>
          </p:nvSpPr>
          <p:spPr>
            <a:xfrm>
              <a:off x="-2527669" y="2599787"/>
              <a:ext cx="7396233" cy="2849543"/>
            </a:xfrm>
            <a:prstGeom prst="roundRect">
              <a:avLst/>
            </a:prstGeom>
            <a:solidFill>
              <a:srgbClr val="F1F8FD"/>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等线"/>
                <a:ea typeface="+mn-ea"/>
                <a:cs typeface="+mn-cs"/>
              </a:endParaRPr>
            </a:p>
          </p:txBody>
        </p:sp>
        <p:sp>
          <p:nvSpPr>
            <p:cNvPr id="8" name="TextBox 7"/>
            <p:cNvSpPr txBox="1"/>
            <p:nvPr/>
          </p:nvSpPr>
          <p:spPr>
            <a:xfrm>
              <a:off x="-2316214" y="2577235"/>
              <a:ext cx="7018925" cy="264533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b. Dũng luôn nhớ cất dụng cụ thể thao sau khi kết thúc buổi học thể dục.</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mn-ea"/>
                <a:cs typeface="+mn-cs"/>
              </a:endParaRPr>
            </a:p>
          </p:txBody>
        </p:sp>
      </p:grpSp>
      <p:grpSp>
        <p:nvGrpSpPr>
          <p:cNvPr id="10" name="Group 9"/>
          <p:cNvGrpSpPr/>
          <p:nvPr/>
        </p:nvGrpSpPr>
        <p:grpSpPr>
          <a:xfrm>
            <a:off x="7162800" y="1457325"/>
            <a:ext cx="4448175" cy="4782463"/>
            <a:chOff x="442192" y="1257300"/>
            <a:chExt cx="4495801" cy="5372481"/>
          </a:xfrm>
        </p:grpSpPr>
        <p:pic>
          <p:nvPicPr>
            <p:cNvPr id="13" name="Picture 12" descr="A picture containing text&#10;&#10;Description automatically generated"/>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8" name="TextBox 17"/>
            <p:cNvSpPr txBox="1"/>
            <p:nvPr/>
          </p:nvSpPr>
          <p:spPr>
            <a:xfrm>
              <a:off x="442192" y="3886390"/>
              <a:ext cx="4495800" cy="23165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100"/>
                </a:spcBef>
                <a:spcAft>
                  <a:spcPts val="100"/>
                </a:spcAft>
                <a:buClrTx/>
                <a:buSzTx/>
                <a:buFontTx/>
                <a:buNone/>
                <a:defRPr/>
              </a:pPr>
              <a:r>
                <a:rPr kumimoji="0" lang="en-US" sz="3200" b="1"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Đồng</a:t>
              </a:r>
              <a:r>
                <a:rPr kumimoji="0" lang="en-US" sz="32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tình</a:t>
              </a:r>
              <a:r>
                <a:rPr kumimoji="0" lang="en-US" sz="32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với</a:t>
              </a:r>
              <a:r>
                <a:rPr kumimoji="0" lang="en-US" sz="32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việc</a:t>
              </a:r>
              <a:r>
                <a:rPr kumimoji="0" lang="en-US" sz="32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làm</a:t>
              </a:r>
              <a:r>
                <a:rPr kumimoji="0" lang="en-US" sz="32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của</a:t>
              </a:r>
              <a:r>
                <a:rPr kumimoji="0" lang="en-US" sz="32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bạn</a:t>
              </a:r>
              <a:r>
                <a:rPr kumimoji="0" lang="en-US" sz="32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Dũng </a:t>
              </a:r>
              <a:r>
                <a:rPr kumimoji="0" lang="en-US" sz="3200" b="1"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vì</a:t>
              </a:r>
              <a:r>
                <a:rPr kumimoji="0" lang="en-US" sz="32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việc</a:t>
              </a:r>
              <a:r>
                <a:rPr kumimoji="0" lang="en-US" sz="32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làm</a:t>
              </a:r>
              <a:r>
                <a:rPr kumimoji="0" lang="en-US" sz="32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đó</a:t>
              </a:r>
              <a:r>
                <a:rPr kumimoji="0" lang="en-US" sz="32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thể</a:t>
              </a:r>
              <a:r>
                <a:rPr kumimoji="0" lang="en-US" sz="32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hiện</a:t>
              </a:r>
              <a:r>
                <a:rPr kumimoji="0" lang="en-US" sz="32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được</a:t>
              </a:r>
              <a:r>
                <a:rPr kumimoji="0" lang="en-US" sz="32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việc</a:t>
              </a:r>
              <a:r>
                <a:rPr kumimoji="0" lang="en-US" sz="32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bảo</a:t>
              </a:r>
              <a:r>
                <a:rPr kumimoji="0" lang="en-US" sz="32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vệ</a:t>
              </a:r>
              <a:r>
                <a:rPr kumimoji="0" lang="en-US" sz="32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của</a:t>
              </a:r>
              <a:r>
                <a:rPr kumimoji="0" lang="en-US" sz="32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công</a:t>
              </a:r>
              <a:r>
                <a:rPr kumimoji="0" lang="en-US" sz="32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pic>
        <p:nvPicPr>
          <p:cNvPr id="19" name="Picture 18" descr="Logo&#10;&#10;Description automatically generated"/>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01268" y="3667430"/>
            <a:ext cx="1161745" cy="1161745"/>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wipe(down)">
                                      <p:cBhvr>
                                        <p:cTn id="14" dur="362">
                                          <p:stCondLst>
                                            <p:cond delay="0"/>
                                          </p:stCondLst>
                                        </p:cTn>
                                        <p:tgtEl>
                                          <p:spTgt spid="19"/>
                                        </p:tgtEl>
                                      </p:cBhvr>
                                    </p:animEffect>
                                    <p:anim calcmode="lin" valueType="num">
                                      <p:cBhvr>
                                        <p:cTn id="15" dur="1139"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16" dur="415"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17" dur="415" tmFilter="0, 0; 0.125,0.2665; 0.25,0.4; 0.375,0.465; 0.5,0.5;  0.625,0.535; 0.75,0.6; 0.875,0.7335; 1,1">
                                          <p:stCondLst>
                                            <p:cond delay="415"/>
                                          </p:stCondLst>
                                        </p:cTn>
                                        <p:tgtEl>
                                          <p:spTgt spid="19"/>
                                        </p:tgtEl>
                                        <p:attrNameLst>
                                          <p:attrName>ppt_y</p:attrName>
                                        </p:attrNameLst>
                                      </p:cBhvr>
                                      <p:tavLst>
                                        <p:tav tm="0" fmla="#ppt_y-sin(pi*$)/9">
                                          <p:val>
                                            <p:fltVal val="0"/>
                                          </p:val>
                                        </p:tav>
                                        <p:tav tm="100000">
                                          <p:val>
                                            <p:fltVal val="1"/>
                                          </p:val>
                                        </p:tav>
                                      </p:tavLst>
                                    </p:anim>
                                    <p:anim calcmode="lin" valueType="num">
                                      <p:cBhvr>
                                        <p:cTn id="18" dur="207" tmFilter="0, 0; 0.125,0.2665; 0.25,0.4; 0.375,0.465; 0.5,0.5;  0.625,0.535; 0.75,0.6; 0.875,0.7335; 1,1">
                                          <p:stCondLst>
                                            <p:cond delay="828"/>
                                          </p:stCondLst>
                                        </p:cTn>
                                        <p:tgtEl>
                                          <p:spTgt spid="19"/>
                                        </p:tgtEl>
                                        <p:attrNameLst>
                                          <p:attrName>ppt_y</p:attrName>
                                        </p:attrNameLst>
                                      </p:cBhvr>
                                      <p:tavLst>
                                        <p:tav tm="0" fmla="#ppt_y-sin(pi*$)/27">
                                          <p:val>
                                            <p:fltVal val="0"/>
                                          </p:val>
                                        </p:tav>
                                        <p:tav tm="100000">
                                          <p:val>
                                            <p:fltVal val="1"/>
                                          </p:val>
                                        </p:tav>
                                      </p:tavLst>
                                    </p:anim>
                                    <p:anim calcmode="lin" valueType="num">
                                      <p:cBhvr>
                                        <p:cTn id="19" dur="103" tmFilter="0, 0; 0.125,0.2665; 0.25,0.4; 0.375,0.465; 0.5,0.5;  0.625,0.535; 0.75,0.6; 0.875,0.7335; 1,1">
                                          <p:stCondLst>
                                            <p:cond delay="1035"/>
                                          </p:stCondLst>
                                        </p:cTn>
                                        <p:tgtEl>
                                          <p:spTgt spid="19"/>
                                        </p:tgtEl>
                                        <p:attrNameLst>
                                          <p:attrName>ppt_y</p:attrName>
                                        </p:attrNameLst>
                                      </p:cBhvr>
                                      <p:tavLst>
                                        <p:tav tm="0" fmla="#ppt_y-sin(pi*$)/81">
                                          <p:val>
                                            <p:fltVal val="0"/>
                                          </p:val>
                                        </p:tav>
                                        <p:tav tm="100000">
                                          <p:val>
                                            <p:fltVal val="1"/>
                                          </p:val>
                                        </p:tav>
                                      </p:tavLst>
                                    </p:anim>
                                    <p:animScale>
                                      <p:cBhvr>
                                        <p:cTn id="20" dur="16">
                                          <p:stCondLst>
                                            <p:cond delay="406"/>
                                          </p:stCondLst>
                                        </p:cTn>
                                        <p:tgtEl>
                                          <p:spTgt spid="19"/>
                                        </p:tgtEl>
                                      </p:cBhvr>
                                      <p:to x="100000" y="60000"/>
                                    </p:animScale>
                                    <p:animScale>
                                      <p:cBhvr>
                                        <p:cTn id="21" dur="104" decel="50000">
                                          <p:stCondLst>
                                            <p:cond delay="423"/>
                                          </p:stCondLst>
                                        </p:cTn>
                                        <p:tgtEl>
                                          <p:spTgt spid="19"/>
                                        </p:tgtEl>
                                      </p:cBhvr>
                                      <p:to x="100000" y="100000"/>
                                    </p:animScale>
                                    <p:animScale>
                                      <p:cBhvr>
                                        <p:cTn id="22" dur="16">
                                          <p:stCondLst>
                                            <p:cond delay="820"/>
                                          </p:stCondLst>
                                        </p:cTn>
                                        <p:tgtEl>
                                          <p:spTgt spid="19"/>
                                        </p:tgtEl>
                                      </p:cBhvr>
                                      <p:to x="100000" y="80000"/>
                                    </p:animScale>
                                    <p:animScale>
                                      <p:cBhvr>
                                        <p:cTn id="23" dur="104" decel="50000">
                                          <p:stCondLst>
                                            <p:cond delay="836"/>
                                          </p:stCondLst>
                                        </p:cTn>
                                        <p:tgtEl>
                                          <p:spTgt spid="19"/>
                                        </p:tgtEl>
                                      </p:cBhvr>
                                      <p:to x="100000" y="100000"/>
                                    </p:animScale>
                                    <p:animScale>
                                      <p:cBhvr>
                                        <p:cTn id="24" dur="16">
                                          <p:stCondLst>
                                            <p:cond delay="1026"/>
                                          </p:stCondLst>
                                        </p:cTn>
                                        <p:tgtEl>
                                          <p:spTgt spid="19"/>
                                        </p:tgtEl>
                                      </p:cBhvr>
                                      <p:to x="100000" y="90000"/>
                                    </p:animScale>
                                    <p:animScale>
                                      <p:cBhvr>
                                        <p:cTn id="25" dur="104" decel="50000">
                                          <p:stCondLst>
                                            <p:cond delay="1042"/>
                                          </p:stCondLst>
                                        </p:cTn>
                                        <p:tgtEl>
                                          <p:spTgt spid="19"/>
                                        </p:tgtEl>
                                      </p:cBhvr>
                                      <p:to x="100000" y="100000"/>
                                    </p:animScale>
                                    <p:animScale>
                                      <p:cBhvr>
                                        <p:cTn id="26" dur="16">
                                          <p:stCondLst>
                                            <p:cond delay="1130"/>
                                          </p:stCondLst>
                                        </p:cTn>
                                        <p:tgtEl>
                                          <p:spTgt spid="19"/>
                                        </p:tgtEl>
                                      </p:cBhvr>
                                      <p:to x="100000" y="95000"/>
                                    </p:animScale>
                                    <p:animScale>
                                      <p:cBhvr>
                                        <p:cTn id="27" dur="104" decel="50000">
                                          <p:stCondLst>
                                            <p:cond delay="1146"/>
                                          </p:stCondLst>
                                        </p:cTn>
                                        <p:tgtEl>
                                          <p:spTgt spid="19"/>
                                        </p:tgtEl>
                                      </p:cBhvr>
                                      <p:to x="100000" y="100000"/>
                                    </p:animScale>
                                  </p:childTnLst>
                                  <p:subTnLst>
                                    <p:audio>
                                      <p:cMediaNode>
                                        <p:cTn display="0" masterRel="sameClick">
                                          <p:stCondLst>
                                            <p:cond evt="begin" delay="0">
                                              <p:tn val="12"/>
                                            </p:cond>
                                          </p:stCondLst>
                                          <p:endCondLst>
                                            <p:cond evt="onStopAudio" delay="0">
                                              <p:tgtEl>
                                                <p:sldTgt/>
                                              </p:tgtEl>
                                            </p:cond>
                                          </p:endCondLst>
                                        </p:cTn>
                                        <p:tgtEl>
                                          <p:sndTgt r:embed="rId8" name="whoosh.wav"/>
                                        </p:tgtEl>
                                      </p:cMediaNode>
                                    </p:audio>
                                  </p:sub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randombar(horizontal)">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26670"/>
            <a:ext cx="12181840" cy="6911340"/>
            <a:chOff x="0" y="0"/>
            <a:chExt cx="19184" cy="10884"/>
          </a:xfrm>
        </p:grpSpPr>
        <p:pic>
          <p:nvPicPr>
            <p:cNvPr id="6" name="图片 5" descr="34"/>
            <p:cNvPicPr>
              <a:picLocks noChangeAspect="1"/>
            </p:cNvPicPr>
            <p:nvPr/>
          </p:nvPicPr>
          <p:blipFill>
            <a:blip r:embed="rId2"/>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3"/>
            <a:stretch>
              <a:fillRect/>
            </a:stretch>
          </p:blipFill>
          <p:spPr>
            <a:xfrm>
              <a:off x="0" y="0"/>
              <a:ext cx="19185" cy="9129"/>
            </a:xfrm>
            <a:prstGeom prst="rect">
              <a:avLst/>
            </a:prstGeom>
          </p:spPr>
        </p:pic>
      </p:grpSp>
      <p:pic>
        <p:nvPicPr>
          <p:cNvPr id="16" name="Picture 15"/>
          <p:cNvPicPr>
            <a:picLocks noChangeAspect="1"/>
          </p:cNvPicPr>
          <p:nvPr/>
        </p:nvPicPr>
        <p:blipFill>
          <a:blip r:embed="rId4"/>
          <a:stretch>
            <a:fillRect/>
          </a:stretch>
        </p:blipFill>
        <p:spPr>
          <a:xfrm>
            <a:off x="-687735" y="6157343"/>
            <a:ext cx="2188654" cy="890093"/>
          </a:xfrm>
          <a:prstGeom prst="rect">
            <a:avLst/>
          </a:prstGeom>
        </p:spPr>
      </p:pic>
      <p:pic>
        <p:nvPicPr>
          <p:cNvPr id="7" name="Picture 6"/>
          <p:cNvPicPr>
            <a:picLocks noChangeAspect="1"/>
          </p:cNvPicPr>
          <p:nvPr/>
        </p:nvPicPr>
        <p:blipFill>
          <a:blip r:embed="rId5"/>
          <a:stretch>
            <a:fillRect/>
          </a:stretch>
        </p:blipFill>
        <p:spPr>
          <a:xfrm>
            <a:off x="3412373" y="735666"/>
            <a:ext cx="5614903" cy="1024217"/>
          </a:xfrm>
          <a:prstGeom prst="rect">
            <a:avLst/>
          </a:prstGeom>
        </p:spPr>
      </p:pic>
      <p:grpSp>
        <p:nvGrpSpPr>
          <p:cNvPr id="4" name="Group 3"/>
          <p:cNvGrpSpPr/>
          <p:nvPr/>
        </p:nvGrpSpPr>
        <p:grpSpPr>
          <a:xfrm>
            <a:off x="742950" y="2467739"/>
            <a:ext cx="5572125" cy="2618611"/>
            <a:chOff x="-2527669" y="2577235"/>
            <a:chExt cx="7396233" cy="3475248"/>
          </a:xfrm>
        </p:grpSpPr>
        <p:sp>
          <p:nvSpPr>
            <p:cNvPr id="5" name="Rectangle: Rounded Corners 4"/>
            <p:cNvSpPr/>
            <p:nvPr/>
          </p:nvSpPr>
          <p:spPr>
            <a:xfrm>
              <a:off x="-2527669" y="2599787"/>
              <a:ext cx="7396233" cy="2849543"/>
            </a:xfrm>
            <a:prstGeom prst="roundRect">
              <a:avLst/>
            </a:prstGeom>
            <a:solidFill>
              <a:srgbClr val="F1F8FD"/>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等线"/>
                <a:ea typeface="+mn-ea"/>
                <a:cs typeface="+mn-cs"/>
              </a:endParaRPr>
            </a:p>
          </p:txBody>
        </p:sp>
        <p:sp>
          <p:nvSpPr>
            <p:cNvPr id="8" name="TextBox 7"/>
            <p:cNvSpPr txBox="1"/>
            <p:nvPr/>
          </p:nvSpPr>
          <p:spPr>
            <a:xfrm>
              <a:off x="-2316214" y="2577235"/>
              <a:ext cx="7018925" cy="347524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c. Nam và một vài bạn nhà bã kẹo cao su lên ghế ngồi ở sân vận động khi xem bóng đá.</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mn-ea"/>
                <a:cs typeface="+mn-cs"/>
              </a:endParaRPr>
            </a:p>
          </p:txBody>
        </p:sp>
      </p:grpSp>
      <p:pic>
        <p:nvPicPr>
          <p:cNvPr id="9" name="Picture 8" descr="Icon&#10;&#10;Description automatically generated"/>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86399" y="4157670"/>
            <a:ext cx="1066801" cy="1066801"/>
          </a:xfrm>
          <a:prstGeom prst="rect">
            <a:avLst/>
          </a:prstGeom>
        </p:spPr>
      </p:pic>
      <p:grpSp>
        <p:nvGrpSpPr>
          <p:cNvPr id="11" name="Group 10"/>
          <p:cNvGrpSpPr/>
          <p:nvPr/>
        </p:nvGrpSpPr>
        <p:grpSpPr>
          <a:xfrm>
            <a:off x="7162800" y="1457325"/>
            <a:ext cx="4448175" cy="4782463"/>
            <a:chOff x="442192" y="1257300"/>
            <a:chExt cx="4495801" cy="5372481"/>
          </a:xfrm>
        </p:grpSpPr>
        <p:pic>
          <p:nvPicPr>
            <p:cNvPr id="14" name="Picture 13" descr="A picture containing text&#10;&#10;Description automatically generated"/>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5" name="TextBox 14"/>
            <p:cNvSpPr txBox="1"/>
            <p:nvPr/>
          </p:nvSpPr>
          <p:spPr>
            <a:xfrm>
              <a:off x="442192" y="3886390"/>
              <a:ext cx="4495800" cy="259310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100"/>
                </a:spcBef>
                <a:spcAft>
                  <a:spcPts val="100"/>
                </a:spcAft>
                <a:buClrTx/>
                <a:buSzTx/>
                <a:buFontTx/>
                <a:buNone/>
                <a:defRPr/>
              </a:pPr>
              <a:r>
                <a:rPr lang="en-US" sz="3600" b="1" i="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Không</a:t>
              </a:r>
              <a:r>
                <a:rPr lang="en-US" sz="3600" b="1"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 đ</a:t>
              </a:r>
              <a:r>
                <a:rPr kumimoji="0" lang="en-US" sz="3600" b="1"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ồng</a:t>
              </a:r>
              <a:r>
                <a:rPr kumimoji="0" lang="en-US" sz="36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tình</a:t>
              </a:r>
              <a:r>
                <a:rPr kumimoji="0" lang="en-US" sz="36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với</a:t>
              </a:r>
              <a:r>
                <a:rPr kumimoji="0" lang="en-US" sz="36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việc</a:t>
              </a:r>
              <a:r>
                <a:rPr kumimoji="0" lang="en-US" sz="36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làm</a:t>
              </a:r>
              <a:r>
                <a:rPr kumimoji="0" lang="en-US" sz="36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của</a:t>
              </a:r>
              <a:r>
                <a:rPr kumimoji="0" lang="en-US" sz="36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bạn</a:t>
              </a:r>
              <a:r>
                <a:rPr kumimoji="0" lang="en-US" sz="36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Nam </a:t>
              </a:r>
              <a:r>
                <a:rPr kumimoji="0" lang="en-US" sz="3600" b="1"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vì</a:t>
              </a:r>
              <a:r>
                <a:rPr kumimoji="0" lang="en-US" sz="36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việc</a:t>
              </a:r>
              <a:r>
                <a:rPr kumimoji="0" lang="en-US" sz="36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làm</a:t>
              </a:r>
              <a:r>
                <a:rPr kumimoji="0" lang="en-US" sz="36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đó</a:t>
              </a:r>
              <a:r>
                <a:rPr kumimoji="0" lang="en-US" sz="36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là</a:t>
              </a:r>
              <a:r>
                <a:rPr kumimoji="0" lang="en-US" sz="36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phá</a:t>
              </a:r>
              <a:r>
                <a:rPr kumimoji="0" lang="en-US" sz="36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hoại</a:t>
              </a:r>
              <a:r>
                <a:rPr kumimoji="0" lang="en-US" sz="36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của</a:t>
              </a:r>
              <a:r>
                <a:rPr kumimoji="0" lang="en-US" sz="36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công</a:t>
              </a:r>
              <a:r>
                <a:rPr kumimoji="0" lang="en-US" sz="36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a:t>
              </a:r>
              <a:endPar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down)">
                                      <p:cBhvr>
                                        <p:cTn id="14" dur="362">
                                          <p:stCondLst>
                                            <p:cond delay="0"/>
                                          </p:stCondLst>
                                        </p:cTn>
                                        <p:tgtEl>
                                          <p:spTgt spid="9"/>
                                        </p:tgtEl>
                                      </p:cBhvr>
                                    </p:animEffect>
                                    <p:anim calcmode="lin" valueType="num">
                                      <p:cBhvr>
                                        <p:cTn id="15" dur="1139"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6" dur="415"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7" dur="415" tmFilter="0, 0; 0.125,0.2665; 0.25,0.4; 0.375,0.465; 0.5,0.5;  0.625,0.535; 0.75,0.6; 0.875,0.7335; 1,1">
                                          <p:stCondLst>
                                            <p:cond delay="415"/>
                                          </p:stCondLst>
                                        </p:cTn>
                                        <p:tgtEl>
                                          <p:spTgt spid="9"/>
                                        </p:tgtEl>
                                        <p:attrNameLst>
                                          <p:attrName>ppt_y</p:attrName>
                                        </p:attrNameLst>
                                      </p:cBhvr>
                                      <p:tavLst>
                                        <p:tav tm="0" fmla="#ppt_y-sin(pi*$)/9">
                                          <p:val>
                                            <p:fltVal val="0"/>
                                          </p:val>
                                        </p:tav>
                                        <p:tav tm="100000">
                                          <p:val>
                                            <p:fltVal val="1"/>
                                          </p:val>
                                        </p:tav>
                                      </p:tavLst>
                                    </p:anim>
                                    <p:anim calcmode="lin" valueType="num">
                                      <p:cBhvr>
                                        <p:cTn id="18" dur="207" tmFilter="0, 0; 0.125,0.2665; 0.25,0.4; 0.375,0.465; 0.5,0.5;  0.625,0.535; 0.75,0.6; 0.875,0.7335; 1,1">
                                          <p:stCondLst>
                                            <p:cond delay="828"/>
                                          </p:stCondLst>
                                        </p:cTn>
                                        <p:tgtEl>
                                          <p:spTgt spid="9"/>
                                        </p:tgtEl>
                                        <p:attrNameLst>
                                          <p:attrName>ppt_y</p:attrName>
                                        </p:attrNameLst>
                                      </p:cBhvr>
                                      <p:tavLst>
                                        <p:tav tm="0" fmla="#ppt_y-sin(pi*$)/27">
                                          <p:val>
                                            <p:fltVal val="0"/>
                                          </p:val>
                                        </p:tav>
                                        <p:tav tm="100000">
                                          <p:val>
                                            <p:fltVal val="1"/>
                                          </p:val>
                                        </p:tav>
                                      </p:tavLst>
                                    </p:anim>
                                    <p:anim calcmode="lin" valueType="num">
                                      <p:cBhvr>
                                        <p:cTn id="19" dur="103" tmFilter="0, 0; 0.125,0.2665; 0.25,0.4; 0.375,0.465; 0.5,0.5;  0.625,0.535; 0.75,0.6; 0.875,0.7335; 1,1">
                                          <p:stCondLst>
                                            <p:cond delay="1035"/>
                                          </p:stCondLst>
                                        </p:cTn>
                                        <p:tgtEl>
                                          <p:spTgt spid="9"/>
                                        </p:tgtEl>
                                        <p:attrNameLst>
                                          <p:attrName>ppt_y</p:attrName>
                                        </p:attrNameLst>
                                      </p:cBhvr>
                                      <p:tavLst>
                                        <p:tav tm="0" fmla="#ppt_y-sin(pi*$)/81">
                                          <p:val>
                                            <p:fltVal val="0"/>
                                          </p:val>
                                        </p:tav>
                                        <p:tav tm="100000">
                                          <p:val>
                                            <p:fltVal val="1"/>
                                          </p:val>
                                        </p:tav>
                                      </p:tavLst>
                                    </p:anim>
                                    <p:animScale>
                                      <p:cBhvr>
                                        <p:cTn id="20" dur="16">
                                          <p:stCondLst>
                                            <p:cond delay="406"/>
                                          </p:stCondLst>
                                        </p:cTn>
                                        <p:tgtEl>
                                          <p:spTgt spid="9"/>
                                        </p:tgtEl>
                                      </p:cBhvr>
                                      <p:to x="100000" y="60000"/>
                                    </p:animScale>
                                    <p:animScale>
                                      <p:cBhvr>
                                        <p:cTn id="21" dur="104" decel="50000">
                                          <p:stCondLst>
                                            <p:cond delay="423"/>
                                          </p:stCondLst>
                                        </p:cTn>
                                        <p:tgtEl>
                                          <p:spTgt spid="9"/>
                                        </p:tgtEl>
                                      </p:cBhvr>
                                      <p:to x="100000" y="100000"/>
                                    </p:animScale>
                                    <p:animScale>
                                      <p:cBhvr>
                                        <p:cTn id="22" dur="16">
                                          <p:stCondLst>
                                            <p:cond delay="820"/>
                                          </p:stCondLst>
                                        </p:cTn>
                                        <p:tgtEl>
                                          <p:spTgt spid="9"/>
                                        </p:tgtEl>
                                      </p:cBhvr>
                                      <p:to x="100000" y="80000"/>
                                    </p:animScale>
                                    <p:animScale>
                                      <p:cBhvr>
                                        <p:cTn id="23" dur="104" decel="50000">
                                          <p:stCondLst>
                                            <p:cond delay="836"/>
                                          </p:stCondLst>
                                        </p:cTn>
                                        <p:tgtEl>
                                          <p:spTgt spid="9"/>
                                        </p:tgtEl>
                                      </p:cBhvr>
                                      <p:to x="100000" y="100000"/>
                                    </p:animScale>
                                    <p:animScale>
                                      <p:cBhvr>
                                        <p:cTn id="24" dur="16">
                                          <p:stCondLst>
                                            <p:cond delay="1026"/>
                                          </p:stCondLst>
                                        </p:cTn>
                                        <p:tgtEl>
                                          <p:spTgt spid="9"/>
                                        </p:tgtEl>
                                      </p:cBhvr>
                                      <p:to x="100000" y="90000"/>
                                    </p:animScale>
                                    <p:animScale>
                                      <p:cBhvr>
                                        <p:cTn id="25" dur="104" decel="50000">
                                          <p:stCondLst>
                                            <p:cond delay="1042"/>
                                          </p:stCondLst>
                                        </p:cTn>
                                        <p:tgtEl>
                                          <p:spTgt spid="9"/>
                                        </p:tgtEl>
                                      </p:cBhvr>
                                      <p:to x="100000" y="100000"/>
                                    </p:animScale>
                                    <p:animScale>
                                      <p:cBhvr>
                                        <p:cTn id="26" dur="16">
                                          <p:stCondLst>
                                            <p:cond delay="1130"/>
                                          </p:stCondLst>
                                        </p:cTn>
                                        <p:tgtEl>
                                          <p:spTgt spid="9"/>
                                        </p:tgtEl>
                                      </p:cBhvr>
                                      <p:to x="100000" y="95000"/>
                                    </p:animScale>
                                    <p:animScale>
                                      <p:cBhvr>
                                        <p:cTn id="27" dur="104" decel="50000">
                                          <p:stCondLst>
                                            <p:cond delay="1146"/>
                                          </p:stCondLst>
                                        </p:cTn>
                                        <p:tgtEl>
                                          <p:spTgt spid="9"/>
                                        </p:tgtEl>
                                      </p:cBhvr>
                                      <p:to x="100000" y="100000"/>
                                    </p:animScale>
                                  </p:childTnLst>
                                  <p:subTnLst>
                                    <p:audio>
                                      <p:cMediaNode>
                                        <p:cTn display="0" masterRel="sameClick">
                                          <p:stCondLst>
                                            <p:cond evt="begin" delay="0">
                                              <p:tn val="12"/>
                                            </p:cond>
                                          </p:stCondLst>
                                          <p:endCondLst>
                                            <p:cond evt="onStopAudio" delay="0">
                                              <p:tgtEl>
                                                <p:sldTgt/>
                                              </p:tgtEl>
                                            </p:cond>
                                          </p:endCondLst>
                                        </p:cTn>
                                        <p:tgtEl>
                                          <p:sndTgt r:embed="rId8" name="whoosh.wav"/>
                                        </p:tgtEl>
                                      </p:cMediaNode>
                                    </p:audio>
                                  </p:sub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randombar(horizontal)">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思源黑体 CN Bold"/>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思源黑体 CN Bold"/>
        <a:font script="Hant" typeface="新細明體"/>
        <a:font script="Arab" typeface="字魂59号-创粗黑"/>
        <a:font script="Hebr" typeface="字魂59号-创粗黑"/>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字魂59号-创粗黑"/>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自定义 2">
      <a:dk1>
        <a:srgbClr val="000000"/>
      </a:dk1>
      <a:lt1>
        <a:srgbClr val="FFFFFF"/>
      </a:lt1>
      <a:dk2>
        <a:srgbClr val="FFFFFF"/>
      </a:dk2>
      <a:lt2>
        <a:srgbClr val="ECECEC"/>
      </a:lt2>
      <a:accent1>
        <a:srgbClr val="7B4126"/>
      </a:accent1>
      <a:accent2>
        <a:srgbClr val="59A332"/>
      </a:accent2>
      <a:accent3>
        <a:srgbClr val="9FCA45"/>
      </a:accent3>
      <a:accent4>
        <a:srgbClr val="84C6D0"/>
      </a:accent4>
      <a:accent5>
        <a:srgbClr val="E5C989"/>
      </a:accent5>
      <a:accent6>
        <a:srgbClr val="FFFFFF"/>
      </a:accent6>
      <a:hlink>
        <a:srgbClr val="7030A0"/>
      </a:hlink>
      <a:folHlink>
        <a:srgbClr val="AFB2B4"/>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35229"/>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PPTMON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oppins Black - Poppins Light">
      <a:majorFont>
        <a:latin typeface="Poppins Black"/>
        <a:ea typeface="Arial Unicode MS"/>
        <a:cs typeface=""/>
      </a:majorFont>
      <a:minorFont>
        <a:latin typeface="Poppins Light"/>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BC38"/>
        </a:solidFill>
        <a:ln w="76200" cap="flat">
          <a:noFill/>
          <a:prstDash val="solid"/>
          <a:miter/>
        </a:ln>
      </a:spPr>
      <a:bodyPr rot="0" spcFirstLastPara="0" vertOverflow="overflow" horzOverflow="overflow" vert="horz" wrap="square" lIns="91440" tIns="45720" rIns="91440" bIns="45720" numCol="1" spcCol="0" rtlCol="0" fromWordArt="0" anchor="ctr" anchorCtr="0" forceAA="0" compatLnSpc="1">
        <a:noAutofit/>
      </a:bodyPr>
      <a:lstStyle>
        <a:defPPr algn="ctr">
          <a:defRPr sz="2400" dirty="0" smtClean="0">
            <a:solidFill>
              <a:schemeClr val="bg1"/>
            </a:solidFill>
            <a:latin typeface="+mj-lt"/>
          </a:defRPr>
        </a:defPPr>
      </a:lst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3064</Words>
  <Application>WPS Presentation</Application>
  <PresentationFormat>Widescreen</PresentationFormat>
  <Paragraphs>118</Paragraphs>
  <Slides>24</Slides>
  <Notes>2</Notes>
  <HiddenSlides>0</HiddenSlides>
  <MMClips>1</MMClips>
  <ScaleCrop>false</ScaleCrop>
  <HeadingPairs>
    <vt:vector size="6" baseType="variant">
      <vt:variant>
        <vt:lpstr>已用的字体</vt:lpstr>
      </vt:variant>
      <vt:variant>
        <vt:i4>21</vt:i4>
      </vt:variant>
      <vt:variant>
        <vt:lpstr>主题</vt:lpstr>
      </vt:variant>
      <vt:variant>
        <vt:i4>5</vt:i4>
      </vt:variant>
      <vt:variant>
        <vt:lpstr>幻灯片标题</vt:lpstr>
      </vt:variant>
      <vt:variant>
        <vt:i4>24</vt:i4>
      </vt:variant>
    </vt:vector>
  </HeadingPairs>
  <TitlesOfParts>
    <vt:vector size="50" baseType="lpstr">
      <vt:lpstr>Arial</vt:lpstr>
      <vt:lpstr>SimSun</vt:lpstr>
      <vt:lpstr>Wingdings</vt:lpstr>
      <vt:lpstr>思源黑体 CN Bold</vt:lpstr>
      <vt:lpstr>字魂59号-创粗黑</vt:lpstr>
      <vt:lpstr>Poppins Light</vt:lpstr>
      <vt:lpstr>Calibri</vt:lpstr>
      <vt:lpstr>字魂105号-简雅黑</vt:lpstr>
      <vt:lpstr>等线</vt:lpstr>
      <vt:lpstr>等线</vt:lpstr>
      <vt:lpstr>Cambria</vt:lpstr>
      <vt:lpstr>Calibri</vt:lpstr>
      <vt:lpstr>Arial</vt:lpstr>
      <vt:lpstr>Times New Roman</vt:lpstr>
      <vt:lpstr>Microsoft YaHei</vt:lpstr>
      <vt:lpstr>Arial Unicode MS</vt:lpstr>
      <vt:lpstr>Segoe UI Black</vt:lpstr>
      <vt:lpstr>Calibri Light</vt:lpstr>
      <vt:lpstr>#9Slide07 Cadena</vt:lpstr>
      <vt:lpstr>Corbel</vt:lpstr>
      <vt:lpstr>Segoe Print</vt:lpstr>
      <vt:lpstr>1_Office 主题</vt:lpstr>
      <vt:lpstr>Office 主题​​</vt:lpstr>
      <vt:lpstr>Chủ đề Office</vt:lpstr>
      <vt:lpstr>3_Office 主题​​</vt:lpstr>
      <vt:lpstr>PPTMON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24</cp:revision>
  <dcterms:created xsi:type="dcterms:W3CDTF">2023-12-23T06:44:00Z</dcterms:created>
  <dcterms:modified xsi:type="dcterms:W3CDTF">2025-03-29T02:40:42Z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1A69E783CFCC48A996D110AAAB298ECD_13</vt:lpwstr>
  </property>
  <property fmtid="{D5CDD505-2E9C-101B-9397-08002B2CF9AE}" pid="3" name="KSOProductBuildVer">
    <vt:lpwstr>1033-12.2.0.20326</vt:lpwstr>
  </property>
</Properties>
</file>