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1449" r:id="rId3"/>
    <p:sldId id="287" r:id="rId4"/>
    <p:sldId id="293" r:id="rId5"/>
    <p:sldId id="294" r:id="rId6"/>
    <p:sldId id="295" r:id="rId7"/>
    <p:sldId id="296" r:id="rId8"/>
    <p:sldId id="288" r:id="rId9"/>
    <p:sldId id="272" r:id="rId10"/>
    <p:sldId id="273" r:id="rId11"/>
    <p:sldId id="283" r:id="rId12"/>
    <p:sldId id="280" r:id="rId13"/>
    <p:sldId id="284" r:id="rId14"/>
    <p:sldId id="260" r:id="rId15"/>
    <p:sldId id="261" r:id="rId16"/>
    <p:sldId id="262" r:id="rId17"/>
    <p:sldId id="263" r:id="rId18"/>
    <p:sldId id="264" r:id="rId19"/>
    <p:sldId id="265" r:id="rId20"/>
    <p:sldId id="292" r:id="rId21"/>
    <p:sldId id="26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0A742-A0FF-4666-9F4E-241129152F07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E1D95-FFD7-4261-AA1D-5BB78A29F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2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Thầy cô bấm vào từng chậu hoa để chuyển đến slide nhiệm vụ</a:t>
            </a:r>
          </a:p>
          <a:p>
            <a:pPr marL="171450" indent="-171450">
              <a:buFontTx/>
              <a:buChar char="-"/>
            </a:pPr>
            <a:r>
              <a:rPr lang="vi-VN" dirty="0"/>
              <a:t>HS hoàn thành được các nhiệm vụ, bấm vào “mặt trời” để quay trở về slide chính</a:t>
            </a:r>
          </a:p>
          <a:p>
            <a:pPr marL="171450" indent="-171450">
              <a:buFontTx/>
              <a:buChar char="-"/>
            </a:pPr>
            <a:r>
              <a:rPr lang="vi-VN" dirty="0"/>
              <a:t>Sau khi hoàn thành 5 nhiệm vụ, bấm vào “đám mây” để chuyển đến slide bài 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79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2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4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66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108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56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48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46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04"/>
            <a:ext cx="12175359" cy="685599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83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26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578645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3349" y="1"/>
            <a:ext cx="123253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98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514486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04225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30161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045963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140224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49008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00485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52679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204270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5548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006"/>
            <a:ext cx="1217891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0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04"/>
            <a:ext cx="1217535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6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53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7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8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05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1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8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84" r:id="rId17"/>
    <p:sldLayoutId id="2147483690" r:id="rId1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6339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" Target="slide16.xml"/><Relationship Id="rId7" Type="http://schemas.microsoft.com/office/2007/relationships/hdphoto" Target="../media/hdphoto9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microsoft.com/office/2007/relationships/hdphoto" Target="../media/hdphoto8.wdp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1.png"/><Relationship Id="rId7" Type="http://schemas.openxmlformats.org/officeDocument/2006/relationships/slide" Target="slide16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0.wdp"/><Relationship Id="rId5" Type="http://schemas.openxmlformats.org/officeDocument/2006/relationships/image" Target="../media/image32.png"/><Relationship Id="rId10" Type="http://schemas.openxmlformats.org/officeDocument/2006/relationships/image" Target="../media/image33.png"/><Relationship Id="rId4" Type="http://schemas.microsoft.com/office/2007/relationships/hdphoto" Target="../media/hdphoto9.wdp"/><Relationship Id="rId9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1.png"/><Relationship Id="rId7" Type="http://schemas.openxmlformats.org/officeDocument/2006/relationships/slide" Target="slide16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0.wdp"/><Relationship Id="rId5" Type="http://schemas.openxmlformats.org/officeDocument/2006/relationships/image" Target="../media/image32.png"/><Relationship Id="rId10" Type="http://schemas.openxmlformats.org/officeDocument/2006/relationships/image" Target="../media/image33.png"/><Relationship Id="rId4" Type="http://schemas.microsoft.com/office/2007/relationships/hdphoto" Target="../media/hdphoto9.wdp"/><Relationship Id="rId9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1.png"/><Relationship Id="rId7" Type="http://schemas.openxmlformats.org/officeDocument/2006/relationships/slide" Target="slide16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0.wdp"/><Relationship Id="rId5" Type="http://schemas.openxmlformats.org/officeDocument/2006/relationships/image" Target="../media/image32.png"/><Relationship Id="rId10" Type="http://schemas.openxmlformats.org/officeDocument/2006/relationships/image" Target="../media/image33.png"/><Relationship Id="rId4" Type="http://schemas.microsoft.com/office/2007/relationships/hdphoto" Target="../media/hdphoto9.wdp"/><Relationship Id="rId9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1.png"/><Relationship Id="rId7" Type="http://schemas.openxmlformats.org/officeDocument/2006/relationships/slide" Target="slide16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0.wdp"/><Relationship Id="rId5" Type="http://schemas.openxmlformats.org/officeDocument/2006/relationships/image" Target="../media/image32.png"/><Relationship Id="rId10" Type="http://schemas.openxmlformats.org/officeDocument/2006/relationships/image" Target="../media/image33.png"/><Relationship Id="rId4" Type="http://schemas.microsoft.com/office/2007/relationships/hdphoto" Target="../media/hdphoto9.wdp"/><Relationship Id="rId9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1.png"/><Relationship Id="rId7" Type="http://schemas.openxmlformats.org/officeDocument/2006/relationships/slide" Target="slide16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0.wdp"/><Relationship Id="rId5" Type="http://schemas.openxmlformats.org/officeDocument/2006/relationships/image" Target="../media/image32.png"/><Relationship Id="rId10" Type="http://schemas.openxmlformats.org/officeDocument/2006/relationships/image" Target="../media/image33.png"/><Relationship Id="rId4" Type="http://schemas.microsoft.com/office/2007/relationships/hdphoto" Target="../media/hdphoto9.wdp"/><Relationship Id="rId9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18" Type="http://schemas.openxmlformats.org/officeDocument/2006/relationships/slide" Target="slide6.xml"/><Relationship Id="rId3" Type="http://schemas.openxmlformats.org/officeDocument/2006/relationships/image" Target="../media/image10.emf"/><Relationship Id="rId21" Type="http://schemas.openxmlformats.org/officeDocument/2006/relationships/slide" Target="slide7.xml"/><Relationship Id="rId7" Type="http://schemas.openxmlformats.org/officeDocument/2006/relationships/image" Target="../media/image13.png"/><Relationship Id="rId12" Type="http://schemas.openxmlformats.org/officeDocument/2006/relationships/image" Target="../media/image15.png"/><Relationship Id="rId17" Type="http://schemas.microsoft.com/office/2007/relationships/hdphoto" Target="../media/hdphoto5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2.png"/><Relationship Id="rId15" Type="http://schemas.openxmlformats.org/officeDocument/2006/relationships/image" Target="../media/image16.png"/><Relationship Id="rId10" Type="http://schemas.openxmlformats.org/officeDocument/2006/relationships/image" Target="../media/image14.png"/><Relationship Id="rId19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slide" Target="slide4.xml"/><Relationship Id="rId14" Type="http://schemas.openxmlformats.org/officeDocument/2006/relationships/slide" Target="slide5.xml"/><Relationship Id="rId2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" Target="slide3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" Target="slide3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" Target="slide3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659286" y="1648606"/>
            <a:ext cx="6873548" cy="11442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Kể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bé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nghe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89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79" b="88180" l="71981" r="96981">
                        <a14:foregroundMark x1="77053" y1="12383" x2="80314" y2="26829"/>
                        <a14:foregroundMark x1="80072" y1="43527" x2="94565" y2="49906"/>
                      </a14:backgroundRemoval>
                    </a14:imgEffect>
                  </a14:imgLayer>
                </a14:imgProps>
              </a:ext>
            </a:extLst>
          </a:blip>
          <a:srcRect l="72504" t="7826" b="11896"/>
          <a:stretch/>
        </p:blipFill>
        <p:spPr>
          <a:xfrm>
            <a:off x="9963909" y="1137745"/>
            <a:ext cx="2725511" cy="51836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18834" r="82206" b="8100"/>
          <a:stretch/>
        </p:blipFill>
        <p:spPr>
          <a:xfrm>
            <a:off x="33736" y="1356157"/>
            <a:ext cx="1826906" cy="4886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795" b="97186" l="23792" r="66787">
                        <a14:foregroundMark x1="50966" y1="86492" x2="64734" y2="90994"/>
                        <a14:foregroundMark x1="51932" y1="83114" x2="65580" y2="82552"/>
                        <a14:foregroundMark x1="50121" y1="83114" x2="51449" y2="94184"/>
                        <a14:foregroundMark x1="51449" y1="94184" x2="62923" y2="96623"/>
                        <a14:foregroundMark x1="51570" y1="90432" x2="64614" y2="92683"/>
                      </a14:backgroundRemoval>
                    </a14:imgEffect>
                  </a14:imgLayer>
                </a14:imgProps>
              </a:ext>
            </a:extLst>
          </a:blip>
          <a:srcRect l="48784" t="72715" r="33414"/>
          <a:stretch/>
        </p:blipFill>
        <p:spPr>
          <a:xfrm>
            <a:off x="7453313" y="5006304"/>
            <a:ext cx="1755756" cy="17529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0447" y="1035420"/>
            <a:ext cx="3950488" cy="517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UTM Avo" pitchFamily="18" charset="0"/>
              </a:rPr>
              <a:t>Hay </a:t>
            </a:r>
            <a:r>
              <a:rPr lang="en-US" sz="2800" dirty="0" err="1">
                <a:latin typeface="UTM Avo" pitchFamily="18" charset="0"/>
              </a:rPr>
              <a:t>nói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ầm</a:t>
            </a:r>
            <a:r>
              <a:rPr lang="en-US" sz="2800" dirty="0">
                <a:latin typeface="UTM Avo" pitchFamily="18" charset="0"/>
              </a:rPr>
              <a:t> ĩ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vịt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bầu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UTM Avo" pitchFamily="18" charset="0"/>
              </a:rPr>
              <a:t>Hay </a:t>
            </a:r>
            <a:r>
              <a:rPr lang="en-US" sz="2800" dirty="0" err="1">
                <a:latin typeface="UTM Avo" pitchFamily="18" charset="0"/>
              </a:rPr>
              <a:t>hỏi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đâu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đâu</a:t>
            </a:r>
            <a:endParaRPr lang="en-US" sz="2800" dirty="0"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chó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vện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UTM Avo" pitchFamily="18" charset="0"/>
              </a:rPr>
              <a:t>Hay </a:t>
            </a:r>
            <a:r>
              <a:rPr lang="en-US" sz="2800" dirty="0" err="1">
                <a:latin typeface="UTM Avo" pitchFamily="18" charset="0"/>
              </a:rPr>
              <a:t>chăng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dây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điện</a:t>
            </a:r>
            <a:r>
              <a:rPr lang="en-US" sz="2800" dirty="0">
                <a:latin typeface="UTM Avo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nhện</a:t>
            </a:r>
            <a:r>
              <a:rPr lang="en-US" sz="2800" dirty="0">
                <a:latin typeface="UTM Avo" pitchFamily="18" charset="0"/>
              </a:rPr>
              <a:t> con.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Ăn</a:t>
            </a:r>
            <a:r>
              <a:rPr lang="en-US" sz="2800" dirty="0">
                <a:latin typeface="UTM Avo" pitchFamily="18" charset="0"/>
              </a:rPr>
              <a:t> no quay </a:t>
            </a:r>
            <a:r>
              <a:rPr lang="en-US" sz="2800" dirty="0" err="1">
                <a:latin typeface="UTM Avo" pitchFamily="18" charset="0"/>
              </a:rPr>
              <a:t>tròn</a:t>
            </a:r>
            <a:endParaRPr lang="en-US" sz="2800" dirty="0"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cối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xay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lúa</a:t>
            </a:r>
            <a:r>
              <a:rPr lang="en-US" sz="2800" dirty="0">
                <a:latin typeface="UTM Avo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11867" y="388914"/>
            <a:ext cx="3958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UTM Avo" pitchFamily="18" charset="0"/>
              </a:rPr>
              <a:t>Kể</a:t>
            </a:r>
            <a:r>
              <a:rPr lang="en-US" sz="3600" dirty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itchFamily="18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itchFamily="18" charset="0"/>
              </a:rPr>
              <a:t>nghe</a:t>
            </a:r>
            <a:endParaRPr lang="en-US" sz="3600" dirty="0">
              <a:solidFill>
                <a:srgbClr val="002060"/>
              </a:solidFill>
              <a:latin typeface="UTM Avo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7526" y="989670"/>
            <a:ext cx="42977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Mồm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thở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ra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gió</a:t>
            </a:r>
            <a:endParaRPr lang="en-US" sz="2800" dirty="0">
              <a:latin typeface="UTM Avo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cái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quạt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hòm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Không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thèm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cỏ</a:t>
            </a:r>
            <a:r>
              <a:rPr lang="en-US" sz="2800" dirty="0">
                <a:latin typeface="UTM Avo" pitchFamily="18" charset="0"/>
              </a:rPr>
              <a:t> non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trâu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sắt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Rồng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phun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nước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bạc</a:t>
            </a:r>
            <a:endParaRPr lang="en-US" sz="2800" dirty="0">
              <a:latin typeface="UTM Avo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chiếc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máy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bơm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Dùng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miệng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nấu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cơm</a:t>
            </a:r>
            <a:endParaRPr lang="en-US" sz="2800" dirty="0">
              <a:latin typeface="UTM Avo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cua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cáy</a:t>
            </a:r>
            <a:r>
              <a:rPr lang="en-US" sz="2800" dirty="0">
                <a:latin typeface="UTM Avo" pitchFamily="18" charset="0"/>
              </a:rPr>
              <a:t>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795" b="97186" l="23792" r="66787">
                        <a14:foregroundMark x1="50966" y1="86492" x2="64734" y2="90994"/>
                        <a14:foregroundMark x1="51932" y1="83114" x2="65580" y2="82552"/>
                        <a14:foregroundMark x1="50121" y1="83114" x2="51449" y2="94184"/>
                        <a14:foregroundMark x1="51449" y1="94184" x2="62923" y2="96623"/>
                        <a14:foregroundMark x1="51570" y1="90432" x2="64614" y2="92683"/>
                      </a14:backgroundRemoval>
                    </a14:imgEffect>
                  </a14:imgLayer>
                </a14:imgProps>
              </a:ext>
            </a:extLst>
          </a:blip>
          <a:srcRect l="23954" t="72715" r="54613"/>
          <a:stretch/>
        </p:blipFill>
        <p:spPr>
          <a:xfrm>
            <a:off x="4461972" y="5113321"/>
            <a:ext cx="2113857" cy="175291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4384757" y="1166826"/>
            <a:ext cx="174304" cy="440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4720880" y="1759248"/>
            <a:ext cx="261456" cy="440775"/>
            <a:chOff x="4929014" y="1564751"/>
            <a:chExt cx="261456" cy="440775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4929014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5016166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938760" y="3083907"/>
            <a:ext cx="261456" cy="440775"/>
            <a:chOff x="4929014" y="1564751"/>
            <a:chExt cx="261456" cy="440775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4929014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5016166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201269" y="4386696"/>
            <a:ext cx="261456" cy="440775"/>
            <a:chOff x="4929014" y="1564751"/>
            <a:chExt cx="261456" cy="440775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4929014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5016166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559061" y="5716346"/>
            <a:ext cx="261456" cy="440775"/>
            <a:chOff x="4929014" y="1564751"/>
            <a:chExt cx="261456" cy="440775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4929014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016166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797148" y="1747645"/>
            <a:ext cx="261456" cy="440775"/>
            <a:chOff x="4929014" y="1564751"/>
            <a:chExt cx="261456" cy="440775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4929014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5016166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9516731" y="3020494"/>
            <a:ext cx="261456" cy="440775"/>
            <a:chOff x="4929014" y="1564751"/>
            <a:chExt cx="261456" cy="440775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4929014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5016166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0204266" y="4301946"/>
            <a:ext cx="261456" cy="440775"/>
            <a:chOff x="4929014" y="1564751"/>
            <a:chExt cx="261456" cy="440775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4929014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5016166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9649152" y="5719099"/>
            <a:ext cx="261456" cy="440775"/>
            <a:chOff x="4929014" y="1564751"/>
            <a:chExt cx="261456" cy="440775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4929014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5016166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/>
          <p:cNvCxnSpPr/>
          <p:nvPr/>
        </p:nvCxnSpPr>
        <p:spPr>
          <a:xfrm flipH="1">
            <a:off x="5101248" y="2483426"/>
            <a:ext cx="174304" cy="440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670106" y="3822106"/>
            <a:ext cx="174304" cy="440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966385" y="5032040"/>
            <a:ext cx="174304" cy="440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9547572" y="1076789"/>
            <a:ext cx="174304" cy="440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0334994" y="2456920"/>
            <a:ext cx="174304" cy="440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0509298" y="3687356"/>
            <a:ext cx="174304" cy="440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0683602" y="4964090"/>
            <a:ext cx="174304" cy="440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539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2350"/>
            <a:ext cx="12192001" cy="6433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65943" y="1041854"/>
            <a:ext cx="10972800" cy="1143000"/>
          </a:xfrm>
        </p:spPr>
        <p:txBody>
          <a:bodyPr>
            <a:noAutofit/>
          </a:bodyPr>
          <a:lstStyle/>
          <a:p>
            <a:r>
              <a:rPr 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NGHỈ GIẢI LAO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92D05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0218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79" b="88180" l="71981" r="96981">
                        <a14:foregroundMark x1="77053" y1="12383" x2="80314" y2="26829"/>
                        <a14:foregroundMark x1="80072" y1="43527" x2="94565" y2="49906"/>
                      </a14:backgroundRemoval>
                    </a14:imgEffect>
                  </a14:imgLayer>
                </a14:imgProps>
              </a:ext>
            </a:extLst>
          </a:blip>
          <a:srcRect l="72504" t="7826" b="11896"/>
          <a:stretch/>
        </p:blipFill>
        <p:spPr>
          <a:xfrm>
            <a:off x="9963909" y="1137745"/>
            <a:ext cx="2725511" cy="51836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18834" r="82206" b="8100"/>
          <a:stretch/>
        </p:blipFill>
        <p:spPr>
          <a:xfrm>
            <a:off x="33736" y="1356157"/>
            <a:ext cx="1826906" cy="4886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795" b="97186" l="23792" r="66787">
                        <a14:foregroundMark x1="50966" y1="86492" x2="64734" y2="90994"/>
                        <a14:foregroundMark x1="51932" y1="83114" x2="65580" y2="82552"/>
                        <a14:foregroundMark x1="50121" y1="83114" x2="51449" y2="94184"/>
                        <a14:foregroundMark x1="51449" y1="94184" x2="62923" y2="96623"/>
                        <a14:foregroundMark x1="51570" y1="90432" x2="64614" y2="92683"/>
                      </a14:backgroundRemoval>
                    </a14:imgEffect>
                  </a14:imgLayer>
                </a14:imgProps>
              </a:ext>
            </a:extLst>
          </a:blip>
          <a:srcRect l="48784" t="72715" r="33414"/>
          <a:stretch/>
        </p:blipFill>
        <p:spPr>
          <a:xfrm>
            <a:off x="7453313" y="5006304"/>
            <a:ext cx="1755756" cy="17529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4178" y="855210"/>
            <a:ext cx="3950488" cy="517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UTM Avo" pitchFamily="18" charset="0"/>
              </a:rPr>
              <a:t>Hay </a:t>
            </a:r>
            <a:r>
              <a:rPr lang="en-US" sz="2800" dirty="0" err="1">
                <a:latin typeface="UTM Avo" pitchFamily="18" charset="0"/>
              </a:rPr>
              <a:t>nói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ầm</a:t>
            </a:r>
            <a:r>
              <a:rPr lang="en-US" sz="2800" dirty="0">
                <a:latin typeface="UTM Avo" pitchFamily="18" charset="0"/>
              </a:rPr>
              <a:t> ĩ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vịt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bầu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UTM Avo" pitchFamily="18" charset="0"/>
              </a:rPr>
              <a:t>Hay </a:t>
            </a:r>
            <a:r>
              <a:rPr lang="en-US" sz="2800" dirty="0" err="1">
                <a:latin typeface="UTM Avo" pitchFamily="18" charset="0"/>
              </a:rPr>
              <a:t>hỏi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đâu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đâu</a:t>
            </a:r>
            <a:endParaRPr lang="en-US" sz="2800" dirty="0"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chó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vện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UTM Avo" pitchFamily="18" charset="0"/>
              </a:rPr>
              <a:t>Hay </a:t>
            </a:r>
            <a:r>
              <a:rPr lang="en-US" sz="2800" dirty="0" err="1">
                <a:latin typeface="UTM Avo" pitchFamily="18" charset="0"/>
              </a:rPr>
              <a:t>chăng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dây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điện</a:t>
            </a:r>
            <a:r>
              <a:rPr lang="en-US" sz="2800" dirty="0">
                <a:latin typeface="UTM Avo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nhện</a:t>
            </a:r>
            <a:r>
              <a:rPr lang="en-US" sz="2800" dirty="0">
                <a:latin typeface="UTM Avo" pitchFamily="18" charset="0"/>
              </a:rPr>
              <a:t> con.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Ăn</a:t>
            </a:r>
            <a:r>
              <a:rPr lang="en-US" sz="2800" dirty="0">
                <a:latin typeface="UTM Avo" pitchFamily="18" charset="0"/>
              </a:rPr>
              <a:t> no quay </a:t>
            </a:r>
            <a:r>
              <a:rPr lang="en-US" sz="2800" dirty="0" err="1">
                <a:latin typeface="UTM Avo" pitchFamily="18" charset="0"/>
              </a:rPr>
              <a:t>tròn</a:t>
            </a:r>
            <a:endParaRPr lang="en-US" sz="2800" dirty="0"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cối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xay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lúa</a:t>
            </a:r>
            <a:r>
              <a:rPr lang="en-US" sz="2800" dirty="0">
                <a:latin typeface="UTM Avo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05489" y="22739"/>
            <a:ext cx="47916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itchFamily="18" charset="0"/>
              </a:rPr>
              <a:t>Kể</a:t>
            </a:r>
            <a:r>
              <a:rPr lang="en-US" sz="44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itchFamily="18" charset="0"/>
              </a:rPr>
              <a:t>cho</a:t>
            </a:r>
            <a:r>
              <a:rPr lang="en-US" sz="44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itchFamily="18" charset="0"/>
              </a:rPr>
              <a:t>bé</a:t>
            </a:r>
            <a:r>
              <a:rPr lang="en-US" sz="44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itchFamily="18" charset="0"/>
              </a:rPr>
              <a:t>nghe</a:t>
            </a:r>
            <a:endParaRPr lang="en-US" sz="44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1257" y="809460"/>
            <a:ext cx="42977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Mồm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thở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ra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gió</a:t>
            </a:r>
            <a:endParaRPr lang="en-US" sz="2800" dirty="0">
              <a:latin typeface="UTM Avo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cái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quạt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hòm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Không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thèm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cỏ</a:t>
            </a:r>
            <a:r>
              <a:rPr lang="en-US" sz="2800" dirty="0">
                <a:latin typeface="UTM Avo" pitchFamily="18" charset="0"/>
              </a:rPr>
              <a:t> non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trâu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sắt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Rồng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phun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nước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bạc</a:t>
            </a:r>
            <a:endParaRPr lang="en-US" sz="2800" dirty="0">
              <a:latin typeface="UTM Avo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chiếc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máy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bơm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Dùng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miệng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nấu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cơm</a:t>
            </a:r>
            <a:endParaRPr lang="en-US" sz="2800" dirty="0">
              <a:latin typeface="UTM Avo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cua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cáy</a:t>
            </a:r>
            <a:r>
              <a:rPr lang="en-US" sz="2800" dirty="0">
                <a:latin typeface="UTM Avo" pitchFamily="18" charset="0"/>
              </a:rPr>
              <a:t>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795" b="97186" l="23792" r="66787">
                        <a14:foregroundMark x1="50966" y1="86492" x2="64734" y2="90994"/>
                        <a14:foregroundMark x1="51932" y1="83114" x2="65580" y2="82552"/>
                        <a14:foregroundMark x1="50121" y1="83114" x2="51449" y2="94184"/>
                        <a14:foregroundMark x1="51449" y1="94184" x2="62923" y2="96623"/>
                        <a14:foregroundMark x1="51570" y1="90432" x2="64614" y2="92683"/>
                      </a14:backgroundRemoval>
                    </a14:imgEffect>
                  </a14:imgLayer>
                </a14:imgProps>
              </a:ext>
            </a:extLst>
          </a:blip>
          <a:srcRect l="23954" t="72715" r="54613"/>
          <a:stretch/>
        </p:blipFill>
        <p:spPr>
          <a:xfrm>
            <a:off x="4461972" y="5113321"/>
            <a:ext cx="2113857" cy="1752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85143" y="809460"/>
            <a:ext cx="26883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vi-VN" sz="2400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1</a:t>
            </a:r>
            <a:endParaRPr lang="en-US" sz="2400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UTM Avo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7301" y="1991780"/>
            <a:ext cx="26883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2</a:t>
            </a:r>
            <a:endParaRPr lang="en-US" sz="2400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UTM Avo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5143" y="3349363"/>
            <a:ext cx="26883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3</a:t>
            </a:r>
            <a:endParaRPr lang="en-US" sz="2400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UTM Avo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4646" y="4531683"/>
            <a:ext cx="26883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4</a:t>
            </a:r>
            <a:endParaRPr lang="en-US" sz="2400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UTM Avo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42422" y="809461"/>
            <a:ext cx="26883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5</a:t>
            </a:r>
            <a:endParaRPr lang="en-US" sz="2400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UTM Avo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5829" y="1991780"/>
            <a:ext cx="26883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6</a:t>
            </a:r>
            <a:endParaRPr lang="en-US" sz="2400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UTM Av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4586" y="3349363"/>
            <a:ext cx="26883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7</a:t>
            </a:r>
            <a:endParaRPr lang="en-US" sz="2400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UTM Avo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64055" y="4590314"/>
            <a:ext cx="26883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8</a:t>
            </a:r>
            <a:endParaRPr lang="en-US" sz="2400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UTM Avo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460798" y="785704"/>
            <a:ext cx="399844" cy="402907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6211345" y="792731"/>
            <a:ext cx="399311" cy="468024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66827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0214822" y="4741108"/>
            <a:ext cx="2133600" cy="2116891"/>
            <a:chOff x="7373838" y="3333750"/>
            <a:chExt cx="1752600" cy="1752600"/>
          </a:xfrm>
        </p:grpSpPr>
        <p:pic>
          <p:nvPicPr>
            <p:cNvPr id="9" name="Picture 8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0" name="TextBox 9">
              <a:hlinkClick r:id="rId3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57" y="-63735"/>
            <a:ext cx="9317488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ình ảnh có li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439" y="4241113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778187" y="1567300"/>
            <a:ext cx="8436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Rồng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phun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nước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bạc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cái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gì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19456" y="5108713"/>
            <a:ext cx="4350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cái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máy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bơm</a:t>
            </a:r>
            <a:endParaRPr lang="en-US" sz="400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DB602D-9C0F-4433-8ECE-A6307FE55D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50" y="-35949"/>
            <a:ext cx="2441824" cy="108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3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269" y="-29644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994488" y="1769484"/>
            <a:ext cx="709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/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Hay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hỏi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đâu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đâu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con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gì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068" y="4241113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146607" y="5291012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con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chó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vện</a:t>
            </a:r>
            <a:endParaRPr lang="en-US" sz="400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69704" y="4741109"/>
            <a:ext cx="2133600" cy="2116891"/>
            <a:chOff x="7373838" y="3333750"/>
            <a:chExt cx="1752600" cy="1752600"/>
          </a:xfrm>
        </p:grpSpPr>
        <p:pic>
          <p:nvPicPr>
            <p:cNvPr id="11" name="Picture 1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9F882A8-6BDE-47D6-ABAB-D4C5EC32CF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50" y="-35949"/>
            <a:ext cx="2441824" cy="108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3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740" y="0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733821" y="1796257"/>
            <a:ext cx="8030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Hay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chăng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dây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điện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con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gì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539" y="4270757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568721" y="4949226"/>
            <a:ext cx="4580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con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nhện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con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263032" y="4772976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1745ABD-EAA9-40BC-9048-409D525AE0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50" y="-35949"/>
            <a:ext cx="2441824" cy="108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0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08" y="-35949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05127" y="1763179"/>
            <a:ext cx="709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Ăn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no quay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tròn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cái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gì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307" y="4234808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972792" y="5102408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cối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xay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lúa</a:t>
            </a:r>
            <a:endParaRPr lang="en-US" sz="400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452689" y="4861804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2B0AF45-8E9F-4807-9973-B6B1F2C609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50" y="-35949"/>
            <a:ext cx="2441824" cy="108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2037" y="1769485"/>
            <a:ext cx="709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Mồm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thở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ra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gió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cái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gì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799" y="4919583"/>
            <a:ext cx="4429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cái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quạt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hòm</a:t>
            </a:r>
            <a:endParaRPr lang="en-US" sz="400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4D1D889-3983-49A3-B540-50DB4183EA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50" y="-35949"/>
            <a:ext cx="2441824" cy="108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6" y="114740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969961" y="1903576"/>
            <a:ext cx="7946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Không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thèm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cỏ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non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cái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gì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con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trâu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sắt</a:t>
            </a:r>
            <a:endParaRPr lang="en-US" sz="400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B6128B4-0D29-4E01-BECD-8CEC94095D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50" y="-35949"/>
            <a:ext cx="2441824" cy="108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4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C7AB78-A41F-4980-8D28-B230B2145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36" y="2183481"/>
            <a:ext cx="3492735" cy="41837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7BB636-9F95-4797-9BB7-2EDFBB63D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8643" y="2155506"/>
            <a:ext cx="3907042" cy="4723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9E06B8-6EA4-4103-9925-7DCCF66EE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0922" y="449471"/>
            <a:ext cx="4665698" cy="1367988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0D2C3F13-4566-4597-B872-C273A84DC768}"/>
              </a:ext>
            </a:extLst>
          </p:cNvPr>
          <p:cNvSpPr/>
          <p:nvPr/>
        </p:nvSpPr>
        <p:spPr>
          <a:xfrm>
            <a:off x="7179010" y="2931684"/>
            <a:ext cx="4920841" cy="3476846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ounded Rectangle 3"/>
          <p:cNvSpPr/>
          <p:nvPr/>
        </p:nvSpPr>
        <p:spPr>
          <a:xfrm>
            <a:off x="7154538" y="3523223"/>
            <a:ext cx="4945313" cy="253166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đồ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quanh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đặc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điểm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thật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ngộ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nghĩnh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đáng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yêu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Nếu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yêu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quý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chúng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chăm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chú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sát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ra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điều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.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029D2F3E-548D-4495-B926-639188270C43}"/>
              </a:ext>
            </a:extLst>
          </p:cNvPr>
          <p:cNvSpPr/>
          <p:nvPr/>
        </p:nvSpPr>
        <p:spPr>
          <a:xfrm>
            <a:off x="6847367" y="363219"/>
            <a:ext cx="5344633" cy="251460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-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Bài</a:t>
            </a:r>
            <a:r>
              <a:rPr lang="en-US" sz="3200" dirty="0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thơ</a:t>
            </a:r>
            <a:r>
              <a:rPr lang="en-US" sz="3200" dirty="0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giúp</a:t>
            </a:r>
            <a:r>
              <a:rPr lang="en-US" sz="3200" dirty="0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em</a:t>
            </a:r>
            <a:r>
              <a:rPr lang="en-US" sz="3200" dirty="0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hiểu</a:t>
            </a:r>
            <a:r>
              <a:rPr lang="en-US" sz="3200" dirty="0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điều</a:t>
            </a:r>
            <a:r>
              <a:rPr lang="en-US" sz="3200" dirty="0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gì</a:t>
            </a:r>
            <a:r>
              <a:rPr lang="en-US" sz="3200" dirty="0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94156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bldLvl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6804F158-630B-4644-940C-E1F993E71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" y="0"/>
            <a:ext cx="12195965" cy="6858000"/>
          </a:xfrm>
          <a:prstGeom prst="rect">
            <a:avLst/>
          </a:prstGeom>
        </p:spPr>
      </p:pic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2" y="191394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11405" y="3532517"/>
            <a:ext cx="7657231" cy="138317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955095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438" y="2576945"/>
            <a:ext cx="8095920" cy="345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83">
            <a:extLst>
              <a:ext uri="{FF2B5EF4-FFF2-40B4-BE49-F238E27FC236}">
                <a16:creationId xmlns:a16="http://schemas.microsoft.com/office/drawing/2014/main" id="{0EFF29DA-55DD-4B0C-9CC1-3B884777AE3B}"/>
              </a:ext>
            </a:extLst>
          </p:cNvPr>
          <p:cNvGrpSpPr/>
          <p:nvPr/>
        </p:nvGrpSpPr>
        <p:grpSpPr>
          <a:xfrm>
            <a:off x="-11723" y="5346364"/>
            <a:ext cx="12203723" cy="1123362"/>
            <a:chOff x="-17585" y="5729324"/>
            <a:chExt cx="12203723" cy="1123362"/>
          </a:xfrm>
        </p:grpSpPr>
        <p:pic>
          <p:nvPicPr>
            <p:cNvPr id="32" name="图片 84">
              <a:extLst>
                <a:ext uri="{FF2B5EF4-FFF2-40B4-BE49-F238E27FC236}">
                  <a16:creationId xmlns:a16="http://schemas.microsoft.com/office/drawing/2014/main" id="{48339B65-9A75-4B9C-B6DF-080489DBBC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3" name="图片 85">
              <a:extLst>
                <a:ext uri="{FF2B5EF4-FFF2-40B4-BE49-F238E27FC236}">
                  <a16:creationId xmlns:a16="http://schemas.microsoft.com/office/drawing/2014/main" id="{A1BF7EBA-42AA-41DB-A608-79325EF1DD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4" name="图片 13">
            <a:extLst>
              <a:ext uri="{FF2B5EF4-FFF2-40B4-BE49-F238E27FC236}">
                <a16:creationId xmlns:a16="http://schemas.microsoft.com/office/drawing/2014/main" id="{815CE365-C0B0-44F8-AA3B-0068A74B33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60" y="9675"/>
            <a:ext cx="3622206" cy="19572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697454-A8FE-4FD2-9BDA-B77F53D6FD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1159331" y="3797769"/>
            <a:ext cx="1195268" cy="1122531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9F13065-8F81-4312-AC2D-02F6268DB7D5}"/>
              </a:ext>
            </a:extLst>
          </p:cNvPr>
          <p:cNvSpPr/>
          <p:nvPr/>
        </p:nvSpPr>
        <p:spPr>
          <a:xfrm>
            <a:off x="1476591" y="5856063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3F70BB-312D-49D2-BF0D-462E60A5290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1179291" y="2871991"/>
            <a:ext cx="1472564" cy="2065679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  <a:extLst>
              <a:ext uri="{FF2B5EF4-FFF2-40B4-BE49-F238E27FC236}">
                <a16:creationId xmlns:a16="http://schemas.microsoft.com/office/drawing/2014/main" id="{F482B18F-361A-47A2-8BBE-662FF6F4EFB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1113366" y="4807788"/>
            <a:ext cx="1362754" cy="9932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D6D6DC-4754-4062-B3E0-439A598948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9499028" y="3872015"/>
            <a:ext cx="1195268" cy="1122531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8A12183-E890-4B7D-BE7D-F466AE2C7B28}"/>
              </a:ext>
            </a:extLst>
          </p:cNvPr>
          <p:cNvSpPr/>
          <p:nvPr/>
        </p:nvSpPr>
        <p:spPr>
          <a:xfrm>
            <a:off x="9768556" y="5875267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>
                <a:solidFill>
                  <a:prstClr val="black"/>
                </a:solidFill>
                <a:latin typeface="Coiny" panose="02000903060500060000" pitchFamily="2" charset="0"/>
              </a:rPr>
              <a:t>3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11865AF-D695-4DC3-BA80-2A2763E1A34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9434402" y="2723926"/>
            <a:ext cx="1350886" cy="2357757"/>
          </a:xfrm>
          <a:prstGeom prst="rect">
            <a:avLst/>
          </a:prstGeom>
        </p:spPr>
      </p:pic>
      <p:pic>
        <p:nvPicPr>
          <p:cNvPr id="16" name="Picture 15">
            <a:hlinkClick r:id="rId14" action="ppaction://hlinksldjump"/>
            <a:extLst>
              <a:ext uri="{FF2B5EF4-FFF2-40B4-BE49-F238E27FC236}">
                <a16:creationId xmlns:a16="http://schemas.microsoft.com/office/drawing/2014/main" id="{6323111C-A8F5-4F68-99F2-2D9F64F11C5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9404090" y="4876847"/>
            <a:ext cx="1328786" cy="9984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94DC6C5-0E24-4991-8719-C6BDDDA9A2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5447119" y="3789681"/>
            <a:ext cx="1195268" cy="1122531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52615C2-C425-4331-A326-9E024C771D09}"/>
              </a:ext>
            </a:extLst>
          </p:cNvPr>
          <p:cNvSpPr/>
          <p:nvPr/>
        </p:nvSpPr>
        <p:spPr>
          <a:xfrm>
            <a:off x="5768349" y="5875267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>
                <a:solidFill>
                  <a:prstClr val="black"/>
                </a:solidFill>
                <a:latin typeface="Coiny" panose="02000903060500060000" pitchFamily="2" charset="0"/>
              </a:rPr>
              <a:t>2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23689EA-450E-4DE9-BD7D-91F68055A49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/>
        </p:blipFill>
        <p:spPr>
          <a:xfrm>
            <a:off x="5284797" y="2370793"/>
            <a:ext cx="1673944" cy="2569884"/>
          </a:xfrm>
          <a:prstGeom prst="rect">
            <a:avLst/>
          </a:prstGeom>
        </p:spPr>
      </p:pic>
      <p:pic>
        <p:nvPicPr>
          <p:cNvPr id="20" name="Picture 19">
            <a:hlinkClick r:id="rId18" action="ppaction://hlinksldjump"/>
            <a:extLst>
              <a:ext uri="{FF2B5EF4-FFF2-40B4-BE49-F238E27FC236}">
                <a16:creationId xmlns:a16="http://schemas.microsoft.com/office/drawing/2014/main" id="{C427C28E-7CFF-41CD-B6BD-67FE8A11139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6389" b="87870" l="33500" r="468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/>
        </p:blipFill>
        <p:spPr>
          <a:xfrm>
            <a:off x="5371270" y="4738567"/>
            <a:ext cx="1454769" cy="10543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F3C21AD-A9FF-417B-8733-50270C8E280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51855" y="788321"/>
            <a:ext cx="6870787" cy="1012024"/>
          </a:xfrm>
          <a:prstGeom prst="rect">
            <a:avLst/>
          </a:prstGeom>
        </p:spPr>
      </p:pic>
      <p:pic>
        <p:nvPicPr>
          <p:cNvPr id="36" name="图片 7">
            <a:hlinkClick r:id="rId21" action="ppaction://hlinksldjump"/>
            <a:extLst>
              <a:ext uri="{FF2B5EF4-FFF2-40B4-BE49-F238E27FC236}">
                <a16:creationId xmlns:a16="http://schemas.microsoft.com/office/drawing/2014/main" id="{A6FF2A5C-F2AA-4446-8C21-097B97094DCF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5" t="6682" r="76638" b="-4891"/>
          <a:stretch/>
        </p:blipFill>
        <p:spPr>
          <a:xfrm flipH="1">
            <a:off x="9540144" y="43542"/>
            <a:ext cx="2755549" cy="216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79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3">
            <a:extLst>
              <a:ext uri="{FF2B5EF4-FFF2-40B4-BE49-F238E27FC236}">
                <a16:creationId xmlns:a16="http://schemas.microsoft.com/office/drawing/2014/main" id="{77F7A67C-F61C-4604-A6CD-931C350F7C66}"/>
              </a:ext>
            </a:extLst>
          </p:cNvPr>
          <p:cNvGrpSpPr/>
          <p:nvPr/>
        </p:nvGrpSpPr>
        <p:grpSpPr>
          <a:xfrm>
            <a:off x="-11723" y="5346364"/>
            <a:ext cx="12203723" cy="1123362"/>
            <a:chOff x="-17585" y="5729324"/>
            <a:chExt cx="12203723" cy="1123362"/>
          </a:xfrm>
        </p:grpSpPr>
        <p:pic>
          <p:nvPicPr>
            <p:cNvPr id="5" name="图片 84">
              <a:extLst>
                <a:ext uri="{FF2B5EF4-FFF2-40B4-BE49-F238E27FC236}">
                  <a16:creationId xmlns:a16="http://schemas.microsoft.com/office/drawing/2014/main" id="{6A890E42-870A-4032-A992-753EB445F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85">
              <a:extLst>
                <a:ext uri="{FF2B5EF4-FFF2-40B4-BE49-F238E27FC236}">
                  <a16:creationId xmlns:a16="http://schemas.microsoft.com/office/drawing/2014/main" id="{F2EA54E4-0134-4728-9EE9-7FD63FF04F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7" name="图片 13">
            <a:extLst>
              <a:ext uri="{FF2B5EF4-FFF2-40B4-BE49-F238E27FC236}">
                <a16:creationId xmlns:a16="http://schemas.microsoft.com/office/drawing/2014/main" id="{ECC3665E-4B49-4962-82E8-AB3952E4BA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4" y="43542"/>
            <a:ext cx="3622206" cy="1957291"/>
          </a:xfrm>
          <a:prstGeom prst="rect">
            <a:avLst/>
          </a:prstGeom>
        </p:spPr>
      </p:pic>
      <p:pic>
        <p:nvPicPr>
          <p:cNvPr id="32" name="PA_图片 11">
            <a:hlinkClick r:id="rId6" action="ppaction://hlinksldjump"/>
            <a:extLst>
              <a:ext uri="{FF2B5EF4-FFF2-40B4-BE49-F238E27FC236}">
                <a16:creationId xmlns:a16="http://schemas.microsoft.com/office/drawing/2014/main" id="{9F354B5B-B198-40C7-8861-6BB2BF0138B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8829" y="43542"/>
            <a:ext cx="1725804" cy="1725804"/>
          </a:xfrm>
          <a:prstGeom prst="rect">
            <a:avLst/>
          </a:prstGeom>
        </p:spPr>
      </p:pic>
      <p:grpSp>
        <p:nvGrpSpPr>
          <p:cNvPr id="36" name="PA_库_组合 5">
            <a:extLst>
              <a:ext uri="{FF2B5EF4-FFF2-40B4-BE49-F238E27FC236}">
                <a16:creationId xmlns:a16="http://schemas.microsoft.com/office/drawing/2014/main" id="{1D92F175-F0C0-4BE4-A752-3939B2C6CD3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572212" y="630317"/>
            <a:ext cx="2968018" cy="1272207"/>
            <a:chOff x="1874329" y="2429832"/>
            <a:chExt cx="1534600" cy="891630"/>
          </a:xfrm>
        </p:grpSpPr>
        <p:sp>
          <p:nvSpPr>
            <p:cNvPr id="37" name="任意多边形 10">
              <a:extLst>
                <a:ext uri="{FF2B5EF4-FFF2-40B4-BE49-F238E27FC236}">
                  <a16:creationId xmlns:a16="http://schemas.microsoft.com/office/drawing/2014/main" id="{BBA8C945-445E-41E4-99C6-132471E6C3BC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11">
              <a:extLst>
                <a:ext uri="{FF2B5EF4-FFF2-40B4-BE49-F238E27FC236}">
                  <a16:creationId xmlns:a16="http://schemas.microsoft.com/office/drawing/2014/main" id="{F082D02E-1FB1-4376-86BF-FAC9D55C14EF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12">
              <a:extLst>
                <a:ext uri="{FF2B5EF4-FFF2-40B4-BE49-F238E27FC236}">
                  <a16:creationId xmlns:a16="http://schemas.microsoft.com/office/drawing/2014/main" id="{1215AB7E-B9D6-471E-8A41-384C143D5A74}"/>
                </a:ext>
              </a:extLst>
            </p:cNvPr>
            <p:cNvSpPr txBox="1"/>
            <p:nvPr/>
          </p:nvSpPr>
          <p:spPr>
            <a:xfrm>
              <a:off x="2005181" y="2429832"/>
              <a:ext cx="1314030" cy="8916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vi-VN" altLang="zh-CN" sz="40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Đọc</a:t>
              </a:r>
              <a:endParaRPr lang="en-US" altLang="zh-CN" sz="4000" b="1" dirty="0">
                <a:solidFill>
                  <a:srgbClr val="FF7707"/>
                </a:solidFill>
                <a:latin typeface="UTM Avo" panose="02040603050506020204" pitchFamily="18" charset="0"/>
                <a:ea typeface="方正静蕾简体" panose="02000000000000000000" pitchFamily="2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136073" y="2144690"/>
            <a:ext cx="106513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>
                <a:latin typeface="UTM Avo" panose="02040603050506020204" pitchFamily="18" charset="0"/>
              </a:rPr>
              <a:t>Nhìn cành hoa gãy đang ứa nhựa, Mai nghĩ: “ Chắc hoa cũng đau lắm, nó đang khóc. Chỉ tại Mai chạy vội mà hoa bị đau”.</a:t>
            </a:r>
          </a:p>
        </p:txBody>
      </p:sp>
    </p:spTree>
    <p:extLst>
      <p:ext uri="{BB962C8B-B14F-4D97-AF65-F5344CB8AC3E}">
        <p14:creationId xmlns:p14="http://schemas.microsoft.com/office/powerpoint/2010/main" val="3899175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3">
            <a:extLst>
              <a:ext uri="{FF2B5EF4-FFF2-40B4-BE49-F238E27FC236}">
                <a16:creationId xmlns:a16="http://schemas.microsoft.com/office/drawing/2014/main" id="{77F7A67C-F61C-4604-A6CD-931C350F7C66}"/>
              </a:ext>
            </a:extLst>
          </p:cNvPr>
          <p:cNvGrpSpPr/>
          <p:nvPr/>
        </p:nvGrpSpPr>
        <p:grpSpPr>
          <a:xfrm>
            <a:off x="11289" y="5362176"/>
            <a:ext cx="12203723" cy="1123362"/>
            <a:chOff x="-17585" y="5729324"/>
            <a:chExt cx="12203723" cy="1123362"/>
          </a:xfrm>
        </p:grpSpPr>
        <p:pic>
          <p:nvPicPr>
            <p:cNvPr id="5" name="图片 84">
              <a:extLst>
                <a:ext uri="{FF2B5EF4-FFF2-40B4-BE49-F238E27FC236}">
                  <a16:creationId xmlns:a16="http://schemas.microsoft.com/office/drawing/2014/main" id="{6A890E42-870A-4032-A992-753EB445F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85">
              <a:extLst>
                <a:ext uri="{FF2B5EF4-FFF2-40B4-BE49-F238E27FC236}">
                  <a16:creationId xmlns:a16="http://schemas.microsoft.com/office/drawing/2014/main" id="{F2EA54E4-0134-4728-9EE9-7FD63FF04F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7" name="图片 13">
            <a:extLst>
              <a:ext uri="{FF2B5EF4-FFF2-40B4-BE49-F238E27FC236}">
                <a16:creationId xmlns:a16="http://schemas.microsoft.com/office/drawing/2014/main" id="{ECC3665E-4B49-4962-82E8-AB3952E4BA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22206" cy="1957291"/>
          </a:xfrm>
          <a:prstGeom prst="rect">
            <a:avLst/>
          </a:prstGeom>
        </p:spPr>
      </p:pic>
      <p:pic>
        <p:nvPicPr>
          <p:cNvPr id="32" name="PA_图片 11">
            <a:hlinkClick r:id="rId6" action="ppaction://hlinksldjump"/>
            <a:extLst>
              <a:ext uri="{FF2B5EF4-FFF2-40B4-BE49-F238E27FC236}">
                <a16:creationId xmlns:a16="http://schemas.microsoft.com/office/drawing/2014/main" id="{9F354B5B-B198-40C7-8861-6BB2BF0138B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8829" y="43542"/>
            <a:ext cx="1725804" cy="1725804"/>
          </a:xfrm>
          <a:prstGeom prst="rect">
            <a:avLst/>
          </a:prstGeom>
        </p:spPr>
      </p:pic>
      <p:grpSp>
        <p:nvGrpSpPr>
          <p:cNvPr id="8" name="PA_库_组合 5">
            <a:extLst>
              <a:ext uri="{FF2B5EF4-FFF2-40B4-BE49-F238E27FC236}">
                <a16:creationId xmlns:a16="http://schemas.microsoft.com/office/drawing/2014/main" id="{A6294F39-C9C9-47E1-81B6-432799F15B51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572212" y="630317"/>
            <a:ext cx="2968018" cy="1272207"/>
            <a:chOff x="1874329" y="2429832"/>
            <a:chExt cx="1534600" cy="891630"/>
          </a:xfrm>
        </p:grpSpPr>
        <p:sp>
          <p:nvSpPr>
            <p:cNvPr id="9" name="任意多边形 10">
              <a:extLst>
                <a:ext uri="{FF2B5EF4-FFF2-40B4-BE49-F238E27FC236}">
                  <a16:creationId xmlns:a16="http://schemas.microsoft.com/office/drawing/2014/main" id="{B0B30D2E-7F5F-421A-98DB-31C5FD0B2A6A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11">
              <a:extLst>
                <a:ext uri="{FF2B5EF4-FFF2-40B4-BE49-F238E27FC236}">
                  <a16:creationId xmlns:a16="http://schemas.microsoft.com/office/drawing/2014/main" id="{B8631566-4AA9-48E6-91A1-74D4CE8C93F1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2">
              <a:extLst>
                <a:ext uri="{FF2B5EF4-FFF2-40B4-BE49-F238E27FC236}">
                  <a16:creationId xmlns:a16="http://schemas.microsoft.com/office/drawing/2014/main" id="{27BF05CA-3472-4CC7-B790-CEFDACD54CA5}"/>
                </a:ext>
              </a:extLst>
            </p:cNvPr>
            <p:cNvSpPr txBox="1"/>
            <p:nvPr/>
          </p:nvSpPr>
          <p:spPr>
            <a:xfrm>
              <a:off x="2005181" y="2429832"/>
              <a:ext cx="1314030" cy="8916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vi-VN" altLang="zh-CN" sz="40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Đọc</a:t>
              </a:r>
              <a:endParaRPr lang="en-US" altLang="zh-CN" sz="4000" b="1" dirty="0">
                <a:solidFill>
                  <a:srgbClr val="FF7707"/>
                </a:solidFill>
                <a:latin typeface="UTM Avo" panose="02040603050506020204" pitchFamily="18" charset="0"/>
                <a:ea typeface="方正静蕾简体" panose="02000000000000000000" pitchFamily="2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48640" y="1949517"/>
            <a:ext cx="11870574" cy="3232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Mai chạy về phía bà. Bỗng em vấp phải một mô đất, ngã sõng soài, làm gãy một cành hồng. Bà vội chạy lại đỡ cháu rồi hỏi: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>
                <a:latin typeface="UTM Avo" panose="02040603050506020204" pitchFamily="18" charset="0"/>
              </a:rPr>
              <a:t>Cháu có đau không?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Mai đau nhưng vẫn nói: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>
                <a:latin typeface="UTM Avo" panose="02040603050506020204" pitchFamily="18" charset="0"/>
              </a:rPr>
              <a:t>Không sao ạ!</a:t>
            </a:r>
          </a:p>
        </p:txBody>
      </p:sp>
    </p:spTree>
    <p:extLst>
      <p:ext uri="{BB962C8B-B14F-4D97-AF65-F5344CB8AC3E}">
        <p14:creationId xmlns:p14="http://schemas.microsoft.com/office/powerpoint/2010/main" val="560747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3">
            <a:extLst>
              <a:ext uri="{FF2B5EF4-FFF2-40B4-BE49-F238E27FC236}">
                <a16:creationId xmlns:a16="http://schemas.microsoft.com/office/drawing/2014/main" id="{77F7A67C-F61C-4604-A6CD-931C350F7C66}"/>
              </a:ext>
            </a:extLst>
          </p:cNvPr>
          <p:cNvGrpSpPr/>
          <p:nvPr/>
        </p:nvGrpSpPr>
        <p:grpSpPr>
          <a:xfrm>
            <a:off x="-11723" y="5346364"/>
            <a:ext cx="12203723" cy="1123362"/>
            <a:chOff x="-17585" y="5729324"/>
            <a:chExt cx="12203723" cy="1123362"/>
          </a:xfrm>
        </p:grpSpPr>
        <p:pic>
          <p:nvPicPr>
            <p:cNvPr id="5" name="图片 84">
              <a:extLst>
                <a:ext uri="{FF2B5EF4-FFF2-40B4-BE49-F238E27FC236}">
                  <a16:creationId xmlns:a16="http://schemas.microsoft.com/office/drawing/2014/main" id="{6A890E42-870A-4032-A992-753EB445F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85">
              <a:extLst>
                <a:ext uri="{FF2B5EF4-FFF2-40B4-BE49-F238E27FC236}">
                  <a16:creationId xmlns:a16="http://schemas.microsoft.com/office/drawing/2014/main" id="{F2EA54E4-0134-4728-9EE9-7FD63FF04F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7" name="图片 13">
            <a:extLst>
              <a:ext uri="{FF2B5EF4-FFF2-40B4-BE49-F238E27FC236}">
                <a16:creationId xmlns:a16="http://schemas.microsoft.com/office/drawing/2014/main" id="{ECC3665E-4B49-4962-82E8-AB3952E4BA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4" y="43542"/>
            <a:ext cx="3622206" cy="1957291"/>
          </a:xfrm>
          <a:prstGeom prst="rect">
            <a:avLst/>
          </a:prstGeom>
        </p:spPr>
      </p:pic>
      <p:pic>
        <p:nvPicPr>
          <p:cNvPr id="32" name="PA_图片 11">
            <a:hlinkClick r:id="rId6" action="ppaction://hlinksldjump"/>
            <a:extLst>
              <a:ext uri="{FF2B5EF4-FFF2-40B4-BE49-F238E27FC236}">
                <a16:creationId xmlns:a16="http://schemas.microsoft.com/office/drawing/2014/main" id="{9F354B5B-B198-40C7-8861-6BB2BF0138B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8829" y="43542"/>
            <a:ext cx="1725804" cy="1725804"/>
          </a:xfrm>
          <a:prstGeom prst="rect">
            <a:avLst/>
          </a:prstGeom>
        </p:spPr>
      </p:pic>
      <p:grpSp>
        <p:nvGrpSpPr>
          <p:cNvPr id="8" name="PA_库_组合 5">
            <a:extLst>
              <a:ext uri="{FF2B5EF4-FFF2-40B4-BE49-F238E27FC236}">
                <a16:creationId xmlns:a16="http://schemas.microsoft.com/office/drawing/2014/main" id="{224FB651-D47C-4696-86A6-E0865647BDAC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084341" y="1552839"/>
            <a:ext cx="6787661" cy="2567989"/>
            <a:chOff x="1874329" y="2452708"/>
            <a:chExt cx="1534600" cy="699352"/>
          </a:xfrm>
        </p:grpSpPr>
        <p:sp>
          <p:nvSpPr>
            <p:cNvPr id="9" name="任意多边形 10">
              <a:extLst>
                <a:ext uri="{FF2B5EF4-FFF2-40B4-BE49-F238E27FC236}">
                  <a16:creationId xmlns:a16="http://schemas.microsoft.com/office/drawing/2014/main" id="{1965239E-24CF-4486-8E0D-4AC47226C992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11">
              <a:extLst>
                <a:ext uri="{FF2B5EF4-FFF2-40B4-BE49-F238E27FC236}">
                  <a16:creationId xmlns:a16="http://schemas.microsoft.com/office/drawing/2014/main" id="{A62AEA91-78E8-40E7-A5B5-128C1CF96B22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2">
              <a:extLst>
                <a:ext uri="{FF2B5EF4-FFF2-40B4-BE49-F238E27FC236}">
                  <a16:creationId xmlns:a16="http://schemas.microsoft.com/office/drawing/2014/main" id="{132927F2-085E-4439-9C5C-43D8793CAC10}"/>
                </a:ext>
              </a:extLst>
            </p:cNvPr>
            <p:cNvSpPr txBox="1"/>
            <p:nvPr/>
          </p:nvSpPr>
          <p:spPr>
            <a:xfrm>
              <a:off x="1874329" y="2545556"/>
              <a:ext cx="1430430" cy="4861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4400" b="1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Đọc lại bài 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4400" b="1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“ Chuyện trong vườn”</a:t>
              </a:r>
              <a:endParaRPr lang="en-US" altLang="zh-CN" sz="4400" b="1" dirty="0">
                <a:solidFill>
                  <a:srgbClr val="FF7707"/>
                </a:solidFill>
                <a:latin typeface="UTM Avo" panose="02040603050506020204" pitchFamily="18" charset="0"/>
                <a:ea typeface="方正静蕾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692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idx="4294967295"/>
          </p:nvPr>
        </p:nvSpPr>
        <p:spPr>
          <a:xfrm>
            <a:off x="-82550" y="1041400"/>
            <a:ext cx="12357100" cy="2387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6600" dirty="0">
                <a:latin typeface="UTM Avo" panose="02040603050506020204" pitchFamily="18" charset="0"/>
              </a:rPr>
              <a:t/>
            </a:r>
            <a:br>
              <a:rPr lang="en-US" sz="6600" dirty="0">
                <a:latin typeface="UTM Avo" panose="02040603050506020204" pitchFamily="18" charset="0"/>
              </a:rPr>
            </a:br>
            <a:r>
              <a:rPr lang="en-US" sz="6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Tập</a:t>
            </a:r>
            <a:r>
              <a:rPr lang="en-US" sz="6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đọc</a:t>
            </a:r>
            <a:r>
              <a:rPr lang="en-US" sz="6000" b="1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  <a:r>
              <a:rPr lang="en-US" sz="6600" b="1" dirty="0">
                <a:solidFill>
                  <a:srgbClr val="002060"/>
                </a:solidFill>
                <a:latin typeface="UTM Avo" panose="02040603050506020204" pitchFamily="18" charset="0"/>
              </a:rPr>
              <a:t/>
            </a:r>
            <a:br>
              <a:rPr lang="en-US" sz="6600" b="1" dirty="0">
                <a:solidFill>
                  <a:srgbClr val="002060"/>
                </a:solidFill>
                <a:latin typeface="UTM Avo" panose="02040603050506020204" pitchFamily="18" charset="0"/>
              </a:rPr>
            </a:b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Kể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cho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bé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nghe</a:t>
            </a:r>
            <a:endParaRPr lang="en-US" sz="6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168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79" b="88180" l="71981" r="96981">
                        <a14:foregroundMark x1="77053" y1="12383" x2="80314" y2="26829"/>
                        <a14:foregroundMark x1="80072" y1="43527" x2="94565" y2="49906"/>
                      </a14:backgroundRemoval>
                    </a14:imgEffect>
                  </a14:imgLayer>
                </a14:imgProps>
              </a:ext>
            </a:extLst>
          </a:blip>
          <a:srcRect l="72504" t="7826" b="11896"/>
          <a:stretch/>
        </p:blipFill>
        <p:spPr>
          <a:xfrm>
            <a:off x="9963909" y="1137745"/>
            <a:ext cx="2725511" cy="51836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18834" r="82206" b="8100"/>
          <a:stretch/>
        </p:blipFill>
        <p:spPr>
          <a:xfrm>
            <a:off x="33736" y="1356157"/>
            <a:ext cx="1826906" cy="4886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795" b="97186" l="23792" r="66787">
                        <a14:foregroundMark x1="50966" y1="86492" x2="64734" y2="90994"/>
                        <a14:foregroundMark x1="51932" y1="83114" x2="65580" y2="82552"/>
                        <a14:foregroundMark x1="50121" y1="83114" x2="51449" y2="94184"/>
                        <a14:foregroundMark x1="51449" y1="94184" x2="62923" y2="96623"/>
                        <a14:foregroundMark x1="51570" y1="90432" x2="64614" y2="92683"/>
                      </a14:backgroundRemoval>
                    </a14:imgEffect>
                  </a14:imgLayer>
                </a14:imgProps>
              </a:ext>
            </a:extLst>
          </a:blip>
          <a:srcRect l="48784" t="72715" r="33414"/>
          <a:stretch/>
        </p:blipFill>
        <p:spPr>
          <a:xfrm>
            <a:off x="7453313" y="5006304"/>
            <a:ext cx="1755756" cy="17529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5929" y="718907"/>
            <a:ext cx="3950488" cy="517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UTM Avo" pitchFamily="18" charset="0"/>
              </a:rPr>
              <a:t>Hay </a:t>
            </a:r>
            <a:r>
              <a:rPr lang="en-US" sz="2800" dirty="0" err="1">
                <a:latin typeface="UTM Avo" pitchFamily="18" charset="0"/>
              </a:rPr>
              <a:t>nói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ầm</a:t>
            </a:r>
            <a:r>
              <a:rPr lang="en-US" sz="2800" dirty="0">
                <a:latin typeface="UTM Avo" pitchFamily="18" charset="0"/>
              </a:rPr>
              <a:t> ĩ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vịt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bầu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UTM Avo" pitchFamily="18" charset="0"/>
              </a:rPr>
              <a:t>Hay </a:t>
            </a:r>
            <a:r>
              <a:rPr lang="en-US" sz="2800" dirty="0" err="1">
                <a:latin typeface="UTM Avo" pitchFamily="18" charset="0"/>
              </a:rPr>
              <a:t>hỏi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đâu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đâu</a:t>
            </a:r>
            <a:endParaRPr lang="en-US" sz="2800" dirty="0"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chó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vện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UTM Avo" pitchFamily="18" charset="0"/>
              </a:rPr>
              <a:t>Hay </a:t>
            </a:r>
            <a:r>
              <a:rPr lang="en-US" sz="2800" dirty="0" err="1">
                <a:latin typeface="UTM Avo" pitchFamily="18" charset="0"/>
              </a:rPr>
              <a:t>chăng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dây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điện</a:t>
            </a:r>
            <a:r>
              <a:rPr lang="en-US" sz="2800" dirty="0">
                <a:latin typeface="UTM Avo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nhện</a:t>
            </a:r>
            <a:r>
              <a:rPr lang="en-US" sz="2800" dirty="0">
                <a:latin typeface="UTM Avo" pitchFamily="18" charset="0"/>
              </a:rPr>
              <a:t> con.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Ăn</a:t>
            </a:r>
            <a:r>
              <a:rPr lang="en-US" sz="2800" dirty="0">
                <a:latin typeface="UTM Avo" pitchFamily="18" charset="0"/>
              </a:rPr>
              <a:t> no quay </a:t>
            </a:r>
            <a:r>
              <a:rPr lang="en-US" sz="2800" dirty="0" err="1">
                <a:latin typeface="UTM Avo" pitchFamily="18" charset="0"/>
              </a:rPr>
              <a:t>tròn</a:t>
            </a:r>
            <a:endParaRPr lang="en-US" sz="2800" dirty="0"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cối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xay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lúa</a:t>
            </a:r>
            <a:r>
              <a:rPr lang="en-US" sz="2800" dirty="0">
                <a:latin typeface="UTM Avo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23865" y="88807"/>
            <a:ext cx="47916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UTM Avo" pitchFamily="18" charset="0"/>
              </a:rPr>
              <a:t>Kể</a:t>
            </a:r>
            <a:r>
              <a:rPr lang="en-US" sz="44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itchFamily="18" charset="0"/>
              </a:rPr>
              <a:t>cho</a:t>
            </a:r>
            <a:r>
              <a:rPr lang="en-US" sz="44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itchFamily="18" charset="0"/>
              </a:rPr>
              <a:t>bé</a:t>
            </a:r>
            <a:r>
              <a:rPr lang="en-US" sz="44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itchFamily="18" charset="0"/>
              </a:rPr>
              <a:t>nghe</a:t>
            </a:r>
            <a:endParaRPr lang="en-US" sz="44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3008" y="673157"/>
            <a:ext cx="42977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Mồm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thở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ra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gió</a:t>
            </a:r>
            <a:endParaRPr lang="en-US" sz="2800" dirty="0">
              <a:latin typeface="UTM Avo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cái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quạt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hòm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Không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thèm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cỏ</a:t>
            </a:r>
            <a:r>
              <a:rPr lang="en-US" sz="2800" dirty="0">
                <a:latin typeface="UTM Avo" pitchFamily="18" charset="0"/>
              </a:rPr>
              <a:t> non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trâu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sắt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Rồng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phun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nước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bạc</a:t>
            </a:r>
            <a:endParaRPr lang="en-US" sz="2800" dirty="0">
              <a:latin typeface="UTM Avo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chiếc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máy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bơm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Dùng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miệng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nấu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cơm</a:t>
            </a:r>
            <a:endParaRPr lang="en-US" sz="2800" dirty="0">
              <a:latin typeface="UTM Avo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cua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cáy</a:t>
            </a:r>
            <a:r>
              <a:rPr lang="en-US" sz="2800" dirty="0">
                <a:latin typeface="UTM Avo" pitchFamily="18" charset="0"/>
              </a:rPr>
              <a:t>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795" b="97186" l="23792" r="66787">
                        <a14:foregroundMark x1="50966" y1="86492" x2="64734" y2="90994"/>
                        <a14:foregroundMark x1="51932" y1="83114" x2="65580" y2="82552"/>
                        <a14:foregroundMark x1="50121" y1="83114" x2="51449" y2="94184"/>
                        <a14:foregroundMark x1="51449" y1="94184" x2="62923" y2="96623"/>
                        <a14:foregroundMark x1="51570" y1="90432" x2="64614" y2="92683"/>
                      </a14:backgroundRemoval>
                    </a14:imgEffect>
                  </a14:imgLayer>
                </a14:imgProps>
              </a:ext>
            </a:extLst>
          </a:blip>
          <a:srcRect l="23954" t="72715" r="54613"/>
          <a:stretch/>
        </p:blipFill>
        <p:spPr>
          <a:xfrm>
            <a:off x="4461972" y="5113321"/>
            <a:ext cx="2113857" cy="175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82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47" b="95227" l="2462" r="99385">
                        <a14:foregroundMark x1="7231" y1="75179" x2="92923" y2="78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39" y="-54968"/>
            <a:ext cx="5492768" cy="2203516"/>
          </a:xfrm>
          <a:prstGeom prst="rect">
            <a:avLst/>
          </a:prstGeom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504942" y="1138001"/>
            <a:ext cx="5274365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Luyện</a:t>
            </a: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 </a:t>
            </a:r>
            <a:r>
              <a:rPr lang="en-US" alt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đọc</a:t>
            </a: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 </a:t>
            </a:r>
            <a:r>
              <a:rPr lang="en-US" altLang="en-US" sz="4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từ</a:t>
            </a:r>
            <a:r>
              <a:rPr lang="en-US" alt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 khó</a:t>
            </a:r>
            <a:endParaRPr lang="en-US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8049" y="2148548"/>
            <a:ext cx="1927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UTM Avo"/>
              </a:rPr>
              <a:t>ầm</a:t>
            </a:r>
            <a:r>
              <a:rPr lang="en-US" sz="4400" dirty="0">
                <a:solidFill>
                  <a:srgbClr val="7030A0"/>
                </a:solidFill>
                <a:latin typeface="UTM Avo"/>
              </a:rPr>
              <a:t> ĩ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8049" y="3018016"/>
            <a:ext cx="2731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UTM Avo"/>
              </a:rPr>
              <a:t>vịt</a:t>
            </a:r>
            <a:r>
              <a:rPr lang="en-US" sz="4400" dirty="0">
                <a:solidFill>
                  <a:srgbClr val="7030A0"/>
                </a:solidFill>
                <a:latin typeface="UTM Avo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UTM Avo"/>
              </a:rPr>
              <a:t>bầu</a:t>
            </a:r>
            <a:endParaRPr lang="en-US" sz="4400" dirty="0">
              <a:solidFill>
                <a:srgbClr val="7030A0"/>
              </a:solidFill>
              <a:latin typeface="UTM Av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8049" y="3942445"/>
            <a:ext cx="3261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UTM Avo"/>
              </a:rPr>
              <a:t>chó</a:t>
            </a:r>
            <a:r>
              <a:rPr lang="en-US" sz="4400" dirty="0">
                <a:solidFill>
                  <a:srgbClr val="7030A0"/>
                </a:solidFill>
                <a:latin typeface="UTM Avo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UTM Avo"/>
              </a:rPr>
              <a:t>vện</a:t>
            </a:r>
            <a:endParaRPr lang="en-US" sz="4400" dirty="0">
              <a:solidFill>
                <a:srgbClr val="7030A0"/>
              </a:solidFill>
              <a:latin typeface="UTM Av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8049" y="4911942"/>
            <a:ext cx="6231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UTM Avo"/>
              </a:rPr>
              <a:t>chăng</a:t>
            </a:r>
            <a:r>
              <a:rPr lang="en-US" sz="4400" dirty="0">
                <a:solidFill>
                  <a:srgbClr val="7030A0"/>
                </a:solidFill>
                <a:latin typeface="UTM Avo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UTM Avo"/>
              </a:rPr>
              <a:t>dây</a:t>
            </a:r>
            <a:r>
              <a:rPr lang="en-US" sz="4400" dirty="0">
                <a:solidFill>
                  <a:srgbClr val="7030A0"/>
                </a:solidFill>
                <a:latin typeface="UTM Avo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UTM Avo"/>
              </a:rPr>
              <a:t>điện</a:t>
            </a:r>
            <a:endParaRPr lang="en-US" sz="4400" dirty="0">
              <a:solidFill>
                <a:srgbClr val="7030A0"/>
              </a:solidFill>
              <a:latin typeface="UTM Av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8292" y="1844549"/>
            <a:ext cx="6231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UTM Avo"/>
              </a:rPr>
              <a:t>quay </a:t>
            </a:r>
            <a:r>
              <a:rPr lang="en-US" sz="4400" dirty="0" err="1">
                <a:solidFill>
                  <a:srgbClr val="7030A0"/>
                </a:solidFill>
                <a:latin typeface="UTM Avo"/>
              </a:rPr>
              <a:t>tròn</a:t>
            </a:r>
            <a:endParaRPr lang="en-US" sz="4400" dirty="0">
              <a:solidFill>
                <a:srgbClr val="7030A0"/>
              </a:solidFill>
              <a:latin typeface="UTM Av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0115" y="2804391"/>
            <a:ext cx="6231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err="1">
                <a:solidFill>
                  <a:srgbClr val="7030A0"/>
                </a:solidFill>
                <a:latin typeface="UTM Avo"/>
              </a:rPr>
              <a:t>quạt</a:t>
            </a:r>
            <a:r>
              <a:rPr lang="en-US" sz="4400">
                <a:solidFill>
                  <a:srgbClr val="7030A0"/>
                </a:solidFill>
                <a:latin typeface="UTM Avo"/>
              </a:rPr>
              <a:t> hòm</a:t>
            </a:r>
            <a:endParaRPr lang="en-US" sz="4400" dirty="0">
              <a:solidFill>
                <a:srgbClr val="7030A0"/>
              </a:solidFill>
              <a:latin typeface="UTM Av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90863" y="3770902"/>
            <a:ext cx="6231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UTM Avo"/>
              </a:rPr>
              <a:t>trâu</a:t>
            </a:r>
            <a:r>
              <a:rPr lang="en-US" sz="4400" dirty="0">
                <a:solidFill>
                  <a:srgbClr val="7030A0"/>
                </a:solidFill>
                <a:latin typeface="UTM Avo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UTM Avo"/>
              </a:rPr>
              <a:t>sắt</a:t>
            </a:r>
            <a:endParaRPr lang="en-US" sz="4400" dirty="0">
              <a:solidFill>
                <a:srgbClr val="7030A0"/>
              </a:solidFill>
              <a:latin typeface="UTM Av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98293" y="4820503"/>
            <a:ext cx="6231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UTM Avo"/>
              </a:rPr>
              <a:t>phun</a:t>
            </a:r>
            <a:r>
              <a:rPr lang="en-US" sz="4400" dirty="0">
                <a:solidFill>
                  <a:srgbClr val="7030A0"/>
                </a:solidFill>
                <a:latin typeface="UTM Avo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UTM Avo"/>
              </a:rPr>
              <a:t>nước</a:t>
            </a:r>
            <a:r>
              <a:rPr lang="en-US" sz="4400" dirty="0">
                <a:solidFill>
                  <a:srgbClr val="7030A0"/>
                </a:solidFill>
                <a:latin typeface="UTM Avo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UTM Avo"/>
              </a:rPr>
              <a:t>bạc</a:t>
            </a:r>
            <a:endParaRPr lang="en-US" sz="4400" dirty="0">
              <a:solidFill>
                <a:srgbClr val="7030A0"/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3617177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555</Words>
  <Application>Microsoft Office PowerPoint</Application>
  <PresentationFormat>Màn hình rộng</PresentationFormat>
  <Paragraphs>113</Paragraphs>
  <Slides>20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20</vt:i4>
      </vt:variant>
    </vt:vector>
  </HeadingPairs>
  <TitlesOfParts>
    <vt:vector size="30" baseType="lpstr">
      <vt:lpstr>宋体</vt:lpstr>
      <vt:lpstr>Arial</vt:lpstr>
      <vt:lpstr>Calibri</vt:lpstr>
      <vt:lpstr>Coiny</vt:lpstr>
      <vt:lpstr>等线</vt:lpstr>
      <vt:lpstr>Times New Roman</vt:lpstr>
      <vt:lpstr>UTM Avo</vt:lpstr>
      <vt:lpstr>方正静蕾简体</vt:lpstr>
      <vt:lpstr>1_Office Theme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 Tập đọc:  Kể cho bé nghe</vt:lpstr>
      <vt:lpstr>Bản trình bày PowerPoint</vt:lpstr>
      <vt:lpstr>Bản trình bày PowerPoint</vt:lpstr>
      <vt:lpstr>Bản trình bày PowerPoint</vt:lpstr>
      <vt:lpstr>NGHỈ GIẢI LAO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39</cp:revision>
  <dcterms:created xsi:type="dcterms:W3CDTF">2021-01-19T04:49:04Z</dcterms:created>
  <dcterms:modified xsi:type="dcterms:W3CDTF">2025-03-28T08:49:44Z</dcterms:modified>
</cp:coreProperties>
</file>