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1449" r:id="rId2"/>
    <p:sldId id="278" r:id="rId3"/>
    <p:sldId id="257" r:id="rId4"/>
    <p:sldId id="258" r:id="rId5"/>
    <p:sldId id="295" r:id="rId6"/>
    <p:sldId id="293" r:id="rId7"/>
    <p:sldId id="294" r:id="rId8"/>
    <p:sldId id="303" r:id="rId9"/>
    <p:sldId id="296" r:id="rId10"/>
    <p:sldId id="281" r:id="rId11"/>
    <p:sldId id="282" r:id="rId12"/>
    <p:sldId id="29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93"/>
    <a:srgbClr val="17351C"/>
    <a:srgbClr val="1A3E20"/>
    <a:srgbClr val="265C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91" autoAdjust="0"/>
    <p:restoredTop sz="92565" autoAdjust="0"/>
  </p:normalViewPr>
  <p:slideViewPr>
    <p:cSldViewPr snapToGrid="0">
      <p:cViewPr varScale="1">
        <p:scale>
          <a:sx n="80" d="100"/>
          <a:sy n="80" d="100"/>
        </p:scale>
        <p:origin x="61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F013EB-1031-4E38-8E5C-3C51E2BBE0F2}" type="datetimeFigureOut">
              <a:rPr lang="en-US" smtClean="0"/>
              <a:t>3/28/2025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DBC078-84EC-4534-B85C-1A354F04DCB5}" type="slidenum">
              <a:rPr lang="en-US" smtClean="0"/>
              <a:t>‹#›</a:t>
            </a:fld>
            <a:endParaRPr lang="en-US"/>
          </a:p>
        </p:txBody>
      </p:sp>
    </p:spTree>
    <p:extLst>
      <p:ext uri="{BB962C8B-B14F-4D97-AF65-F5344CB8AC3E}">
        <p14:creationId xmlns:p14="http://schemas.microsoft.com/office/powerpoint/2010/main" val="1314967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AE39EF-C0E5-4896-B9D3-7E7938E4611D}" type="slidenum">
              <a:rPr lang="zh-CN" altLang="en-US" smtClean="0">
                <a:latin typeface="UTM Avo" panose="02040603050506020204" pitchFamily="18" charset="0"/>
              </a:rPr>
              <a:t>1</a:t>
            </a:fld>
            <a:endParaRPr lang="zh-CN" altLang="en-US">
              <a:latin typeface="UTM Avo" panose="02040603050506020204" pitchFamily="18" charset="0"/>
            </a:endParaRPr>
          </a:p>
        </p:txBody>
      </p:sp>
    </p:spTree>
    <p:extLst>
      <p:ext uri="{BB962C8B-B14F-4D97-AF65-F5344CB8AC3E}">
        <p14:creationId xmlns:p14="http://schemas.microsoft.com/office/powerpoint/2010/main" val="401684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reserve="1">
  <p:cSld name="1_Title Slide">
    <p:spTree>
      <p:nvGrpSpPr>
        <p:cNvPr id="1" name="Shape 11"/>
        <p:cNvGrpSpPr/>
        <p:nvPr/>
      </p:nvGrpSpPr>
      <p:grpSpPr>
        <a:xfrm>
          <a:off x="0" y="0"/>
          <a:ext cx="0" cy="0"/>
          <a:chOff x="0" y="0"/>
          <a:chExt cx="0" cy="0"/>
        </a:xfrm>
      </p:grpSpPr>
      <p:pic>
        <p:nvPicPr>
          <p:cNvPr id="12" name="Google Shape;12;p7"/>
          <p:cNvPicPr preferRelativeResize="0"/>
          <p:nvPr/>
        </p:nvPicPr>
        <p:blipFill rotWithShape="1">
          <a:blip r:embed="rId2">
            <a:alphaModFix/>
          </a:blip>
          <a:srcRect/>
          <a:stretch/>
        </p:blipFill>
        <p:spPr>
          <a:xfrm>
            <a:off x="-101447" y="-90897"/>
            <a:ext cx="12613688" cy="7095200"/>
          </a:xfrm>
          <a:prstGeom prst="rect">
            <a:avLst/>
          </a:prstGeom>
          <a:noFill/>
          <a:ln>
            <a:noFill/>
          </a:ln>
        </p:spPr>
      </p:pic>
      <p:sp>
        <p:nvSpPr>
          <p:cNvPr id="13" name="Google Shape;13;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4" name="Google Shape;14;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
        <p:nvSpPr>
          <p:cNvPr id="15" name="Google Shape;15;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7561B3B-9BA6-4C4D-8B30-45AEED0A188D}" type="datetimeFigureOut">
              <a:rPr lang="en-US" smtClean="0"/>
              <a:t>3/28/2025</a:t>
            </a:fld>
            <a:endParaRPr lang="en-US"/>
          </a:p>
        </p:txBody>
      </p:sp>
      <p:sp>
        <p:nvSpPr>
          <p:cNvPr id="16" name="Google Shape;16;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7" name="Google Shape;17;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4DADA5AD-FBF5-4393-A73C-EEA18769A2C6}" type="slidenum">
              <a:rPr lang="en-US" smtClean="0"/>
              <a:t>‹#›</a:t>
            </a:fld>
            <a:endParaRPr lang="en-US"/>
          </a:p>
        </p:txBody>
      </p:sp>
      <p:sp>
        <p:nvSpPr>
          <p:cNvPr id="18" name="Google Shape;18;p7"/>
          <p:cNvSpPr/>
          <p:nvPr/>
        </p:nvSpPr>
        <p:spPr>
          <a:xfrm>
            <a:off x="2629361" y="1930595"/>
            <a:ext cx="852022" cy="852022"/>
          </a:xfrm>
          <a:prstGeom prst="ellipse">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 name="Oval 10">
            <a:extLst>
              <a:ext uri="{FF2B5EF4-FFF2-40B4-BE49-F238E27FC236}">
                <a16:creationId xmlns:a16="http://schemas.microsoft.com/office/drawing/2014/main" id="{6BBFD17B-D166-40AF-9627-1FB3187FEC8D}"/>
              </a:ext>
            </a:extLst>
          </p:cNvPr>
          <p:cNvSpPr/>
          <p:nvPr userDrawn="1"/>
        </p:nvSpPr>
        <p:spPr>
          <a:xfrm>
            <a:off x="11008796" y="2766"/>
            <a:ext cx="1284651" cy="1387884"/>
          </a:xfrm>
          <a:prstGeom prst="ellipse">
            <a:avLst/>
          </a:prstGeom>
          <a:solidFill>
            <a:srgbClr val="29AE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633565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userDrawn="1">
  <p:cSld name="1_Title Slide">
    <p:spTree>
      <p:nvGrpSpPr>
        <p:cNvPr id="1" name="Shape 11"/>
        <p:cNvGrpSpPr/>
        <p:nvPr/>
      </p:nvGrpSpPr>
      <p:grpSpPr>
        <a:xfrm>
          <a:off x="0" y="0"/>
          <a:ext cx="0" cy="0"/>
          <a:chOff x="0" y="0"/>
          <a:chExt cx="0" cy="0"/>
        </a:xfrm>
      </p:grpSpPr>
      <p:pic>
        <p:nvPicPr>
          <p:cNvPr id="12" name="Google Shape;12;p7"/>
          <p:cNvPicPr preferRelativeResize="0"/>
          <p:nvPr/>
        </p:nvPicPr>
        <p:blipFill rotWithShape="1">
          <a:blip r:embed="rId2">
            <a:alphaModFix/>
          </a:blip>
          <a:srcRect/>
          <a:stretch/>
        </p:blipFill>
        <p:spPr>
          <a:xfrm>
            <a:off x="-101447" y="-90897"/>
            <a:ext cx="12613688" cy="7095200"/>
          </a:xfrm>
          <a:prstGeom prst="rect">
            <a:avLst/>
          </a:prstGeom>
          <a:noFill/>
          <a:ln>
            <a:noFill/>
          </a:ln>
        </p:spPr>
      </p:pic>
      <p:sp>
        <p:nvSpPr>
          <p:cNvPr id="15" name="Google Shape;15;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C354FBDB-570B-47DF-96E0-31EC931D5420}" type="datetimeFigureOut">
              <a:rPr lang="en-US" smtClean="0"/>
              <a:t>3/28/2025</a:t>
            </a:fld>
            <a:endParaRPr lang="en-US"/>
          </a:p>
        </p:txBody>
      </p:sp>
      <p:sp>
        <p:nvSpPr>
          <p:cNvPr id="16" name="Google Shape;16;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17" name="Google Shape;17;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7FA4BBA6-1016-4661-98DC-FB176A95F2CF}" type="slidenum">
              <a:rPr lang="en-US" smtClean="0"/>
              <a:t>‹#›</a:t>
            </a:fld>
            <a:endParaRPr lang="en-US"/>
          </a:p>
        </p:txBody>
      </p:sp>
      <p:sp>
        <p:nvSpPr>
          <p:cNvPr id="18" name="Google Shape;18;p7"/>
          <p:cNvSpPr/>
          <p:nvPr/>
        </p:nvSpPr>
        <p:spPr>
          <a:xfrm>
            <a:off x="2629361" y="1930595"/>
            <a:ext cx="852022" cy="852022"/>
          </a:xfrm>
          <a:prstGeom prst="ellipse">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 name="Oval 6">
            <a:extLst>
              <a:ext uri="{FF2B5EF4-FFF2-40B4-BE49-F238E27FC236}">
                <a16:creationId xmlns:a16="http://schemas.microsoft.com/office/drawing/2014/main" id="{9AD1DDED-7DF5-4CD6-A1A3-FC0C2ECC92B2}"/>
              </a:ext>
            </a:extLst>
          </p:cNvPr>
          <p:cNvSpPr/>
          <p:nvPr userDrawn="1"/>
        </p:nvSpPr>
        <p:spPr>
          <a:xfrm>
            <a:off x="11050607" y="136525"/>
            <a:ext cx="1284651" cy="1284651"/>
          </a:xfrm>
          <a:prstGeom prst="ellipse">
            <a:avLst/>
          </a:prstGeom>
          <a:solidFill>
            <a:srgbClr val="29AE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2451888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reserve="1" userDrawn="1">
  <p:cSld name="1_Title and Content">
    <p:spTree>
      <p:nvGrpSpPr>
        <p:cNvPr id="1" name="Shape 19"/>
        <p:cNvGrpSpPr/>
        <p:nvPr/>
      </p:nvGrpSpPr>
      <p:grpSpPr>
        <a:xfrm>
          <a:off x="0" y="0"/>
          <a:ext cx="0" cy="0"/>
          <a:chOff x="0" y="0"/>
          <a:chExt cx="0" cy="0"/>
        </a:xfrm>
      </p:grpSpPr>
      <p:pic>
        <p:nvPicPr>
          <p:cNvPr id="20" name="Google Shape;20;p8"/>
          <p:cNvPicPr preferRelativeResize="0"/>
          <p:nvPr/>
        </p:nvPicPr>
        <p:blipFill rotWithShape="1">
          <a:blip r:embed="rId2">
            <a:alphaModFix/>
          </a:blip>
          <a:srcRect/>
          <a:stretch/>
        </p:blipFill>
        <p:spPr>
          <a:xfrm>
            <a:off x="-133349" y="1"/>
            <a:ext cx="12325350" cy="6858000"/>
          </a:xfrm>
          <a:prstGeom prst="rect">
            <a:avLst/>
          </a:prstGeom>
          <a:noFill/>
          <a:ln>
            <a:noFill/>
          </a:ln>
        </p:spPr>
      </p:pic>
      <p:sp>
        <p:nvSpPr>
          <p:cNvPr id="23" name="Google Shape;23;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7561B3B-9BA6-4C4D-8B30-45AEED0A188D}" type="datetimeFigureOut">
              <a:rPr lang="en-US" smtClean="0"/>
              <a:t>3/28/2025</a:t>
            </a:fld>
            <a:endParaRPr lang="en-US"/>
          </a:p>
        </p:txBody>
      </p:sp>
      <p:sp>
        <p:nvSpPr>
          <p:cNvPr id="24" name="Google Shape;24;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25" name="Google Shape;25;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4DADA5AD-FBF5-4393-A73C-EEA18769A2C6}" type="slidenum">
              <a:rPr lang="en-US" smtClean="0"/>
              <a:t>‹#›</a:t>
            </a:fld>
            <a:endParaRPr lang="en-US"/>
          </a:p>
        </p:txBody>
      </p:sp>
    </p:spTree>
    <p:extLst>
      <p:ext uri="{BB962C8B-B14F-4D97-AF65-F5344CB8AC3E}">
        <p14:creationId xmlns:p14="http://schemas.microsoft.com/office/powerpoint/2010/main" val="103059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reserve="1" userDrawn="1">
  <p:cSld name="1_Title and Content">
    <p:spTree>
      <p:nvGrpSpPr>
        <p:cNvPr id="1" name="Shape 26"/>
        <p:cNvGrpSpPr/>
        <p:nvPr/>
      </p:nvGrpSpPr>
      <p:grpSpPr>
        <a:xfrm>
          <a:off x="0" y="0"/>
          <a:ext cx="0" cy="0"/>
          <a:chOff x="0" y="0"/>
          <a:chExt cx="0" cy="0"/>
        </a:xfrm>
      </p:grpSpPr>
      <p:pic>
        <p:nvPicPr>
          <p:cNvPr id="27" name="Google Shape;27;p9"/>
          <p:cNvPicPr preferRelativeResize="0"/>
          <p:nvPr/>
        </p:nvPicPr>
        <p:blipFill rotWithShape="1">
          <a:blip r:embed="rId2">
            <a:alphaModFix/>
          </a:blip>
          <a:srcRect/>
          <a:stretch/>
        </p:blipFill>
        <p:spPr>
          <a:xfrm>
            <a:off x="9520" y="2004"/>
            <a:ext cx="12165839" cy="6853994"/>
          </a:xfrm>
          <a:prstGeom prst="rect">
            <a:avLst/>
          </a:prstGeom>
          <a:noFill/>
          <a:ln>
            <a:noFill/>
          </a:ln>
        </p:spPr>
      </p:pic>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7561B3B-9BA6-4C4D-8B30-45AEED0A188D}" type="datetimeFigureOut">
              <a:rPr lang="en-US" smtClean="0"/>
              <a:t>3/28/2025</a:t>
            </a:fld>
            <a:endParaRPr lang="en-US"/>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4DADA5AD-FBF5-4393-A73C-EEA18769A2C6}" type="slidenum">
              <a:rPr lang="en-US" smtClean="0"/>
              <a:t>‹#›</a:t>
            </a:fld>
            <a:endParaRPr lang="en-US"/>
          </a:p>
        </p:txBody>
      </p:sp>
    </p:spTree>
    <p:extLst>
      <p:ext uri="{BB962C8B-B14F-4D97-AF65-F5344CB8AC3E}">
        <p14:creationId xmlns:p14="http://schemas.microsoft.com/office/powerpoint/2010/main" val="4236816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and Content" preserve="1" userDrawn="1">
  <p:cSld name="2_Title and Content">
    <p:spTree>
      <p:nvGrpSpPr>
        <p:cNvPr id="1" name="Shape 33"/>
        <p:cNvGrpSpPr/>
        <p:nvPr/>
      </p:nvGrpSpPr>
      <p:grpSpPr>
        <a:xfrm>
          <a:off x="0" y="0"/>
          <a:ext cx="0" cy="0"/>
          <a:chOff x="0" y="0"/>
          <a:chExt cx="0" cy="0"/>
        </a:xfrm>
      </p:grpSpPr>
      <p:pic>
        <p:nvPicPr>
          <p:cNvPr id="34" name="Google Shape;34;p10"/>
          <p:cNvPicPr preferRelativeResize="0"/>
          <p:nvPr userDrawn="1"/>
        </p:nvPicPr>
        <p:blipFill rotWithShape="1">
          <a:blip r:embed="rId2">
            <a:alphaModFix/>
          </a:blip>
          <a:srcRect/>
          <a:stretch/>
        </p:blipFill>
        <p:spPr>
          <a:xfrm>
            <a:off x="9520" y="2004"/>
            <a:ext cx="12165839" cy="6853993"/>
          </a:xfrm>
          <a:prstGeom prst="rect">
            <a:avLst/>
          </a:prstGeom>
          <a:noFill/>
          <a:ln>
            <a:noFill/>
          </a:ln>
        </p:spPr>
      </p:pic>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7561B3B-9BA6-4C4D-8B30-45AEED0A188D}" type="datetimeFigureOut">
              <a:rPr lang="en-US" smtClean="0"/>
              <a:t>3/28/2025</a:t>
            </a:fld>
            <a:endParaRPr lang="en-US"/>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4DADA5AD-FBF5-4393-A73C-EEA18769A2C6}" type="slidenum">
              <a:rPr lang="en-US" smtClean="0"/>
              <a:t>‹#›</a:t>
            </a:fld>
            <a:endParaRPr lang="en-US"/>
          </a:p>
        </p:txBody>
      </p:sp>
    </p:spTree>
    <p:extLst>
      <p:ext uri="{BB962C8B-B14F-4D97-AF65-F5344CB8AC3E}">
        <p14:creationId xmlns:p14="http://schemas.microsoft.com/office/powerpoint/2010/main" val="1356351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reserve="1" userDrawn="1">
  <p:cSld name="1_Comparison">
    <p:spTree>
      <p:nvGrpSpPr>
        <p:cNvPr id="1" name="Shape 40"/>
        <p:cNvGrpSpPr/>
        <p:nvPr/>
      </p:nvGrpSpPr>
      <p:grpSpPr>
        <a:xfrm>
          <a:off x="0" y="0"/>
          <a:ext cx="0" cy="0"/>
          <a:chOff x="0" y="0"/>
          <a:chExt cx="0" cy="0"/>
        </a:xfrm>
      </p:grpSpPr>
      <p:pic>
        <p:nvPicPr>
          <p:cNvPr id="12" name="Google Shape;49;p11">
            <a:extLst>
              <a:ext uri="{FF2B5EF4-FFF2-40B4-BE49-F238E27FC236}">
                <a16:creationId xmlns:a16="http://schemas.microsoft.com/office/drawing/2014/main" id="{883D005B-8B11-4FA0-82A2-9A260DE58982}"/>
              </a:ext>
            </a:extLst>
          </p:cNvPr>
          <p:cNvPicPr preferRelativeResize="0"/>
          <p:nvPr userDrawn="1"/>
        </p:nvPicPr>
        <p:blipFill rotWithShape="1">
          <a:blip r:embed="rId2">
            <a:alphaModFix/>
          </a:blip>
          <a:srcRect/>
          <a:stretch/>
        </p:blipFill>
        <p:spPr>
          <a:xfrm>
            <a:off x="-165100" y="-68826"/>
            <a:ext cx="12513464" cy="7000539"/>
          </a:xfrm>
          <a:prstGeom prst="rect">
            <a:avLst/>
          </a:prstGeom>
          <a:noFill/>
          <a:ln>
            <a:noFill/>
          </a:ln>
        </p:spPr>
      </p:pic>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fld id="{97561B3B-9BA6-4C4D-8B30-45AEED0A188D}" type="datetimeFigureOut">
              <a:rPr lang="en-US" smtClean="0"/>
              <a:t>3/28/2025</a:t>
            </a:fld>
            <a:endParaRPr lang="en-US"/>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4DADA5AD-FBF5-4393-A73C-EEA18769A2C6}" type="slidenum">
              <a:rPr lang="en-US" smtClean="0"/>
              <a:t>‹#›</a:t>
            </a:fld>
            <a:endParaRPr lang="en-US"/>
          </a:p>
        </p:txBody>
      </p:sp>
      <p:sp>
        <p:nvSpPr>
          <p:cNvPr id="11" name="Oval 10">
            <a:extLst>
              <a:ext uri="{FF2B5EF4-FFF2-40B4-BE49-F238E27FC236}">
                <a16:creationId xmlns:a16="http://schemas.microsoft.com/office/drawing/2014/main" id="{20C92834-F07F-4579-8623-1CF3469E4D08}"/>
              </a:ext>
            </a:extLst>
          </p:cNvPr>
          <p:cNvSpPr/>
          <p:nvPr userDrawn="1"/>
        </p:nvSpPr>
        <p:spPr>
          <a:xfrm>
            <a:off x="10907349" y="154887"/>
            <a:ext cx="1284651" cy="1284651"/>
          </a:xfrm>
          <a:prstGeom prst="ellipse">
            <a:avLst/>
          </a:prstGeom>
          <a:solidFill>
            <a:srgbClr val="29AE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4075485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3548B5F-FFF5-4C65-9E4A-2F278EEE1878}"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01B7C-F7FD-41FC-813A-6D6C0EA66F0C}" type="slidenum">
              <a:rPr lang="en-US" smtClean="0"/>
              <a:t>‹#›</a:t>
            </a:fld>
            <a:endParaRPr lang="en-US"/>
          </a:p>
        </p:txBody>
      </p:sp>
    </p:spTree>
    <p:extLst>
      <p:ext uri="{BB962C8B-B14F-4D97-AF65-F5344CB8AC3E}">
        <p14:creationId xmlns:p14="http://schemas.microsoft.com/office/powerpoint/2010/main" val="1816396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548B5F-FFF5-4C65-9E4A-2F278EEE1878}"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01B7C-F7FD-41FC-813A-6D6C0EA66F0C}" type="slidenum">
              <a:rPr lang="en-US" smtClean="0"/>
              <a:t>‹#›</a:t>
            </a:fld>
            <a:endParaRPr lang="en-US"/>
          </a:p>
        </p:txBody>
      </p:sp>
    </p:spTree>
    <p:extLst>
      <p:ext uri="{BB962C8B-B14F-4D97-AF65-F5344CB8AC3E}">
        <p14:creationId xmlns:p14="http://schemas.microsoft.com/office/powerpoint/2010/main" val="284793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548B5F-FFF5-4C65-9E4A-2F278EEE1878}" type="datetimeFigureOut">
              <a:rPr lang="en-US" smtClean="0"/>
              <a:t>3/28/2025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F01B7C-F7FD-41FC-813A-6D6C0EA66F0C}" type="slidenum">
              <a:rPr lang="en-US" smtClean="0"/>
              <a:t>‹#›</a:t>
            </a:fld>
            <a:endParaRPr lang="en-US"/>
          </a:p>
        </p:txBody>
      </p:sp>
    </p:spTree>
    <p:extLst>
      <p:ext uri="{BB962C8B-B14F-4D97-AF65-F5344CB8AC3E}">
        <p14:creationId xmlns:p14="http://schemas.microsoft.com/office/powerpoint/2010/main" val="2783454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548B5F-FFF5-4C65-9E4A-2F278EEE1878}" type="datetimeFigureOut">
              <a:rPr lang="en-US" smtClean="0"/>
              <a:t>3/28/2025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F01B7C-F7FD-41FC-813A-6D6C0EA66F0C}" type="slidenum">
              <a:rPr lang="en-US" smtClean="0"/>
              <a:t>‹#›</a:t>
            </a:fld>
            <a:endParaRPr lang="en-US"/>
          </a:p>
        </p:txBody>
      </p:sp>
    </p:spTree>
    <p:extLst>
      <p:ext uri="{BB962C8B-B14F-4D97-AF65-F5344CB8AC3E}">
        <p14:creationId xmlns:p14="http://schemas.microsoft.com/office/powerpoint/2010/main" val="374349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48B5F-FFF5-4C65-9E4A-2F278EEE1878}" type="datetimeFigureOut">
              <a:rPr lang="en-US" smtClean="0"/>
              <a:t>3/28/2025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F01B7C-F7FD-41FC-813A-6D6C0EA66F0C}" type="slidenum">
              <a:rPr lang="en-US" smtClean="0"/>
              <a:t>‹#›</a:t>
            </a:fld>
            <a:endParaRPr lang="en-US"/>
          </a:p>
        </p:txBody>
      </p:sp>
    </p:spTree>
    <p:extLst>
      <p:ext uri="{BB962C8B-B14F-4D97-AF65-F5344CB8AC3E}">
        <p14:creationId xmlns:p14="http://schemas.microsoft.com/office/powerpoint/2010/main" val="2519904169"/>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49" r:id="rId6"/>
    <p:sldLayoutId id="2147483650" r:id="rId7"/>
    <p:sldLayoutId id="2147483653" r:id="rId8"/>
    <p:sldLayoutId id="2147483655" r:id="rId9"/>
    <p:sldLayoutId id="2147483661"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A144B1-BC48-4FB5-81A0-5EEE0F41D92F}"/>
              </a:ext>
            </a:extLst>
          </p:cNvPr>
          <p:cNvSpPr/>
          <p:nvPr/>
        </p:nvSpPr>
        <p:spPr>
          <a:xfrm>
            <a:off x="2316175" y="1648606"/>
            <a:ext cx="7559762" cy="2492990"/>
          </a:xfrm>
          <a:prstGeom prst="rect">
            <a:avLst/>
          </a:prstGeom>
        </p:spPr>
        <p:txBody>
          <a:bodyPr wrap="none">
            <a:spAutoFit/>
          </a:bodyPr>
          <a:lstStyle/>
          <a:p>
            <a:pPr algn="ctr" defTabSz="914377">
              <a:lnSpc>
                <a:spcPct val="150000"/>
              </a:lnSpc>
              <a:defRPr/>
            </a:pPr>
            <a:endParaRPr lang="en-US" sz="5200" b="1" dirty="0">
              <a:solidFill>
                <a:srgbClr val="002060"/>
              </a:solidFill>
              <a:latin typeface="UTM Avo" panose="02040603050506020204" pitchFamily="18" charset="0"/>
              <a:cs typeface="Arial" panose="020B0604020202020204" pitchFamily="34" charset="0"/>
            </a:endParaRPr>
          </a:p>
          <a:p>
            <a:pPr algn="ctr" defTabSz="914377">
              <a:lnSpc>
                <a:spcPct val="150000"/>
              </a:lnSpc>
              <a:defRPr/>
            </a:pPr>
            <a:r>
              <a:rPr lang="en-US" sz="5200" b="1" dirty="0" err="1">
                <a:solidFill>
                  <a:srgbClr val="FF0000"/>
                </a:solidFill>
                <a:latin typeface="UTM Avo" panose="02040603050506020204" pitchFamily="18" charset="0"/>
                <a:cs typeface="Arial" panose="020B0604020202020204" pitchFamily="34" charset="0"/>
              </a:rPr>
              <a:t>Tập</a:t>
            </a:r>
            <a:r>
              <a:rPr lang="en-US" sz="5200" b="1" dirty="0">
                <a:solidFill>
                  <a:srgbClr val="FF0000"/>
                </a:solidFill>
                <a:latin typeface="UTM Avo" panose="02040603050506020204" pitchFamily="18" charset="0"/>
                <a:cs typeface="Arial" panose="020B0604020202020204" pitchFamily="34" charset="0"/>
              </a:rPr>
              <a:t> </a:t>
            </a:r>
            <a:r>
              <a:rPr lang="en-US" sz="5200" b="1" dirty="0" err="1">
                <a:solidFill>
                  <a:srgbClr val="FF0000"/>
                </a:solidFill>
                <a:latin typeface="UTM Avo" panose="02040603050506020204" pitchFamily="18" charset="0"/>
                <a:cs typeface="Arial" panose="020B0604020202020204" pitchFamily="34" charset="0"/>
              </a:rPr>
              <a:t>đọc</a:t>
            </a:r>
            <a:r>
              <a:rPr lang="en-US" sz="5200" b="1" dirty="0">
                <a:solidFill>
                  <a:srgbClr val="FF0000"/>
                </a:solidFill>
                <a:latin typeface="UTM Avo" panose="02040603050506020204" pitchFamily="18" charset="0"/>
                <a:cs typeface="Arial" panose="020B0604020202020204" pitchFamily="34" charset="0"/>
              </a:rPr>
              <a:t>: </a:t>
            </a:r>
            <a:r>
              <a:rPr lang="en-US" sz="5200" b="1" dirty="0" err="1">
                <a:solidFill>
                  <a:srgbClr val="FF0000"/>
                </a:solidFill>
                <a:latin typeface="UTM Avo" panose="02040603050506020204" pitchFamily="18" charset="0"/>
                <a:cs typeface="Arial" panose="020B0604020202020204" pitchFamily="34" charset="0"/>
              </a:rPr>
              <a:t>Sơn</a:t>
            </a:r>
            <a:r>
              <a:rPr lang="en-US" sz="5200" b="1" dirty="0">
                <a:solidFill>
                  <a:srgbClr val="FF0000"/>
                </a:solidFill>
                <a:latin typeface="UTM Avo" panose="02040603050506020204" pitchFamily="18" charset="0"/>
                <a:cs typeface="Arial" panose="020B0604020202020204" pitchFamily="34" charset="0"/>
              </a:rPr>
              <a:t> ca, </a:t>
            </a:r>
            <a:r>
              <a:rPr lang="en-US" sz="5200" b="1" dirty="0" err="1">
                <a:solidFill>
                  <a:srgbClr val="FF0000"/>
                </a:solidFill>
                <a:latin typeface="UTM Avo" panose="02040603050506020204" pitchFamily="18" charset="0"/>
                <a:cs typeface="Arial" panose="020B0604020202020204" pitchFamily="34" charset="0"/>
              </a:rPr>
              <a:t>nai</a:t>
            </a:r>
            <a:r>
              <a:rPr lang="en-US" sz="5200" b="1" dirty="0">
                <a:solidFill>
                  <a:srgbClr val="FF0000"/>
                </a:solidFill>
                <a:latin typeface="UTM Avo" panose="02040603050506020204" pitchFamily="18" charset="0"/>
                <a:cs typeface="Arial" panose="020B0604020202020204" pitchFamily="34" charset="0"/>
              </a:rPr>
              <a:t> </a:t>
            </a:r>
            <a:r>
              <a:rPr lang="en-US" sz="5200" b="1" dirty="0" err="1">
                <a:solidFill>
                  <a:srgbClr val="FF0000"/>
                </a:solidFill>
                <a:latin typeface="UTM Avo" panose="02040603050506020204" pitchFamily="18" charset="0"/>
                <a:cs typeface="Arial" panose="020B0604020202020204" pitchFamily="34" charset="0"/>
              </a:rPr>
              <a:t>và</a:t>
            </a:r>
            <a:r>
              <a:rPr lang="en-US" sz="5200" b="1" dirty="0">
                <a:solidFill>
                  <a:srgbClr val="FF0000"/>
                </a:solidFill>
                <a:latin typeface="UTM Avo" panose="02040603050506020204" pitchFamily="18" charset="0"/>
                <a:cs typeface="Arial" panose="020B0604020202020204" pitchFamily="34" charset="0"/>
              </a:rPr>
              <a:t> </a:t>
            </a:r>
            <a:r>
              <a:rPr lang="en-US" sz="5200" b="1" dirty="0" err="1">
                <a:solidFill>
                  <a:srgbClr val="FF0000"/>
                </a:solidFill>
                <a:latin typeface="UTM Avo" panose="02040603050506020204" pitchFamily="18" charset="0"/>
                <a:cs typeface="Arial" panose="020B0604020202020204" pitchFamily="34" charset="0"/>
              </a:rPr>
              <a:t>ếch</a:t>
            </a:r>
            <a:endParaRPr lang="en-US" sz="5200" b="1" dirty="0">
              <a:solidFill>
                <a:srgbClr val="FF0000"/>
              </a:solidFill>
              <a:latin typeface="UTM Avo" panose="02040603050506020204" pitchFamily="18" charset="0"/>
              <a:cs typeface="Arial" panose="020B0604020202020204" pitchFamily="34" charset="0"/>
            </a:endParaRPr>
          </a:p>
        </p:txBody>
      </p:sp>
      <p:sp>
        <p:nvSpPr>
          <p:cNvPr id="4" name="Rectangle 3">
            <a:extLst>
              <a:ext uri="{FF2B5EF4-FFF2-40B4-BE49-F238E27FC236}">
                <a16:creationId xmlns:a16="http://schemas.microsoft.com/office/drawing/2014/main" id="{508EF6DA-C8F1-435A-8108-A2019195E96B}"/>
              </a:ext>
            </a:extLst>
          </p:cNvPr>
          <p:cNvSpPr/>
          <p:nvPr/>
        </p:nvSpPr>
        <p:spPr>
          <a:xfrm>
            <a:off x="9467278" y="99936"/>
            <a:ext cx="2563522" cy="584775"/>
          </a:xfrm>
          <a:prstGeom prst="rect">
            <a:avLst/>
          </a:prstGeom>
        </p:spPr>
        <p:txBody>
          <a:bodyPr wrap="none">
            <a:spAutoFit/>
          </a:bodyPr>
          <a:lstStyle/>
          <a:p>
            <a:r>
              <a:rPr lang="en-US" sz="3200" dirty="0">
                <a:solidFill>
                  <a:schemeClr val="bg1"/>
                </a:solidFill>
                <a:effectLst>
                  <a:outerShdw blurRad="38100" dist="38100" dir="2700000" algn="tl">
                    <a:srgbClr val="000000">
                      <a:alpha val="43137"/>
                    </a:srgbClr>
                  </a:outerShdw>
                </a:effectLst>
                <a:latin typeface="UTM Avo" panose="02040603050506020204" pitchFamily="18" charset="0"/>
                <a:cs typeface="Arial" panose="020B0604020202020204" pitchFamily="34" charset="0"/>
              </a:rPr>
              <a:t>TIẾNG VIỆT 1</a:t>
            </a:r>
          </a:p>
        </p:txBody>
      </p:sp>
      <p:sp>
        <p:nvSpPr>
          <p:cNvPr id="5" name="Rectangle 4">
            <a:extLst>
              <a:ext uri="{FF2B5EF4-FFF2-40B4-BE49-F238E27FC236}">
                <a16:creationId xmlns:a16="http://schemas.microsoft.com/office/drawing/2014/main" id="{3FE75980-B8E4-42A9-95B4-7B4E5FA54707}"/>
              </a:ext>
            </a:extLst>
          </p:cNvPr>
          <p:cNvSpPr/>
          <p:nvPr/>
        </p:nvSpPr>
        <p:spPr>
          <a:xfrm>
            <a:off x="11039823" y="684711"/>
            <a:ext cx="990977" cy="461665"/>
          </a:xfrm>
          <a:prstGeom prst="rect">
            <a:avLst/>
          </a:prstGeom>
        </p:spPr>
        <p:txBody>
          <a:bodyPr wrap="none">
            <a:spAutoFit/>
          </a:bodyPr>
          <a:lstStyle/>
          <a:p>
            <a:pPr algn="ctr"/>
            <a:r>
              <a:rPr lang="en-US" sz="2400" dirty="0" err="1">
                <a:solidFill>
                  <a:schemeClr val="bg1"/>
                </a:solidFill>
                <a:effectLst>
                  <a:outerShdw blurRad="38100" dist="38100" dir="2700000" algn="tl">
                    <a:srgbClr val="000000">
                      <a:alpha val="43137"/>
                    </a:srgbClr>
                  </a:outerShdw>
                </a:effectLst>
                <a:latin typeface="UTM Avo" panose="02040603050506020204" pitchFamily="18" charset="0"/>
                <a:cs typeface="Arial" panose="020B0604020202020204" pitchFamily="34" charset="0"/>
              </a:rPr>
              <a:t>Tập</a:t>
            </a:r>
            <a:r>
              <a:rPr lang="en-US" sz="2400" dirty="0">
                <a:solidFill>
                  <a:schemeClr val="bg1"/>
                </a:solidFill>
                <a:effectLst>
                  <a:outerShdw blurRad="38100" dist="38100" dir="2700000" algn="tl">
                    <a:srgbClr val="000000">
                      <a:alpha val="43137"/>
                    </a:srgbClr>
                  </a:outerShdw>
                </a:effectLst>
                <a:latin typeface="UTM Avo" panose="02040603050506020204" pitchFamily="18" charset="0"/>
                <a:cs typeface="Arial" panose="020B0604020202020204" pitchFamily="34" charset="0"/>
              </a:rPr>
              <a:t> 2</a:t>
            </a:r>
          </a:p>
        </p:txBody>
      </p:sp>
    </p:spTree>
    <p:extLst>
      <p:ext uri="{BB962C8B-B14F-4D97-AF65-F5344CB8AC3E}">
        <p14:creationId xmlns:p14="http://schemas.microsoft.com/office/powerpoint/2010/main" val="22894687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655704" y="1186141"/>
            <a:ext cx="11202921" cy="1323439"/>
          </a:xfrm>
          <a:prstGeom prst="rect">
            <a:avLst/>
          </a:prstGeom>
          <a:solidFill>
            <a:schemeClr val="accent5">
              <a:lumMod val="40000"/>
              <a:lumOff val="60000"/>
            </a:schemeClr>
          </a:solidFill>
          <a:ln>
            <a:prstDash val="dash"/>
          </a:ln>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4000" dirty="0" err="1">
                <a:solidFill>
                  <a:schemeClr val="accent5">
                    <a:lumMod val="75000"/>
                  </a:schemeClr>
                </a:solidFill>
                <a:latin typeface="UTM Avo" panose="02040603050506020204" pitchFamily="18" charset="0"/>
                <a:cs typeface="Times New Roman" panose="02020603050405020304" pitchFamily="18" charset="0"/>
              </a:rPr>
              <a:t>Câu</a:t>
            </a:r>
            <a:r>
              <a:rPr lang="en-US" sz="4000" dirty="0">
                <a:solidFill>
                  <a:schemeClr val="accent5">
                    <a:lumMod val="75000"/>
                  </a:schemeClr>
                </a:solidFill>
                <a:latin typeface="UTM Avo" panose="02040603050506020204" pitchFamily="18" charset="0"/>
                <a:cs typeface="Times New Roman" panose="02020603050405020304" pitchFamily="18" charset="0"/>
              </a:rPr>
              <a:t> 1</a:t>
            </a:r>
            <a:r>
              <a:rPr lang="en-US" sz="4000">
                <a:solidFill>
                  <a:schemeClr val="accent5">
                    <a:lumMod val="75000"/>
                  </a:schemeClr>
                </a:solidFill>
                <a:latin typeface="UTM Avo" panose="02040603050506020204" pitchFamily="18" charset="0"/>
                <a:cs typeface="Times New Roman" panose="02020603050405020304" pitchFamily="18" charset="0"/>
              </a:rPr>
              <a:t>. Sơn ca, nai và ếch đã đổi việc cho nhau như thế nào?</a:t>
            </a:r>
            <a:endParaRPr lang="en-US" sz="4000" dirty="0">
              <a:solidFill>
                <a:schemeClr val="accent5">
                  <a:lumMod val="75000"/>
                </a:schemeClr>
              </a:solidFill>
              <a:latin typeface="UTM Avo" panose="02040603050506020204" pitchFamily="18" charset="0"/>
              <a:cs typeface="Times New Roman" panose="02020603050405020304" pitchFamily="18" charset="0"/>
            </a:endParaRPr>
          </a:p>
        </p:txBody>
      </p:sp>
      <p:pic>
        <p:nvPicPr>
          <p:cNvPr id="8" name="图片 10">
            <a:extLst>
              <a:ext uri="{FF2B5EF4-FFF2-40B4-BE49-F238E27FC236}">
                <a16:creationId xmlns:a16="http://schemas.microsoft.com/office/drawing/2014/main" id="{88492C0C-B959-4090-9487-8777AAA982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561" y="2774917"/>
            <a:ext cx="2012281" cy="1676901"/>
          </a:xfrm>
          <a:prstGeom prst="rect">
            <a:avLst/>
          </a:prstGeom>
        </p:spPr>
      </p:pic>
      <p:pic>
        <p:nvPicPr>
          <p:cNvPr id="9" name="图片 9">
            <a:extLst>
              <a:ext uri="{FF2B5EF4-FFF2-40B4-BE49-F238E27FC236}">
                <a16:creationId xmlns:a16="http://schemas.microsoft.com/office/drawing/2014/main" id="{EAC7BFEA-95CA-4B1E-BBFF-D3AA9AFD10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57997" y="2829018"/>
            <a:ext cx="2358467" cy="4140598"/>
          </a:xfrm>
          <a:prstGeom prst="rect">
            <a:avLst/>
          </a:prstGeom>
        </p:spPr>
      </p:pic>
      <p:sp>
        <p:nvSpPr>
          <p:cNvPr id="2" name="Rectangle 1"/>
          <p:cNvSpPr/>
          <p:nvPr/>
        </p:nvSpPr>
        <p:spPr>
          <a:xfrm>
            <a:off x="1798704" y="2774917"/>
            <a:ext cx="8489576" cy="707886"/>
          </a:xfrm>
          <a:prstGeom prst="rect">
            <a:avLst/>
          </a:prstGeom>
        </p:spPr>
        <p:txBody>
          <a:bodyPr wrap="square">
            <a:spAutoFit/>
          </a:bodyPr>
          <a:lstStyle/>
          <a:p>
            <a:r>
              <a:rPr lang="en-US" sz="4000">
                <a:latin typeface="UTM Avo" pitchFamily="18" charset="0"/>
              </a:rPr>
              <a:t>Sơn ca thử lao mình xuống nước.</a:t>
            </a:r>
            <a:endParaRPr lang="en-US" sz="4000"/>
          </a:p>
        </p:txBody>
      </p:sp>
      <p:sp>
        <p:nvSpPr>
          <p:cNvPr id="7" name="Rectangle 6"/>
          <p:cNvSpPr/>
          <p:nvPr/>
        </p:nvSpPr>
        <p:spPr>
          <a:xfrm>
            <a:off x="1798704" y="3631456"/>
            <a:ext cx="8489576" cy="707886"/>
          </a:xfrm>
          <a:prstGeom prst="rect">
            <a:avLst/>
          </a:prstGeom>
        </p:spPr>
        <p:txBody>
          <a:bodyPr wrap="square">
            <a:spAutoFit/>
          </a:bodyPr>
          <a:lstStyle/>
          <a:p>
            <a:r>
              <a:rPr lang="en-US" sz="4000">
                <a:latin typeface="UTM Avo" pitchFamily="18" charset="0"/>
              </a:rPr>
              <a:t>Nai leo lên mỏm đá tập bay.</a:t>
            </a:r>
            <a:endParaRPr lang="en-US" sz="4000"/>
          </a:p>
        </p:txBody>
      </p:sp>
      <p:sp>
        <p:nvSpPr>
          <p:cNvPr id="10" name="Rectangle 9"/>
          <p:cNvSpPr/>
          <p:nvPr/>
        </p:nvSpPr>
        <p:spPr>
          <a:xfrm>
            <a:off x="1798704" y="4592650"/>
            <a:ext cx="8489576" cy="707886"/>
          </a:xfrm>
          <a:prstGeom prst="rect">
            <a:avLst/>
          </a:prstGeom>
        </p:spPr>
        <p:txBody>
          <a:bodyPr wrap="square">
            <a:spAutoFit/>
          </a:bodyPr>
          <a:lstStyle/>
          <a:p>
            <a:r>
              <a:rPr lang="en-US" sz="4000">
                <a:latin typeface="UTM Avo" pitchFamily="18" charset="0"/>
              </a:rPr>
              <a:t>Ếch thì vào ở trong rừng rậm.</a:t>
            </a:r>
            <a:endParaRPr lang="en-US" sz="4000"/>
          </a:p>
        </p:txBody>
      </p:sp>
    </p:spTree>
    <p:extLst>
      <p:ext uri="{BB962C8B-B14F-4D97-AF65-F5344CB8AC3E}">
        <p14:creationId xmlns:p14="http://schemas.microsoft.com/office/powerpoint/2010/main" val="314516782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7"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图片 10">
            <a:extLst>
              <a:ext uri="{FF2B5EF4-FFF2-40B4-BE49-F238E27FC236}">
                <a16:creationId xmlns:a16="http://schemas.microsoft.com/office/drawing/2014/main" id="{88492C0C-B959-4090-9487-8777AAA982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847" y="314514"/>
            <a:ext cx="2012281" cy="1676901"/>
          </a:xfrm>
          <a:prstGeom prst="rect">
            <a:avLst/>
          </a:prstGeom>
        </p:spPr>
      </p:pic>
      <p:pic>
        <p:nvPicPr>
          <p:cNvPr id="8" name="图片 1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269912" y="4343762"/>
            <a:ext cx="2289840" cy="2289840"/>
          </a:xfrm>
          <a:prstGeom prst="rect">
            <a:avLst/>
          </a:prstGeom>
        </p:spPr>
      </p:pic>
      <p:sp>
        <p:nvSpPr>
          <p:cNvPr id="18" name="Rectangle 17"/>
          <p:cNvSpPr/>
          <p:nvPr/>
        </p:nvSpPr>
        <p:spPr>
          <a:xfrm>
            <a:off x="2233529" y="540220"/>
            <a:ext cx="9562624" cy="830997"/>
          </a:xfrm>
          <a:prstGeom prst="rect">
            <a:avLst/>
          </a:prstGeom>
          <a:solidFill>
            <a:schemeClr val="accent5">
              <a:lumMod val="40000"/>
              <a:lumOff val="60000"/>
            </a:schemeClr>
          </a:solidFill>
          <a:ln>
            <a:prstDash val="dash"/>
          </a:ln>
        </p:spPr>
        <p:style>
          <a:lnRef idx="2">
            <a:schemeClr val="accent3"/>
          </a:lnRef>
          <a:fillRef idx="1">
            <a:schemeClr val="lt1"/>
          </a:fillRef>
          <a:effectRef idx="0">
            <a:schemeClr val="accent3"/>
          </a:effectRef>
          <a:fontRef idx="minor">
            <a:schemeClr val="dk1"/>
          </a:fontRef>
        </p:style>
        <p:txBody>
          <a:bodyPr wrap="square">
            <a:spAutoFit/>
          </a:bodyPr>
          <a:lstStyle/>
          <a:p>
            <a:r>
              <a:rPr lang="en-US" sz="4800" dirty="0" err="1">
                <a:solidFill>
                  <a:prstClr val="black"/>
                </a:solidFill>
                <a:latin typeface="UTM Avo" panose="02040603050506020204" pitchFamily="18" charset="0"/>
                <a:cs typeface="Times New Roman" panose="02020603050405020304" pitchFamily="18" charset="0"/>
              </a:rPr>
              <a:t>Câu</a:t>
            </a:r>
            <a:r>
              <a:rPr lang="en-US" sz="4800" dirty="0">
                <a:solidFill>
                  <a:prstClr val="black"/>
                </a:solidFill>
                <a:latin typeface="UTM Avo" panose="02040603050506020204" pitchFamily="18" charset="0"/>
                <a:cs typeface="Times New Roman" panose="02020603050405020304" pitchFamily="18" charset="0"/>
              </a:rPr>
              <a:t> 2</a:t>
            </a:r>
            <a:r>
              <a:rPr lang="en-US" sz="4800">
                <a:solidFill>
                  <a:prstClr val="black"/>
                </a:solidFill>
                <a:latin typeface="UTM Avo" panose="02040603050506020204" pitchFamily="18" charset="0"/>
                <a:cs typeface="Times New Roman" panose="02020603050405020304" pitchFamily="18" charset="0"/>
              </a:rPr>
              <a:t>: Chọn ý đúng</a:t>
            </a:r>
            <a:endParaRPr lang="en-US" sz="4800" dirty="0">
              <a:solidFill>
                <a:prstClr val="black"/>
              </a:solidFill>
              <a:latin typeface="UTM Avo" panose="02040603050506020204" pitchFamily="18" charset="0"/>
              <a:cs typeface="Times New Roman" panose="02020603050405020304" pitchFamily="18" charset="0"/>
            </a:endParaRPr>
          </a:p>
        </p:txBody>
      </p:sp>
      <p:sp>
        <p:nvSpPr>
          <p:cNvPr id="2" name="TextBox 1"/>
          <p:cNvSpPr txBox="1"/>
          <p:nvPr/>
        </p:nvSpPr>
        <p:spPr>
          <a:xfrm>
            <a:off x="114299" y="1863178"/>
            <a:ext cx="12258676" cy="707886"/>
          </a:xfrm>
          <a:prstGeom prst="rect">
            <a:avLst/>
          </a:prstGeom>
          <a:noFill/>
        </p:spPr>
        <p:txBody>
          <a:bodyPr wrap="square" rtlCol="0">
            <a:spAutoFit/>
          </a:bodyPr>
          <a:lstStyle/>
          <a:p>
            <a:r>
              <a:rPr lang="en-US" sz="4000">
                <a:solidFill>
                  <a:srgbClr val="FF0000"/>
                </a:solidFill>
                <a:latin typeface="UTM Avo" panose="02040603050506020204" pitchFamily="18" charset="0"/>
              </a:rPr>
              <a:t>Ba bạn không đổi việc cho nhau nữa vì đã hiểu:</a:t>
            </a:r>
          </a:p>
        </p:txBody>
      </p:sp>
      <p:sp>
        <p:nvSpPr>
          <p:cNvPr id="9" name="Rectangle 8"/>
          <p:cNvSpPr/>
          <p:nvPr/>
        </p:nvSpPr>
        <p:spPr>
          <a:xfrm>
            <a:off x="114299" y="3033048"/>
            <a:ext cx="11858626" cy="677108"/>
          </a:xfrm>
          <a:prstGeom prst="rect">
            <a:avLst/>
          </a:prstGeom>
          <a:solidFill>
            <a:schemeClr val="accent5">
              <a:lumMod val="40000"/>
              <a:lumOff val="60000"/>
            </a:schemeClr>
          </a:solidFill>
          <a:ln>
            <a:prstDash val="dash"/>
          </a:ln>
        </p:spPr>
        <p:style>
          <a:lnRef idx="2">
            <a:schemeClr val="accent3"/>
          </a:lnRef>
          <a:fillRef idx="1">
            <a:schemeClr val="lt1"/>
          </a:fillRef>
          <a:effectRef idx="0">
            <a:schemeClr val="accent3"/>
          </a:effectRef>
          <a:fontRef idx="minor">
            <a:schemeClr val="dk1"/>
          </a:fontRef>
        </p:style>
        <p:txBody>
          <a:bodyPr wrap="square">
            <a:spAutoFit/>
          </a:bodyPr>
          <a:lstStyle/>
          <a:p>
            <a:r>
              <a:rPr lang="en-US" sz="3800">
                <a:solidFill>
                  <a:prstClr val="black"/>
                </a:solidFill>
                <a:latin typeface="UTM Avo" panose="02040603050506020204" pitchFamily="18" charset="0"/>
                <a:cs typeface="Times New Roman" panose="02020603050405020304" pitchFamily="18" charset="0"/>
              </a:rPr>
              <a:t>a) Mỗi loài có một cách sống, đổi việc là dại dột.</a:t>
            </a:r>
            <a:endParaRPr lang="en-US" sz="3800" dirty="0">
              <a:solidFill>
                <a:prstClr val="black"/>
              </a:solidFill>
              <a:latin typeface="UTM Avo" panose="02040603050506020204" pitchFamily="18" charset="0"/>
              <a:cs typeface="Times New Roman" panose="02020603050405020304" pitchFamily="18" charset="0"/>
            </a:endParaRPr>
          </a:p>
        </p:txBody>
      </p:sp>
      <p:sp>
        <p:nvSpPr>
          <p:cNvPr id="10" name="Rectangle 9"/>
          <p:cNvSpPr/>
          <p:nvPr/>
        </p:nvSpPr>
        <p:spPr>
          <a:xfrm>
            <a:off x="108979" y="4403254"/>
            <a:ext cx="11687174" cy="677108"/>
          </a:xfrm>
          <a:prstGeom prst="rect">
            <a:avLst/>
          </a:prstGeom>
          <a:solidFill>
            <a:schemeClr val="accent5">
              <a:lumMod val="40000"/>
              <a:lumOff val="60000"/>
            </a:schemeClr>
          </a:solidFill>
          <a:ln>
            <a:prstDash val="dash"/>
          </a:ln>
        </p:spPr>
        <p:style>
          <a:lnRef idx="2">
            <a:schemeClr val="accent3"/>
          </a:lnRef>
          <a:fillRef idx="1">
            <a:schemeClr val="lt1"/>
          </a:fillRef>
          <a:effectRef idx="0">
            <a:schemeClr val="accent3"/>
          </a:effectRef>
          <a:fontRef idx="minor">
            <a:schemeClr val="dk1"/>
          </a:fontRef>
        </p:style>
        <p:txBody>
          <a:bodyPr wrap="square">
            <a:spAutoFit/>
          </a:bodyPr>
          <a:lstStyle/>
          <a:p>
            <a:r>
              <a:rPr lang="en-US" sz="3800">
                <a:solidFill>
                  <a:prstClr val="black"/>
                </a:solidFill>
                <a:latin typeface="UTM Avo" panose="02040603050506020204" pitchFamily="18" charset="0"/>
                <a:cs typeface="Times New Roman" panose="02020603050405020304" pitchFamily="18" charset="0"/>
              </a:rPr>
              <a:t>b) Muốn đổi việc thì phải luyện tập rất nhiều.</a:t>
            </a:r>
            <a:endParaRPr lang="en-US" sz="3800" dirty="0">
              <a:solidFill>
                <a:prstClr val="black"/>
              </a:solidFill>
              <a:latin typeface="UTM Avo" panose="02040603050506020204" pitchFamily="18" charset="0"/>
              <a:cs typeface="Times New Roman" panose="02020603050405020304" pitchFamily="18" charset="0"/>
            </a:endParaRPr>
          </a:p>
        </p:txBody>
      </p:sp>
    </p:spTree>
    <p:extLst>
      <p:ext uri="{BB962C8B-B14F-4D97-AF65-F5344CB8AC3E}">
        <p14:creationId xmlns:p14="http://schemas.microsoft.com/office/powerpoint/2010/main" val="352950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图片 10">
            <a:extLst>
              <a:ext uri="{FF2B5EF4-FFF2-40B4-BE49-F238E27FC236}">
                <a16:creationId xmlns:a16="http://schemas.microsoft.com/office/drawing/2014/main" id="{88492C0C-B959-4090-9487-8777AAA982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0939" y="94381"/>
            <a:ext cx="2012281" cy="1676901"/>
          </a:xfrm>
          <a:prstGeom prst="rect">
            <a:avLst/>
          </a:prstGeom>
        </p:spPr>
      </p:pic>
      <p:pic>
        <p:nvPicPr>
          <p:cNvPr id="8" name="图片 1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902160" y="4233128"/>
            <a:ext cx="2289840" cy="2289840"/>
          </a:xfrm>
          <a:prstGeom prst="rect">
            <a:avLst/>
          </a:prstGeom>
        </p:spPr>
      </p:pic>
      <p:sp>
        <p:nvSpPr>
          <p:cNvPr id="18" name="Rectangle 17"/>
          <p:cNvSpPr/>
          <p:nvPr/>
        </p:nvSpPr>
        <p:spPr>
          <a:xfrm>
            <a:off x="902500" y="2034051"/>
            <a:ext cx="9689300" cy="707886"/>
          </a:xfrm>
          <a:prstGeom prst="rect">
            <a:avLst/>
          </a:prstGeom>
          <a:solidFill>
            <a:schemeClr val="accent5">
              <a:lumMod val="40000"/>
              <a:lumOff val="60000"/>
            </a:schemeClr>
          </a:solidFill>
          <a:ln>
            <a:prstDash val="dash"/>
          </a:ln>
        </p:spPr>
        <p:style>
          <a:lnRef idx="2">
            <a:schemeClr val="accent3"/>
          </a:lnRef>
          <a:fillRef idx="1">
            <a:schemeClr val="lt1"/>
          </a:fillRef>
          <a:effectRef idx="0">
            <a:schemeClr val="accent3"/>
          </a:effectRef>
          <a:fontRef idx="minor">
            <a:schemeClr val="dk1"/>
          </a:fontRef>
        </p:style>
        <p:txBody>
          <a:bodyPr wrap="square">
            <a:spAutoFit/>
          </a:bodyPr>
          <a:lstStyle/>
          <a:p>
            <a:r>
              <a:rPr lang="en-US" sz="4000" err="1">
                <a:solidFill>
                  <a:prstClr val="black"/>
                </a:solidFill>
                <a:latin typeface="UTM Avo" panose="02040603050506020204" pitchFamily="18" charset="0"/>
                <a:cs typeface="Times New Roman" panose="02020603050405020304" pitchFamily="18" charset="0"/>
              </a:rPr>
              <a:t>Câu</a:t>
            </a:r>
            <a:r>
              <a:rPr lang="en-US" sz="4000">
                <a:solidFill>
                  <a:prstClr val="black"/>
                </a:solidFill>
                <a:latin typeface="UTM Avo" panose="02040603050506020204" pitchFamily="18" charset="0"/>
                <a:cs typeface="Times New Roman" panose="02020603050405020304" pitchFamily="18" charset="0"/>
              </a:rPr>
              <a:t> </a:t>
            </a:r>
            <a:r>
              <a:rPr lang="en-US" sz="4000" dirty="0">
                <a:solidFill>
                  <a:prstClr val="black"/>
                </a:solidFill>
                <a:latin typeface="UTM Avo" panose="02040603050506020204" pitchFamily="18" charset="0"/>
                <a:cs typeface="Times New Roman" panose="02020603050405020304" pitchFamily="18" charset="0"/>
              </a:rPr>
              <a:t>3</a:t>
            </a:r>
            <a:r>
              <a:rPr lang="en-US" sz="4000">
                <a:solidFill>
                  <a:prstClr val="black"/>
                </a:solidFill>
                <a:latin typeface="UTM Avo" panose="02040603050506020204" pitchFamily="18" charset="0"/>
                <a:cs typeface="Times New Roman" panose="02020603050405020304" pitchFamily="18" charset="0"/>
              </a:rPr>
              <a:t>: Con người đã làm thế nào?</a:t>
            </a:r>
            <a:endParaRPr lang="en-US" sz="4000" dirty="0">
              <a:solidFill>
                <a:prstClr val="black"/>
              </a:solidFill>
              <a:latin typeface="UTM Avo" panose="02040603050506020204" pitchFamily="18" charset="0"/>
              <a:cs typeface="Times New Roman" panose="02020603050405020304" pitchFamily="18" charset="0"/>
            </a:endParaRPr>
          </a:p>
        </p:txBody>
      </p:sp>
      <p:sp>
        <p:nvSpPr>
          <p:cNvPr id="9" name="Rectangle 8"/>
          <p:cNvSpPr/>
          <p:nvPr/>
        </p:nvSpPr>
        <p:spPr>
          <a:xfrm>
            <a:off x="902500" y="3060965"/>
            <a:ext cx="9689300" cy="707886"/>
          </a:xfrm>
          <a:prstGeom prst="rect">
            <a:avLst/>
          </a:prstGeom>
          <a:solidFill>
            <a:schemeClr val="accent5">
              <a:lumMod val="40000"/>
              <a:lumOff val="60000"/>
            </a:schemeClr>
          </a:solidFill>
          <a:ln>
            <a:prstDash val="dash"/>
          </a:ln>
        </p:spPr>
        <p:style>
          <a:lnRef idx="2">
            <a:schemeClr val="accent3"/>
          </a:lnRef>
          <a:fillRef idx="1">
            <a:schemeClr val="lt1"/>
          </a:fillRef>
          <a:effectRef idx="0">
            <a:schemeClr val="accent3"/>
          </a:effectRef>
          <a:fontRef idx="minor">
            <a:schemeClr val="dk1"/>
          </a:fontRef>
        </p:style>
        <p:txBody>
          <a:bodyPr wrap="square">
            <a:spAutoFit/>
          </a:bodyPr>
          <a:lstStyle/>
          <a:p>
            <a:r>
              <a:rPr lang="en-US" sz="4000">
                <a:solidFill>
                  <a:prstClr val="black"/>
                </a:solidFill>
                <a:latin typeface="UTM Avo" panose="02040603050506020204" pitchFamily="18" charset="0"/>
                <a:cs typeface="Times New Roman" panose="02020603050405020304" pitchFamily="18" charset="0"/>
              </a:rPr>
              <a:t>a) để bay lên bầu trời.</a:t>
            </a:r>
            <a:endParaRPr lang="en-US" sz="4000" dirty="0">
              <a:solidFill>
                <a:prstClr val="black"/>
              </a:solidFill>
              <a:latin typeface="UTM Avo" panose="02040603050506020204" pitchFamily="18" charset="0"/>
              <a:cs typeface="Times New Roman" panose="02020603050405020304" pitchFamily="18" charset="0"/>
            </a:endParaRPr>
          </a:p>
        </p:txBody>
      </p:sp>
      <p:sp>
        <p:nvSpPr>
          <p:cNvPr id="10" name="Rectangle 9"/>
          <p:cNvSpPr/>
          <p:nvPr/>
        </p:nvSpPr>
        <p:spPr>
          <a:xfrm>
            <a:off x="902500" y="5217282"/>
            <a:ext cx="9689300" cy="707886"/>
          </a:xfrm>
          <a:prstGeom prst="rect">
            <a:avLst/>
          </a:prstGeom>
          <a:solidFill>
            <a:schemeClr val="accent5">
              <a:lumMod val="40000"/>
              <a:lumOff val="60000"/>
            </a:schemeClr>
          </a:solidFill>
          <a:ln>
            <a:prstDash val="dash"/>
          </a:ln>
        </p:spPr>
        <p:style>
          <a:lnRef idx="2">
            <a:schemeClr val="accent3"/>
          </a:lnRef>
          <a:fillRef idx="1">
            <a:schemeClr val="lt1"/>
          </a:fillRef>
          <a:effectRef idx="0">
            <a:schemeClr val="accent3"/>
          </a:effectRef>
          <a:fontRef idx="minor">
            <a:schemeClr val="dk1"/>
          </a:fontRef>
        </p:style>
        <p:txBody>
          <a:bodyPr wrap="square">
            <a:spAutoFit/>
          </a:bodyPr>
          <a:lstStyle/>
          <a:p>
            <a:r>
              <a:rPr lang="en-US" sz="4000">
                <a:solidFill>
                  <a:prstClr val="black"/>
                </a:solidFill>
                <a:latin typeface="UTM Avo" panose="02040603050506020204" pitchFamily="18" charset="0"/>
                <a:cs typeface="Times New Roman" panose="02020603050405020304" pitchFamily="18" charset="0"/>
              </a:rPr>
              <a:t>c) để sống trong rừng sâu.</a:t>
            </a:r>
            <a:endParaRPr lang="en-US" sz="4000" dirty="0">
              <a:solidFill>
                <a:prstClr val="black"/>
              </a:solidFill>
              <a:latin typeface="UTM Avo" panose="02040603050506020204" pitchFamily="18" charset="0"/>
              <a:cs typeface="Times New Roman" panose="02020603050405020304" pitchFamily="18" charset="0"/>
            </a:endParaRPr>
          </a:p>
        </p:txBody>
      </p:sp>
      <p:sp>
        <p:nvSpPr>
          <p:cNvPr id="11" name="Rectangle 10"/>
          <p:cNvSpPr/>
          <p:nvPr/>
        </p:nvSpPr>
        <p:spPr>
          <a:xfrm>
            <a:off x="902500" y="4099204"/>
            <a:ext cx="9689300" cy="707886"/>
          </a:xfrm>
          <a:prstGeom prst="rect">
            <a:avLst/>
          </a:prstGeom>
          <a:solidFill>
            <a:schemeClr val="accent5">
              <a:lumMod val="40000"/>
              <a:lumOff val="60000"/>
            </a:schemeClr>
          </a:solidFill>
          <a:ln>
            <a:prstDash val="dash"/>
          </a:ln>
        </p:spPr>
        <p:style>
          <a:lnRef idx="2">
            <a:schemeClr val="accent3"/>
          </a:lnRef>
          <a:fillRef idx="1">
            <a:schemeClr val="lt1"/>
          </a:fillRef>
          <a:effectRef idx="0">
            <a:schemeClr val="accent3"/>
          </a:effectRef>
          <a:fontRef idx="minor">
            <a:schemeClr val="dk1"/>
          </a:fontRef>
        </p:style>
        <p:txBody>
          <a:bodyPr wrap="square">
            <a:spAutoFit/>
          </a:bodyPr>
          <a:lstStyle/>
          <a:p>
            <a:r>
              <a:rPr lang="en-US" sz="4000">
                <a:solidFill>
                  <a:prstClr val="black"/>
                </a:solidFill>
                <a:latin typeface="UTM Avo" panose="02040603050506020204" pitchFamily="18" charset="0"/>
                <a:cs typeface="Times New Roman" panose="02020603050405020304" pitchFamily="18" charset="0"/>
              </a:rPr>
              <a:t>b) để bơi, lặn dưới nước.</a:t>
            </a:r>
            <a:endParaRPr lang="en-US" sz="4000" dirty="0">
              <a:solidFill>
                <a:prstClr val="black"/>
              </a:solidFill>
              <a:latin typeface="UTM Avo" panose="02040603050506020204" pitchFamily="18" charset="0"/>
              <a:cs typeface="Times New Roman" panose="02020603050405020304" pitchFamily="18" charset="0"/>
            </a:endParaRPr>
          </a:p>
        </p:txBody>
      </p:sp>
    </p:spTree>
    <p:extLst>
      <p:ext uri="{BB962C8B-B14F-4D97-AF65-F5344CB8AC3E}">
        <p14:creationId xmlns:p14="http://schemas.microsoft.com/office/powerpoint/2010/main" val="684274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9"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59636" y="1616032"/>
            <a:ext cx="9072728" cy="2803075"/>
          </a:xfrm>
          <a:prstGeom prst="rect">
            <a:avLst/>
          </a:prstGeom>
          <a:noFill/>
        </p:spPr>
        <p:txBody>
          <a:bodyPr wrap="square" rtlCol="0">
            <a:spAutoFit/>
          </a:bodyPr>
          <a:lstStyle/>
          <a:p>
            <a:pPr algn="ctr">
              <a:lnSpc>
                <a:spcPct val="150000"/>
              </a:lnSpc>
            </a:pPr>
            <a:r>
              <a:rPr lang="en-US" sz="6000" b="1" dirty="0">
                <a:solidFill>
                  <a:schemeClr val="accent6">
                    <a:lumMod val="75000"/>
                  </a:schemeClr>
                </a:solidFill>
                <a:latin typeface="UTM Avo" panose="02040603050506020204" pitchFamily="18" charset="0"/>
                <a:cs typeface="Times New Roman" panose="02020603050405020304" pitchFamily="18" charset="0"/>
              </a:rPr>
              <a:t>TẬP ĐỌC</a:t>
            </a:r>
          </a:p>
          <a:p>
            <a:pPr algn="ctr">
              <a:lnSpc>
                <a:spcPct val="150000"/>
              </a:lnSpc>
            </a:pPr>
            <a:r>
              <a:rPr lang="en-US" sz="6600" b="1">
                <a:solidFill>
                  <a:srgbClr val="FF0000"/>
                </a:solidFill>
                <a:latin typeface="UTM Avo" panose="02040603050506020204" pitchFamily="18" charset="0"/>
                <a:ea typeface="Arrus-Black" panose="02020500000000000000" pitchFamily="18" charset="0"/>
                <a:cs typeface="Times New Roman" panose="02020603050405020304" pitchFamily="18" charset="0"/>
              </a:rPr>
              <a:t>Sơn ca, nai và ếch</a:t>
            </a:r>
            <a:endParaRPr lang="en-US" sz="6600" b="1" dirty="0">
              <a:solidFill>
                <a:srgbClr val="FF0000"/>
              </a:solidFill>
              <a:latin typeface="UTM Avo" panose="02040603050506020204" pitchFamily="18" charset="0"/>
              <a:ea typeface="Arrus-Black" panose="02020500000000000000" pitchFamily="18" charset="0"/>
              <a:cs typeface="Times New Roman" panose="02020603050405020304" pitchFamily="18" charset="0"/>
            </a:endParaRPr>
          </a:p>
        </p:txBody>
      </p:sp>
    </p:spTree>
    <p:extLst>
      <p:ext uri="{BB962C8B-B14F-4D97-AF65-F5344CB8AC3E}">
        <p14:creationId xmlns:p14="http://schemas.microsoft.com/office/powerpoint/2010/main" val="291953264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308567" y="416948"/>
            <a:ext cx="11548153" cy="6278642"/>
          </a:xfrm>
          <a:prstGeom prst="rect">
            <a:avLst/>
          </a:prstGeom>
          <a:noFill/>
        </p:spPr>
        <p:txBody>
          <a:bodyPr wrap="square" rtlCol="0">
            <a:spAutoFit/>
          </a:bodyPr>
          <a:lstStyle/>
          <a:p>
            <a:pPr algn="just">
              <a:lnSpc>
                <a:spcPct val="150000"/>
              </a:lnSpc>
            </a:pPr>
            <a:r>
              <a:rPr lang="en-US" sz="3200">
                <a:latin typeface="UTM Avo" pitchFamily="18" charset="0"/>
              </a:rPr>
              <a:t>     </a:t>
            </a:r>
            <a:r>
              <a:rPr lang="en-US" sz="2600">
                <a:latin typeface="UTM Avo" pitchFamily="18" charset="0"/>
              </a:rPr>
              <a:t>Sơn ca, nai và ếch thân nhau.</a:t>
            </a:r>
          </a:p>
          <a:p>
            <a:pPr algn="just">
              <a:lnSpc>
                <a:spcPct val="150000"/>
              </a:lnSpc>
            </a:pPr>
            <a:r>
              <a:rPr lang="en-US" sz="2600">
                <a:latin typeface="UTM Avo" pitchFamily="18" charset="0"/>
              </a:rPr>
              <a:t>      Ba bạn thường gặp nhau, kể cho nhau nghe những câu chuyện thú vị. Sơn ca kể về bầu trời. Ếch kể chuyện dưới nước. Nai kể chuyện rừng sâu.</a:t>
            </a:r>
          </a:p>
          <a:p>
            <a:pPr algn="just">
              <a:lnSpc>
                <a:spcPct val="150000"/>
              </a:lnSpc>
            </a:pPr>
            <a:r>
              <a:rPr lang="en-US" sz="2600">
                <a:latin typeface="UTM Avo" pitchFamily="18" charset="0"/>
              </a:rPr>
              <a:t>      Một hôm, ba bạn quyết định đổi việc cho nhau.</a:t>
            </a:r>
          </a:p>
          <a:p>
            <a:pPr algn="just">
              <a:lnSpc>
                <a:spcPct val="150000"/>
              </a:lnSpc>
            </a:pPr>
            <a:r>
              <a:rPr lang="en-US" sz="2600">
                <a:latin typeface="UTM Avo" pitchFamily="18" charset="0"/>
              </a:rPr>
              <a:t>      Sơn ca thử lao mình xuống nước, suýt nữa thì chết đuối. Nai leo lên mỏm đá tập bay. Nhưng nó vừa tung mình lên thì rơi huỵch xuống đất, đau điếng. Còn ếch thì thấy rừng rậm thật khủng khiếp.</a:t>
            </a:r>
          </a:p>
          <a:p>
            <a:pPr algn="just">
              <a:lnSpc>
                <a:spcPct val="150000"/>
              </a:lnSpc>
            </a:pPr>
            <a:r>
              <a:rPr lang="en-US" sz="2600">
                <a:latin typeface="UTM Avo" pitchFamily="18" charset="0"/>
              </a:rPr>
              <a:t>      Gặp lại nhau, ba bạn đồng thanh nói:</a:t>
            </a:r>
          </a:p>
          <a:p>
            <a:pPr algn="just">
              <a:lnSpc>
                <a:spcPct val="150000"/>
              </a:lnSpc>
            </a:pPr>
            <a:r>
              <a:rPr lang="en-US" sz="2600">
                <a:latin typeface="UTM Avo" pitchFamily="18" charset="0"/>
              </a:rPr>
              <a:t>     - Chúng ta không chơi trò dại dột như vậy n</a:t>
            </a:r>
            <a:r>
              <a:rPr lang="en-US" sz="2800">
                <a:latin typeface="UTM Avo" pitchFamily="18" charset="0"/>
              </a:rPr>
              <a:t>ữa!</a:t>
            </a:r>
            <a:endParaRPr lang="en-US" sz="2800" dirty="0">
              <a:latin typeface="UTM Avo" pitchFamily="18" charset="0"/>
            </a:endParaRPr>
          </a:p>
        </p:txBody>
      </p:sp>
      <p:sp>
        <p:nvSpPr>
          <p:cNvPr id="18" name="TextBox 17"/>
          <p:cNvSpPr txBox="1"/>
          <p:nvPr/>
        </p:nvSpPr>
        <p:spPr>
          <a:xfrm>
            <a:off x="4052557" y="-4601"/>
            <a:ext cx="5614037" cy="769441"/>
          </a:xfrm>
          <a:prstGeom prst="rect">
            <a:avLst/>
          </a:prstGeom>
          <a:noFill/>
        </p:spPr>
        <p:txBody>
          <a:bodyPr wrap="none" rtlCol="0">
            <a:spAutoFit/>
          </a:bodyPr>
          <a:lstStyle/>
          <a:p>
            <a:r>
              <a:rPr lang="en-US" sz="4400" b="1">
                <a:solidFill>
                  <a:srgbClr val="FF0000"/>
                </a:solidFill>
                <a:latin typeface="UTM Avo" pitchFamily="18" charset="0"/>
              </a:rPr>
              <a:t>Sơn ca, nai và ếch</a:t>
            </a:r>
            <a:endParaRPr lang="en-US" sz="4400" b="1" dirty="0">
              <a:solidFill>
                <a:srgbClr val="FF0000"/>
              </a:solidFill>
              <a:latin typeface="UTM Avo" pitchFamily="18" charset="0"/>
            </a:endParaRPr>
          </a:p>
        </p:txBody>
      </p:sp>
    </p:spTree>
    <p:extLst>
      <p:ext uri="{BB962C8B-B14F-4D97-AF65-F5344CB8AC3E}">
        <p14:creationId xmlns:p14="http://schemas.microsoft.com/office/powerpoint/2010/main" val="27283743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20716" t="7344" r="18351" b="65593"/>
          <a:stretch/>
        </p:blipFill>
        <p:spPr>
          <a:xfrm>
            <a:off x="2792360" y="1428593"/>
            <a:ext cx="6607279" cy="1555217"/>
          </a:xfrm>
          <a:prstGeom prst="rect">
            <a:avLst/>
          </a:prstGeom>
          <a:ln>
            <a:noFill/>
          </a:ln>
        </p:spPr>
      </p:pic>
      <p:sp>
        <p:nvSpPr>
          <p:cNvPr id="2" name="TextBox 3"/>
          <p:cNvSpPr txBox="1">
            <a:spLocks noChangeArrowheads="1"/>
          </p:cNvSpPr>
          <p:nvPr/>
        </p:nvSpPr>
        <p:spPr bwMode="auto">
          <a:xfrm>
            <a:off x="3876903" y="374872"/>
            <a:ext cx="5252810" cy="769441"/>
          </a:xfrm>
          <a:prstGeom prst="rect">
            <a:avLst/>
          </a:prstGeom>
          <a:gradFill>
            <a:gsLst>
              <a:gs pos="0">
                <a:schemeClr val="accent2">
                  <a:lumMod val="20000"/>
                  <a:lumOff val="80000"/>
                </a:schemeClr>
              </a:gs>
              <a:gs pos="50000">
                <a:schemeClr val="accent2">
                  <a:satMod val="110000"/>
                  <a:lumMod val="100000"/>
                  <a:shade val="100000"/>
                </a:schemeClr>
              </a:gs>
              <a:gs pos="100000">
                <a:schemeClr val="accent2">
                  <a:lumMod val="99000"/>
                  <a:satMod val="120000"/>
                  <a:shade val="78000"/>
                </a:schemeClr>
              </a:gs>
            </a:gsLst>
          </a:gradFill>
          <a:ln/>
        </p:spPr>
        <p:style>
          <a:lnRef idx="0">
            <a:schemeClr val="accent2"/>
          </a:lnRef>
          <a:fillRef idx="3">
            <a:schemeClr val="accent2"/>
          </a:fillRef>
          <a:effectRef idx="3">
            <a:schemeClr val="accent2"/>
          </a:effectRef>
          <a:fontRef idx="minor">
            <a:schemeClr val="lt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r>
              <a:rPr lang="en-US" altLang="en-US" sz="4400" dirty="0" err="1">
                <a:solidFill>
                  <a:schemeClr val="bg1"/>
                </a:solidFill>
                <a:effectLst>
                  <a:outerShdw blurRad="38100" dist="38100" dir="2700000" algn="tl">
                    <a:srgbClr val="000000">
                      <a:alpha val="43137"/>
                    </a:srgbClr>
                  </a:outerShdw>
                </a:effectLst>
                <a:latin typeface="UTM Avo" pitchFamily="18" charset="0"/>
              </a:rPr>
              <a:t>Luyện</a:t>
            </a:r>
            <a:r>
              <a:rPr lang="en-US" altLang="en-US" sz="4400" dirty="0">
                <a:solidFill>
                  <a:schemeClr val="bg1"/>
                </a:solidFill>
                <a:effectLst>
                  <a:outerShdw blurRad="38100" dist="38100" dir="2700000" algn="tl">
                    <a:srgbClr val="000000">
                      <a:alpha val="43137"/>
                    </a:srgbClr>
                  </a:outerShdw>
                </a:effectLst>
                <a:latin typeface="UTM Avo" pitchFamily="18" charset="0"/>
              </a:rPr>
              <a:t> </a:t>
            </a:r>
            <a:r>
              <a:rPr lang="en-US" altLang="en-US" sz="4400" dirty="0" err="1">
                <a:solidFill>
                  <a:schemeClr val="bg1"/>
                </a:solidFill>
                <a:effectLst>
                  <a:outerShdw blurRad="38100" dist="38100" dir="2700000" algn="tl">
                    <a:srgbClr val="000000">
                      <a:alpha val="43137"/>
                    </a:srgbClr>
                  </a:outerShdw>
                </a:effectLst>
                <a:latin typeface="UTM Avo" pitchFamily="18" charset="0"/>
              </a:rPr>
              <a:t>đọc</a:t>
            </a:r>
            <a:r>
              <a:rPr lang="en-US" altLang="en-US" sz="4400" dirty="0">
                <a:solidFill>
                  <a:schemeClr val="bg1"/>
                </a:solidFill>
                <a:effectLst>
                  <a:outerShdw blurRad="38100" dist="38100" dir="2700000" algn="tl">
                    <a:srgbClr val="000000">
                      <a:alpha val="43137"/>
                    </a:srgbClr>
                  </a:outerShdw>
                </a:effectLst>
                <a:latin typeface="UTM Avo" pitchFamily="18" charset="0"/>
              </a:rPr>
              <a:t> </a:t>
            </a:r>
            <a:r>
              <a:rPr lang="en-US" altLang="en-US" sz="4400" err="1">
                <a:solidFill>
                  <a:schemeClr val="bg1"/>
                </a:solidFill>
                <a:effectLst>
                  <a:outerShdw blurRad="38100" dist="38100" dir="2700000" algn="tl">
                    <a:srgbClr val="000000">
                      <a:alpha val="43137"/>
                    </a:srgbClr>
                  </a:outerShdw>
                </a:effectLst>
                <a:latin typeface="UTM Avo" pitchFamily="18" charset="0"/>
              </a:rPr>
              <a:t>từ</a:t>
            </a:r>
            <a:r>
              <a:rPr lang="en-US" altLang="en-US" sz="4400">
                <a:solidFill>
                  <a:schemeClr val="bg1"/>
                </a:solidFill>
                <a:effectLst>
                  <a:outerShdw blurRad="38100" dist="38100" dir="2700000" algn="tl">
                    <a:srgbClr val="000000">
                      <a:alpha val="43137"/>
                    </a:srgbClr>
                  </a:outerShdw>
                </a:effectLst>
                <a:latin typeface="UTM Avo" pitchFamily="18" charset="0"/>
              </a:rPr>
              <a:t> khó</a:t>
            </a:r>
            <a:endParaRPr lang="en-US" altLang="en-US" sz="4400" dirty="0">
              <a:solidFill>
                <a:schemeClr val="bg1"/>
              </a:solidFill>
              <a:effectLst>
                <a:outerShdw blurRad="38100" dist="38100" dir="2700000" algn="tl">
                  <a:srgbClr val="000000">
                    <a:alpha val="43137"/>
                  </a:srgbClr>
                </a:outerShdw>
              </a:effectLst>
              <a:latin typeface="UTM Avo" pitchFamily="18" charset="0"/>
            </a:endParaRPr>
          </a:p>
        </p:txBody>
      </p:sp>
      <p:sp>
        <p:nvSpPr>
          <p:cNvPr id="3" name="TextBox 2"/>
          <p:cNvSpPr txBox="1"/>
          <p:nvPr/>
        </p:nvSpPr>
        <p:spPr>
          <a:xfrm>
            <a:off x="5869515" y="2812183"/>
            <a:ext cx="6568440" cy="830997"/>
          </a:xfrm>
          <a:prstGeom prst="rect">
            <a:avLst/>
          </a:prstGeom>
          <a:noFill/>
        </p:spPr>
        <p:txBody>
          <a:bodyPr wrap="square" rtlCol="0">
            <a:spAutoFit/>
          </a:bodyPr>
          <a:lstStyle/>
          <a:p>
            <a:r>
              <a:rPr lang="en-US" sz="4800">
                <a:solidFill>
                  <a:schemeClr val="accent1">
                    <a:lumMod val="50000"/>
                  </a:schemeClr>
                </a:solidFill>
                <a:latin typeface="UTM Avo"/>
              </a:rPr>
              <a:t>rơi huỵch xuống đất</a:t>
            </a:r>
            <a:endParaRPr lang="en-US" sz="4800" dirty="0">
              <a:solidFill>
                <a:schemeClr val="accent1">
                  <a:lumMod val="50000"/>
                </a:schemeClr>
              </a:solidFill>
              <a:latin typeface="UTM Avo"/>
            </a:endParaRPr>
          </a:p>
        </p:txBody>
      </p:sp>
      <p:sp>
        <p:nvSpPr>
          <p:cNvPr id="4" name="TextBox 3"/>
          <p:cNvSpPr txBox="1"/>
          <p:nvPr/>
        </p:nvSpPr>
        <p:spPr>
          <a:xfrm>
            <a:off x="931345" y="2556121"/>
            <a:ext cx="4455301" cy="2151423"/>
          </a:xfrm>
          <a:prstGeom prst="rect">
            <a:avLst/>
          </a:prstGeom>
          <a:noFill/>
        </p:spPr>
        <p:txBody>
          <a:bodyPr wrap="square" rtlCol="0">
            <a:spAutoFit/>
          </a:bodyPr>
          <a:lstStyle/>
          <a:p>
            <a:pPr>
              <a:lnSpc>
                <a:spcPct val="150000"/>
              </a:lnSpc>
            </a:pPr>
            <a:r>
              <a:rPr lang="en-US" sz="4800">
                <a:solidFill>
                  <a:schemeClr val="accent1">
                    <a:lumMod val="50000"/>
                  </a:schemeClr>
                </a:solidFill>
                <a:latin typeface="UTM Avo"/>
              </a:rPr>
              <a:t>suýt nữa</a:t>
            </a:r>
            <a:endParaRPr lang="en-US" sz="4800" dirty="0">
              <a:solidFill>
                <a:schemeClr val="accent1">
                  <a:lumMod val="50000"/>
                </a:schemeClr>
              </a:solidFill>
              <a:latin typeface="UTM Avo"/>
            </a:endParaRPr>
          </a:p>
          <a:p>
            <a:pPr>
              <a:lnSpc>
                <a:spcPct val="150000"/>
              </a:lnSpc>
            </a:pPr>
            <a:r>
              <a:rPr lang="en-US" sz="4800">
                <a:solidFill>
                  <a:schemeClr val="accent1">
                    <a:lumMod val="50000"/>
                  </a:schemeClr>
                </a:solidFill>
                <a:latin typeface="UTM Avo"/>
              </a:rPr>
              <a:t>chết đuối </a:t>
            </a:r>
            <a:endParaRPr lang="en-US" sz="4800" dirty="0">
              <a:solidFill>
                <a:schemeClr val="accent1">
                  <a:lumMod val="50000"/>
                </a:schemeClr>
              </a:solidFill>
              <a:latin typeface="UTM Avo"/>
            </a:endParaRPr>
          </a:p>
        </p:txBody>
      </p:sp>
      <p:sp>
        <p:nvSpPr>
          <p:cNvPr id="5" name="TextBox 4"/>
          <p:cNvSpPr txBox="1"/>
          <p:nvPr/>
        </p:nvSpPr>
        <p:spPr>
          <a:xfrm>
            <a:off x="5874765" y="3845979"/>
            <a:ext cx="5452827" cy="830997"/>
          </a:xfrm>
          <a:prstGeom prst="rect">
            <a:avLst/>
          </a:prstGeom>
          <a:noFill/>
        </p:spPr>
        <p:txBody>
          <a:bodyPr wrap="square" rtlCol="0">
            <a:spAutoFit/>
          </a:bodyPr>
          <a:lstStyle/>
          <a:p>
            <a:r>
              <a:rPr lang="en-US" sz="4800">
                <a:solidFill>
                  <a:schemeClr val="accent1">
                    <a:lumMod val="50000"/>
                  </a:schemeClr>
                </a:solidFill>
                <a:latin typeface="UTM Avo"/>
              </a:rPr>
              <a:t>đau điếng</a:t>
            </a:r>
            <a:endParaRPr lang="en-US" sz="4800" dirty="0">
              <a:solidFill>
                <a:schemeClr val="accent1">
                  <a:lumMod val="50000"/>
                </a:schemeClr>
              </a:solidFill>
              <a:latin typeface="UTM Avo"/>
            </a:endParaRPr>
          </a:p>
        </p:txBody>
      </p:sp>
      <p:sp>
        <p:nvSpPr>
          <p:cNvPr id="7" name="TextBox 6"/>
          <p:cNvSpPr txBox="1"/>
          <p:nvPr/>
        </p:nvSpPr>
        <p:spPr>
          <a:xfrm>
            <a:off x="931345" y="4780464"/>
            <a:ext cx="5452827" cy="830997"/>
          </a:xfrm>
          <a:prstGeom prst="rect">
            <a:avLst/>
          </a:prstGeom>
          <a:noFill/>
        </p:spPr>
        <p:txBody>
          <a:bodyPr wrap="square" rtlCol="0">
            <a:spAutoFit/>
          </a:bodyPr>
          <a:lstStyle/>
          <a:p>
            <a:r>
              <a:rPr lang="en-US" sz="4800">
                <a:solidFill>
                  <a:schemeClr val="accent1">
                    <a:lumMod val="50000"/>
                  </a:schemeClr>
                </a:solidFill>
                <a:latin typeface="UTM Avo"/>
              </a:rPr>
              <a:t>khủng khiếp</a:t>
            </a:r>
            <a:endParaRPr lang="en-US" sz="4800" dirty="0">
              <a:solidFill>
                <a:schemeClr val="accent1">
                  <a:lumMod val="50000"/>
                </a:schemeClr>
              </a:solidFill>
              <a:latin typeface="UTM Avo"/>
            </a:endParaRPr>
          </a:p>
        </p:txBody>
      </p:sp>
      <p:sp>
        <p:nvSpPr>
          <p:cNvPr id="8" name="TextBox 7"/>
          <p:cNvSpPr txBox="1"/>
          <p:nvPr/>
        </p:nvSpPr>
        <p:spPr>
          <a:xfrm>
            <a:off x="5874765" y="4846098"/>
            <a:ext cx="5452827" cy="830997"/>
          </a:xfrm>
          <a:prstGeom prst="rect">
            <a:avLst/>
          </a:prstGeom>
          <a:noFill/>
        </p:spPr>
        <p:txBody>
          <a:bodyPr wrap="square" rtlCol="0">
            <a:spAutoFit/>
          </a:bodyPr>
          <a:lstStyle/>
          <a:p>
            <a:r>
              <a:rPr lang="en-US" sz="4800">
                <a:solidFill>
                  <a:schemeClr val="accent1">
                    <a:lumMod val="50000"/>
                  </a:schemeClr>
                </a:solidFill>
                <a:latin typeface="UTM Avo"/>
              </a:rPr>
              <a:t>dại dột</a:t>
            </a:r>
            <a:endParaRPr lang="en-US" sz="4800" dirty="0">
              <a:solidFill>
                <a:schemeClr val="accent1">
                  <a:lumMod val="50000"/>
                </a:schemeClr>
              </a:solidFill>
              <a:latin typeface="UTM Avo"/>
            </a:endParaRPr>
          </a:p>
        </p:txBody>
      </p:sp>
    </p:spTree>
    <p:extLst>
      <p:ext uri="{BB962C8B-B14F-4D97-AF65-F5344CB8AC3E}">
        <p14:creationId xmlns:p14="http://schemas.microsoft.com/office/powerpoint/2010/main" val="19894706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785857" y="32227"/>
            <a:ext cx="5614037" cy="769441"/>
          </a:xfrm>
          <a:prstGeom prst="rect">
            <a:avLst/>
          </a:prstGeom>
          <a:noFill/>
        </p:spPr>
        <p:txBody>
          <a:bodyPr wrap="none" rtlCol="0">
            <a:spAutoFit/>
          </a:bodyPr>
          <a:lstStyle/>
          <a:p>
            <a:r>
              <a:rPr lang="en-US" sz="4400" b="1">
                <a:solidFill>
                  <a:srgbClr val="FF0000"/>
                </a:solidFill>
                <a:latin typeface="UTM Avo" panose="02040603050506020204" pitchFamily="18" charset="0"/>
              </a:rPr>
              <a:t>Sơn ca, nai và ếch</a:t>
            </a:r>
            <a:endParaRPr lang="en-US" sz="4400" b="1" dirty="0">
              <a:solidFill>
                <a:srgbClr val="FF0000"/>
              </a:solidFill>
              <a:latin typeface="UTM Avo" pitchFamily="18" charset="0"/>
            </a:endParaRPr>
          </a:p>
        </p:txBody>
      </p:sp>
      <p:sp>
        <p:nvSpPr>
          <p:cNvPr id="5" name="TextBox 4"/>
          <p:cNvSpPr txBox="1"/>
          <p:nvPr/>
        </p:nvSpPr>
        <p:spPr>
          <a:xfrm>
            <a:off x="308567" y="416948"/>
            <a:ext cx="11548153" cy="6278642"/>
          </a:xfrm>
          <a:prstGeom prst="rect">
            <a:avLst/>
          </a:prstGeom>
          <a:noFill/>
        </p:spPr>
        <p:txBody>
          <a:bodyPr wrap="square" rtlCol="0">
            <a:spAutoFit/>
          </a:bodyPr>
          <a:lstStyle/>
          <a:p>
            <a:pPr algn="just">
              <a:lnSpc>
                <a:spcPct val="150000"/>
              </a:lnSpc>
            </a:pPr>
            <a:r>
              <a:rPr lang="en-US" sz="3200">
                <a:latin typeface="UTM Avo" panose="02040603050506020204" pitchFamily="18" charset="0"/>
              </a:rPr>
              <a:t>     </a:t>
            </a:r>
            <a:r>
              <a:rPr lang="en-US" sz="2600">
                <a:latin typeface="UTM Avo" pitchFamily="18" charset="0"/>
              </a:rPr>
              <a:t>Sơn ca, nai và ếch thân nhau.</a:t>
            </a:r>
          </a:p>
          <a:p>
            <a:pPr algn="just">
              <a:lnSpc>
                <a:spcPct val="150000"/>
              </a:lnSpc>
            </a:pPr>
            <a:r>
              <a:rPr lang="en-US" sz="2600">
                <a:latin typeface="UTM Avo" pitchFamily="18" charset="0"/>
              </a:rPr>
              <a:t>      Ba bạn thường gặp nhau, kể cho nhau nghe những câu chuyện thú vị. Sơn ca kể về bầu trời. Ếch kể chuyện dưới nước. Nai kể chuyện rừng sâu.</a:t>
            </a:r>
          </a:p>
          <a:p>
            <a:pPr algn="just">
              <a:lnSpc>
                <a:spcPct val="150000"/>
              </a:lnSpc>
            </a:pPr>
            <a:r>
              <a:rPr lang="en-US" sz="2600">
                <a:latin typeface="UTM Avo" pitchFamily="18" charset="0"/>
              </a:rPr>
              <a:t>      Một hôm, ba bạn quyết định đổi việc cho nhau.</a:t>
            </a:r>
          </a:p>
          <a:p>
            <a:pPr algn="just">
              <a:lnSpc>
                <a:spcPct val="150000"/>
              </a:lnSpc>
            </a:pPr>
            <a:r>
              <a:rPr lang="en-US" sz="2600">
                <a:latin typeface="UTM Avo" pitchFamily="18" charset="0"/>
              </a:rPr>
              <a:t>      Sơn ca thử lao mình xuống nước, suýt nữa thì chết đuối. Nai leo lên mỏm đá tập bay. Nhưng nó vừa tung mình lên thì rơi huỵch xuống đất, đau điếng. Còn ếch thì thấy rừng rậm thật khủng khiếp.</a:t>
            </a:r>
          </a:p>
          <a:p>
            <a:pPr algn="just">
              <a:lnSpc>
                <a:spcPct val="150000"/>
              </a:lnSpc>
            </a:pPr>
            <a:r>
              <a:rPr lang="en-US" sz="2600">
                <a:latin typeface="UTM Avo" pitchFamily="18" charset="0"/>
              </a:rPr>
              <a:t>      Gặp lại nhau, ba bạn đồng thanh nói:</a:t>
            </a:r>
          </a:p>
          <a:p>
            <a:pPr algn="just">
              <a:lnSpc>
                <a:spcPct val="150000"/>
              </a:lnSpc>
            </a:pPr>
            <a:r>
              <a:rPr lang="en-US" sz="2600">
                <a:latin typeface="UTM Avo" pitchFamily="18" charset="0"/>
              </a:rPr>
              <a:t>     - Chúng ta không chơi trò dại dột như vậy n</a:t>
            </a:r>
            <a:r>
              <a:rPr lang="en-US" sz="2800">
                <a:latin typeface="UTM Avo" pitchFamily="18" charset="0"/>
              </a:rPr>
              <a:t>ữa!</a:t>
            </a:r>
            <a:endParaRPr lang="en-US" sz="2800" dirty="0">
              <a:latin typeface="UTM Avo" pitchFamily="18" charset="0"/>
            </a:endParaRPr>
          </a:p>
        </p:txBody>
      </p:sp>
      <p:sp>
        <p:nvSpPr>
          <p:cNvPr id="6" name="8-Point Star 5"/>
          <p:cNvSpPr/>
          <p:nvPr/>
        </p:nvSpPr>
        <p:spPr>
          <a:xfrm>
            <a:off x="359005" y="590894"/>
            <a:ext cx="533399" cy="34789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a:latin typeface="UTM Avo" panose="02040603050506020204" pitchFamily="18" charset="0"/>
              </a:rPr>
              <a:t>1</a:t>
            </a:r>
          </a:p>
        </p:txBody>
      </p:sp>
      <p:sp>
        <p:nvSpPr>
          <p:cNvPr id="7" name="8-Point Star 6"/>
          <p:cNvSpPr/>
          <p:nvPr/>
        </p:nvSpPr>
        <p:spPr>
          <a:xfrm>
            <a:off x="319953" y="1186389"/>
            <a:ext cx="533399" cy="34789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a:latin typeface="UTM Avo" panose="02040603050506020204" pitchFamily="18" charset="0"/>
              </a:rPr>
              <a:t>2</a:t>
            </a:r>
          </a:p>
        </p:txBody>
      </p:sp>
      <p:sp>
        <p:nvSpPr>
          <p:cNvPr id="8" name="8-Point Star 7"/>
          <p:cNvSpPr/>
          <p:nvPr/>
        </p:nvSpPr>
        <p:spPr>
          <a:xfrm>
            <a:off x="1108579" y="1644724"/>
            <a:ext cx="533399" cy="34789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a:latin typeface="UTM Avo" panose="02040603050506020204" pitchFamily="18" charset="0"/>
              </a:rPr>
              <a:t>3</a:t>
            </a:r>
          </a:p>
        </p:txBody>
      </p:sp>
      <p:sp>
        <p:nvSpPr>
          <p:cNvPr id="9" name="8-Point Star 8"/>
          <p:cNvSpPr/>
          <p:nvPr/>
        </p:nvSpPr>
        <p:spPr>
          <a:xfrm>
            <a:off x="4686125" y="1644724"/>
            <a:ext cx="533399" cy="34789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a:latin typeface="UTM Avo" panose="02040603050506020204" pitchFamily="18" charset="0"/>
              </a:rPr>
              <a:t>4</a:t>
            </a:r>
          </a:p>
        </p:txBody>
      </p:sp>
      <p:sp>
        <p:nvSpPr>
          <p:cNvPr id="10" name="8-Point Star 9"/>
          <p:cNvSpPr/>
          <p:nvPr/>
        </p:nvSpPr>
        <p:spPr>
          <a:xfrm>
            <a:off x="9133195" y="1643528"/>
            <a:ext cx="533399" cy="34789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a:latin typeface="UTM Avo" panose="02040603050506020204" pitchFamily="18" charset="0"/>
              </a:rPr>
              <a:t>5</a:t>
            </a:r>
          </a:p>
        </p:txBody>
      </p:sp>
      <p:sp>
        <p:nvSpPr>
          <p:cNvPr id="11" name="8-Point Star 10"/>
          <p:cNvSpPr/>
          <p:nvPr/>
        </p:nvSpPr>
        <p:spPr>
          <a:xfrm>
            <a:off x="481397" y="2949490"/>
            <a:ext cx="533399" cy="34789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a:latin typeface="UTM Avo" panose="02040603050506020204" pitchFamily="18" charset="0"/>
              </a:rPr>
              <a:t>6</a:t>
            </a:r>
          </a:p>
        </p:txBody>
      </p:sp>
      <p:sp>
        <p:nvSpPr>
          <p:cNvPr id="12" name="8-Point Star 11"/>
          <p:cNvSpPr/>
          <p:nvPr/>
        </p:nvSpPr>
        <p:spPr>
          <a:xfrm>
            <a:off x="481396" y="3556269"/>
            <a:ext cx="533399" cy="34789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a:latin typeface="UTM Avo" panose="02040603050506020204" pitchFamily="18" charset="0"/>
              </a:rPr>
              <a:t>7</a:t>
            </a:r>
          </a:p>
        </p:txBody>
      </p:sp>
      <p:sp>
        <p:nvSpPr>
          <p:cNvPr id="13" name="8-Point Star 12"/>
          <p:cNvSpPr/>
          <p:nvPr/>
        </p:nvSpPr>
        <p:spPr>
          <a:xfrm>
            <a:off x="9853995" y="3308651"/>
            <a:ext cx="533399" cy="34789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a:latin typeface="UTM Avo" panose="02040603050506020204" pitchFamily="18" charset="0"/>
              </a:rPr>
              <a:t>8</a:t>
            </a:r>
          </a:p>
        </p:txBody>
      </p:sp>
      <p:sp>
        <p:nvSpPr>
          <p:cNvPr id="14" name="8-Point Star 13"/>
          <p:cNvSpPr/>
          <p:nvPr/>
        </p:nvSpPr>
        <p:spPr>
          <a:xfrm>
            <a:off x="3011234" y="3979597"/>
            <a:ext cx="533399" cy="34789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a:latin typeface="UTM Avo" panose="02040603050506020204" pitchFamily="18" charset="0"/>
              </a:rPr>
              <a:t>9</a:t>
            </a:r>
          </a:p>
        </p:txBody>
      </p:sp>
      <p:sp>
        <p:nvSpPr>
          <p:cNvPr id="15" name="8-Point Star 14"/>
          <p:cNvSpPr/>
          <p:nvPr/>
        </p:nvSpPr>
        <p:spPr>
          <a:xfrm>
            <a:off x="1842033" y="4630057"/>
            <a:ext cx="697967" cy="414084"/>
          </a:xfrm>
          <a:prstGeom prst="star8">
            <a:avLst/>
          </a:prstGeom>
          <a:solidFill>
            <a:srgbClr val="FFD993"/>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b="1">
                <a:latin typeface="UTM Avo" panose="02040603050506020204" pitchFamily="18" charset="0"/>
              </a:rPr>
              <a:t>10</a:t>
            </a:r>
          </a:p>
        </p:txBody>
      </p:sp>
      <p:sp>
        <p:nvSpPr>
          <p:cNvPr id="16" name="8-Point Star 15"/>
          <p:cNvSpPr/>
          <p:nvPr/>
        </p:nvSpPr>
        <p:spPr>
          <a:xfrm>
            <a:off x="197225" y="5229723"/>
            <a:ext cx="830482" cy="439617"/>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b="1">
                <a:latin typeface="UTM Avo" panose="02040603050506020204" pitchFamily="18" charset="0"/>
              </a:rPr>
              <a:t>11</a:t>
            </a:r>
          </a:p>
        </p:txBody>
      </p:sp>
      <p:sp>
        <p:nvSpPr>
          <p:cNvPr id="17" name="8-Point Star 16"/>
          <p:cNvSpPr/>
          <p:nvPr/>
        </p:nvSpPr>
        <p:spPr>
          <a:xfrm>
            <a:off x="197225" y="5926149"/>
            <a:ext cx="742701" cy="439617"/>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b="1">
                <a:latin typeface="UTM Avo" panose="02040603050506020204" pitchFamily="18" charset="0"/>
              </a:rPr>
              <a:t>12</a:t>
            </a:r>
          </a:p>
        </p:txBody>
      </p:sp>
    </p:spTree>
    <p:extLst>
      <p:ext uri="{BB962C8B-B14F-4D97-AF65-F5344CB8AC3E}">
        <p14:creationId xmlns:p14="http://schemas.microsoft.com/office/powerpoint/2010/main" val="5258937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additive="base">
                                        <p:cTn id="51" dur="500" fill="hold"/>
                                        <p:tgtEl>
                                          <p:spTgt spid="17"/>
                                        </p:tgtEl>
                                        <p:attrNameLst>
                                          <p:attrName>ppt_x</p:attrName>
                                        </p:attrNameLst>
                                      </p:cBhvr>
                                      <p:tavLst>
                                        <p:tav tm="0">
                                          <p:val>
                                            <p:strVal val="#ppt_x"/>
                                          </p:val>
                                        </p:tav>
                                        <p:tav tm="100000">
                                          <p:val>
                                            <p:strVal val="#ppt_x"/>
                                          </p:val>
                                        </p:tav>
                                      </p:tavLst>
                                    </p:anim>
                                    <p:anim calcmode="lin" valueType="num">
                                      <p:cBhvr additive="base">
                                        <p:cTn id="5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l="3931" t="6771" r="3931" b="6743"/>
          <a:stretch/>
        </p:blipFill>
        <p:spPr>
          <a:xfrm>
            <a:off x="0" y="399142"/>
            <a:ext cx="12276999" cy="6458857"/>
          </a:xfrm>
          <a:prstGeom prst="rect">
            <a:avLst/>
          </a:prstGeom>
        </p:spPr>
      </p:pic>
      <p:sp>
        <p:nvSpPr>
          <p:cNvPr id="2" name="TextBox 3"/>
          <p:cNvSpPr txBox="1">
            <a:spLocks noChangeArrowheads="1"/>
          </p:cNvSpPr>
          <p:nvPr/>
        </p:nvSpPr>
        <p:spPr bwMode="auto">
          <a:xfrm>
            <a:off x="3834405" y="2575228"/>
            <a:ext cx="4724275" cy="830997"/>
          </a:xfrm>
          <a:prstGeom prst="rect">
            <a:avLst/>
          </a:prstGeom>
          <a:gradFill>
            <a:gsLst>
              <a:gs pos="0">
                <a:schemeClr val="accent2">
                  <a:lumMod val="20000"/>
                  <a:lumOff val="80000"/>
                </a:schemeClr>
              </a:gs>
              <a:gs pos="50000">
                <a:schemeClr val="accent2">
                  <a:satMod val="110000"/>
                  <a:lumMod val="100000"/>
                  <a:shade val="100000"/>
                </a:schemeClr>
              </a:gs>
              <a:gs pos="100000">
                <a:schemeClr val="accent2">
                  <a:lumMod val="99000"/>
                  <a:satMod val="120000"/>
                  <a:shade val="78000"/>
                </a:schemeClr>
              </a:gs>
            </a:gsLst>
          </a:gradFill>
          <a:ln/>
        </p:spPr>
        <p:style>
          <a:lnRef idx="0">
            <a:schemeClr val="accent2"/>
          </a:lnRef>
          <a:fillRef idx="3">
            <a:schemeClr val="accent2"/>
          </a:fillRef>
          <a:effectRef idx="3">
            <a:schemeClr val="accent2"/>
          </a:effectRef>
          <a:fontRef idx="minor">
            <a:schemeClr val="lt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r>
              <a:rPr lang="en-US" altLang="en-US" sz="4800" dirty="0" err="1">
                <a:solidFill>
                  <a:schemeClr val="bg1"/>
                </a:solidFill>
                <a:effectLst>
                  <a:outerShdw blurRad="38100" dist="38100" dir="2700000" algn="tl">
                    <a:srgbClr val="000000">
                      <a:alpha val="43137"/>
                    </a:srgbClr>
                  </a:outerShdw>
                </a:effectLst>
                <a:latin typeface="UTM Avo" pitchFamily="18" charset="0"/>
              </a:rPr>
              <a:t>Luyện</a:t>
            </a:r>
            <a:r>
              <a:rPr lang="en-US" altLang="en-US" sz="4800" dirty="0">
                <a:solidFill>
                  <a:schemeClr val="bg1"/>
                </a:solidFill>
                <a:effectLst>
                  <a:outerShdw blurRad="38100" dist="38100" dir="2700000" algn="tl">
                    <a:srgbClr val="000000">
                      <a:alpha val="43137"/>
                    </a:srgbClr>
                  </a:outerShdw>
                </a:effectLst>
                <a:latin typeface="UTM Avo" pitchFamily="18" charset="0"/>
              </a:rPr>
              <a:t> </a:t>
            </a:r>
            <a:r>
              <a:rPr lang="en-US" altLang="en-US" sz="4800" err="1">
                <a:solidFill>
                  <a:schemeClr val="bg1"/>
                </a:solidFill>
                <a:effectLst>
                  <a:outerShdw blurRad="38100" dist="38100" dir="2700000" algn="tl">
                    <a:srgbClr val="000000">
                      <a:alpha val="43137"/>
                    </a:srgbClr>
                  </a:outerShdw>
                </a:effectLst>
                <a:latin typeface="UTM Avo" pitchFamily="18" charset="0"/>
              </a:rPr>
              <a:t>đọc</a:t>
            </a:r>
            <a:r>
              <a:rPr lang="en-US" altLang="en-US" sz="4800">
                <a:solidFill>
                  <a:schemeClr val="bg1"/>
                </a:solidFill>
                <a:effectLst>
                  <a:outerShdw blurRad="38100" dist="38100" dir="2700000" algn="tl">
                    <a:srgbClr val="000000">
                      <a:alpha val="43137"/>
                    </a:srgbClr>
                  </a:outerShdw>
                </a:effectLst>
                <a:latin typeface="UTM Avo" pitchFamily="18" charset="0"/>
              </a:rPr>
              <a:t> câu</a:t>
            </a:r>
            <a:endParaRPr lang="en-US" altLang="en-US" sz="3600" dirty="0">
              <a:solidFill>
                <a:schemeClr val="bg1"/>
              </a:solidFill>
              <a:effectLst>
                <a:outerShdw blurRad="38100" dist="38100" dir="2700000" algn="tl">
                  <a:srgbClr val="000000">
                    <a:alpha val="43137"/>
                  </a:srgbClr>
                </a:outerShdw>
              </a:effectLst>
              <a:latin typeface="UTM Avo" pitchFamily="18" charset="0"/>
            </a:endParaRPr>
          </a:p>
        </p:txBody>
      </p:sp>
      <p:sp>
        <p:nvSpPr>
          <p:cNvPr id="3" name="TextBox 2"/>
          <p:cNvSpPr txBox="1"/>
          <p:nvPr/>
        </p:nvSpPr>
        <p:spPr>
          <a:xfrm>
            <a:off x="410422" y="3429000"/>
            <a:ext cx="11371155" cy="1989712"/>
          </a:xfrm>
          <a:prstGeom prst="rect">
            <a:avLst/>
          </a:prstGeom>
          <a:noFill/>
        </p:spPr>
        <p:txBody>
          <a:bodyPr wrap="square" rtlCol="0">
            <a:spAutoFit/>
          </a:bodyPr>
          <a:lstStyle/>
          <a:p>
            <a:pPr>
              <a:lnSpc>
                <a:spcPct val="150000"/>
              </a:lnSpc>
            </a:pPr>
            <a:r>
              <a:rPr lang="en-US" sz="4400">
                <a:latin typeface="UTM Avo" pitchFamily="18" charset="0"/>
              </a:rPr>
              <a:t>Nhưng nó vừa tung mình lên thì rơi huỵch xuống đất, đau điếng.</a:t>
            </a:r>
            <a:endParaRPr lang="en-US" sz="4400" b="1" dirty="0">
              <a:solidFill>
                <a:schemeClr val="accent1">
                  <a:lumMod val="50000"/>
                </a:schemeClr>
              </a:solidFill>
              <a:latin typeface="UTM Avo"/>
            </a:endParaRPr>
          </a:p>
        </p:txBody>
      </p:sp>
      <p:cxnSp>
        <p:nvCxnSpPr>
          <p:cNvPr id="9" name="Straight Connector 8"/>
          <p:cNvCxnSpPr/>
          <p:nvPr/>
        </p:nvCxnSpPr>
        <p:spPr>
          <a:xfrm flipH="1">
            <a:off x="8156621" y="3607745"/>
            <a:ext cx="243840" cy="9296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289221" y="3548327"/>
            <a:ext cx="243840" cy="9296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3386501" y="4537385"/>
            <a:ext cx="243840" cy="9296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04276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154157" y="271171"/>
            <a:ext cx="5614037" cy="769441"/>
          </a:xfrm>
          <a:prstGeom prst="rect">
            <a:avLst/>
          </a:prstGeom>
          <a:noFill/>
        </p:spPr>
        <p:txBody>
          <a:bodyPr wrap="none" rtlCol="0">
            <a:spAutoFit/>
          </a:bodyPr>
          <a:lstStyle/>
          <a:p>
            <a:r>
              <a:rPr lang="en-US" sz="4400" b="1">
                <a:solidFill>
                  <a:srgbClr val="FF0000"/>
                </a:solidFill>
                <a:latin typeface="UTM Avo" panose="02040603050506020204" pitchFamily="18" charset="0"/>
              </a:rPr>
              <a:t>Sơn ca, nai và ếch</a:t>
            </a:r>
            <a:endParaRPr lang="en-US" sz="4400" b="1" dirty="0">
              <a:solidFill>
                <a:srgbClr val="FF0000"/>
              </a:solidFill>
              <a:latin typeface="UTM Avo" pitchFamily="18" charset="0"/>
            </a:endParaRPr>
          </a:p>
        </p:txBody>
      </p:sp>
      <p:sp>
        <p:nvSpPr>
          <p:cNvPr id="5" name="TextBox 4"/>
          <p:cNvSpPr txBox="1"/>
          <p:nvPr/>
        </p:nvSpPr>
        <p:spPr>
          <a:xfrm>
            <a:off x="410167" y="692720"/>
            <a:ext cx="11548153" cy="6278642"/>
          </a:xfrm>
          <a:prstGeom prst="rect">
            <a:avLst/>
          </a:prstGeom>
          <a:noFill/>
        </p:spPr>
        <p:txBody>
          <a:bodyPr wrap="square" rtlCol="0">
            <a:spAutoFit/>
          </a:bodyPr>
          <a:lstStyle/>
          <a:p>
            <a:pPr algn="just">
              <a:lnSpc>
                <a:spcPct val="150000"/>
              </a:lnSpc>
            </a:pPr>
            <a:r>
              <a:rPr lang="en-US" sz="3200">
                <a:latin typeface="UTM Avo" panose="02040603050506020204" pitchFamily="18" charset="0"/>
              </a:rPr>
              <a:t>     </a:t>
            </a:r>
            <a:r>
              <a:rPr lang="en-US" sz="2600">
                <a:latin typeface="UTM Avo" pitchFamily="18" charset="0"/>
              </a:rPr>
              <a:t>Sơn ca, nai và ếch thân nhau.</a:t>
            </a:r>
          </a:p>
          <a:p>
            <a:pPr algn="just">
              <a:lnSpc>
                <a:spcPct val="150000"/>
              </a:lnSpc>
            </a:pPr>
            <a:r>
              <a:rPr lang="en-US" sz="2600">
                <a:latin typeface="UTM Avo" pitchFamily="18" charset="0"/>
              </a:rPr>
              <a:t>      Ba bạn thường gặp nhau, kể cho nhau nghe những câu chuyện thú vị. Sơn ca kể về bầu trời. Ếch kể chuyện dưới nước. Nai kể chuyện rừng sâu.</a:t>
            </a:r>
          </a:p>
          <a:p>
            <a:pPr algn="just">
              <a:lnSpc>
                <a:spcPct val="150000"/>
              </a:lnSpc>
            </a:pPr>
            <a:r>
              <a:rPr lang="en-US" sz="2600">
                <a:latin typeface="UTM Avo" pitchFamily="18" charset="0"/>
              </a:rPr>
              <a:t>      Một hôm, ba bạn quyết định đổi việc cho nhau.</a:t>
            </a:r>
          </a:p>
          <a:p>
            <a:pPr algn="just">
              <a:lnSpc>
                <a:spcPct val="150000"/>
              </a:lnSpc>
            </a:pPr>
            <a:r>
              <a:rPr lang="en-US" sz="2600">
                <a:latin typeface="UTM Avo" pitchFamily="18" charset="0"/>
              </a:rPr>
              <a:t>      Sơn ca thử lao mình xuống nước, suýt nữa thì chết đuối. Nai leo lên mỏm đá tập bay. Nhưng nó vừa tung mình lên thì rơi huỵch xuống đất, đau điếng. Còn ếch thì thấy rừng rậm thật khủng khiếp.</a:t>
            </a:r>
          </a:p>
          <a:p>
            <a:pPr algn="just">
              <a:lnSpc>
                <a:spcPct val="150000"/>
              </a:lnSpc>
            </a:pPr>
            <a:r>
              <a:rPr lang="en-US" sz="2600">
                <a:latin typeface="UTM Avo" pitchFamily="18" charset="0"/>
              </a:rPr>
              <a:t>      Gặp lại nhau, ba bạn đồng thanh nói:</a:t>
            </a:r>
          </a:p>
          <a:p>
            <a:pPr algn="just">
              <a:lnSpc>
                <a:spcPct val="150000"/>
              </a:lnSpc>
            </a:pPr>
            <a:r>
              <a:rPr lang="en-US" sz="2600">
                <a:latin typeface="UTM Avo" pitchFamily="18" charset="0"/>
              </a:rPr>
              <a:t>     - Chúng ta không chơi trò dại dột như vậy n</a:t>
            </a:r>
            <a:r>
              <a:rPr lang="en-US" sz="2800">
                <a:latin typeface="UTM Avo" pitchFamily="18" charset="0"/>
              </a:rPr>
              <a:t>ữa!</a:t>
            </a:r>
            <a:endParaRPr lang="en-US" sz="2800" dirty="0">
              <a:latin typeface="UTM Avo" pitchFamily="18" charset="0"/>
            </a:endParaRPr>
          </a:p>
        </p:txBody>
      </p:sp>
      <p:sp>
        <p:nvSpPr>
          <p:cNvPr id="2" name="8-Point Star 1"/>
          <p:cNvSpPr/>
          <p:nvPr/>
        </p:nvSpPr>
        <p:spPr>
          <a:xfrm>
            <a:off x="223521" y="692720"/>
            <a:ext cx="731520" cy="75653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b="1">
                <a:latin typeface="UTM Avo" panose="02040603050506020204" pitchFamily="18" charset="0"/>
              </a:rPr>
              <a:t>1</a:t>
            </a:r>
          </a:p>
        </p:txBody>
      </p:sp>
      <p:sp>
        <p:nvSpPr>
          <p:cNvPr id="6" name="8-Point Star 5"/>
          <p:cNvSpPr/>
          <p:nvPr/>
        </p:nvSpPr>
        <p:spPr>
          <a:xfrm>
            <a:off x="223521" y="3136469"/>
            <a:ext cx="731520" cy="75653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b="1">
                <a:latin typeface="UTM Avo" panose="02040603050506020204" pitchFamily="18" charset="0"/>
              </a:rPr>
              <a:t>2</a:t>
            </a:r>
          </a:p>
        </p:txBody>
      </p:sp>
      <p:sp>
        <p:nvSpPr>
          <p:cNvPr id="7" name="8-Point Star 6"/>
          <p:cNvSpPr/>
          <p:nvPr/>
        </p:nvSpPr>
        <p:spPr>
          <a:xfrm>
            <a:off x="223521" y="5580218"/>
            <a:ext cx="731520" cy="75653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b="1">
                <a:latin typeface="UTM Avo" panose="02040603050506020204" pitchFamily="18" charset="0"/>
              </a:rPr>
              <a:t>3</a:t>
            </a:r>
          </a:p>
        </p:txBody>
      </p:sp>
    </p:spTree>
    <p:extLst>
      <p:ext uri="{BB962C8B-B14F-4D97-AF65-F5344CB8AC3E}">
        <p14:creationId xmlns:p14="http://schemas.microsoft.com/office/powerpoint/2010/main" val="1311942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clrChange>
              <a:clrFrom>
                <a:srgbClr val="F6F6F6"/>
              </a:clrFrom>
              <a:clrTo>
                <a:srgbClr val="F6F6F6">
                  <a:alpha val="0"/>
                </a:srgbClr>
              </a:clrTo>
            </a:clrChange>
            <a:extLst>
              <a:ext uri="{28A0092B-C50C-407E-A947-70E740481C1C}">
                <a14:useLocalDpi xmlns:a14="http://schemas.microsoft.com/office/drawing/2010/main" val="0"/>
              </a:ext>
            </a:extLst>
          </a:blip>
          <a:stretch>
            <a:fillRect/>
          </a:stretch>
        </p:blipFill>
        <p:spPr>
          <a:xfrm>
            <a:off x="0" y="442349"/>
            <a:ext cx="12192000" cy="6449787"/>
          </a:xfrm>
          <a:prstGeom prst="rect">
            <a:avLst/>
          </a:prstGeom>
        </p:spPr>
      </p:pic>
      <p:sp>
        <p:nvSpPr>
          <p:cNvPr id="2" name="Title 1"/>
          <p:cNvSpPr>
            <a:spLocks noGrp="1"/>
          </p:cNvSpPr>
          <p:nvPr>
            <p:ph type="title" idx="4294967295"/>
          </p:nvPr>
        </p:nvSpPr>
        <p:spPr>
          <a:xfrm>
            <a:off x="319314" y="1079046"/>
            <a:ext cx="10972800" cy="1143000"/>
          </a:xfrm>
        </p:spPr>
        <p:txBody>
          <a:bodyPr>
            <a:noAutofit/>
          </a:bodyPr>
          <a:lstStyle/>
          <a:p>
            <a:r>
              <a:rPr lang="en-US" sz="7200" b="1">
                <a:ln w="22225">
                  <a:solidFill>
                    <a:schemeClr val="accent2"/>
                  </a:solidFill>
                  <a:prstDash val="solid"/>
                </a:ln>
                <a:solidFill>
                  <a:srgbClr val="92D050"/>
                </a:solidFill>
                <a:latin typeface="UTM Avo" panose="02040603050506020204" pitchFamily="18" charset="0"/>
                <a:cs typeface="Times New Roman" panose="02020603050405020304" pitchFamily="18" charset="0"/>
              </a:rPr>
              <a:t>NGHỈ GIẢI LAO</a:t>
            </a:r>
            <a:endParaRPr lang="en-US" sz="7200" b="1" dirty="0">
              <a:ln w="22225">
                <a:solidFill>
                  <a:schemeClr val="accent2"/>
                </a:solidFill>
                <a:prstDash val="solid"/>
              </a:ln>
              <a:solidFill>
                <a:srgbClr val="92D050"/>
              </a:solidFill>
              <a:latin typeface="UTM Avo" panose="02040603050506020204" pitchFamily="18" charset="0"/>
              <a:cs typeface="Times New Roman" panose="02020603050405020304" pitchFamily="18" charset="0"/>
            </a:endParaRPr>
          </a:p>
        </p:txBody>
      </p:sp>
    </p:spTree>
    <p:extLst>
      <p:ext uri="{BB962C8B-B14F-4D97-AF65-F5344CB8AC3E}">
        <p14:creationId xmlns:p14="http://schemas.microsoft.com/office/powerpoint/2010/main" val="246340162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125128" y="314714"/>
            <a:ext cx="5614037" cy="769441"/>
          </a:xfrm>
          <a:prstGeom prst="rect">
            <a:avLst/>
          </a:prstGeom>
          <a:noFill/>
        </p:spPr>
        <p:txBody>
          <a:bodyPr wrap="none" rtlCol="0">
            <a:spAutoFit/>
          </a:bodyPr>
          <a:lstStyle/>
          <a:p>
            <a:r>
              <a:rPr lang="en-US" sz="4400" b="1">
                <a:solidFill>
                  <a:srgbClr val="FF0000"/>
                </a:solidFill>
                <a:latin typeface="UTM Avo" panose="02040603050506020204" pitchFamily="18" charset="0"/>
              </a:rPr>
              <a:t>Sơn ca, nai và ếch</a:t>
            </a:r>
            <a:endParaRPr lang="en-US" sz="4400" b="1" dirty="0">
              <a:solidFill>
                <a:srgbClr val="FF0000"/>
              </a:solidFill>
              <a:latin typeface="UTM Avo" pitchFamily="18" charset="0"/>
            </a:endParaRPr>
          </a:p>
        </p:txBody>
      </p:sp>
      <p:sp>
        <p:nvSpPr>
          <p:cNvPr id="5" name="TextBox 4"/>
          <p:cNvSpPr txBox="1"/>
          <p:nvPr/>
        </p:nvSpPr>
        <p:spPr>
          <a:xfrm>
            <a:off x="381138" y="736263"/>
            <a:ext cx="11548153" cy="6278642"/>
          </a:xfrm>
          <a:prstGeom prst="rect">
            <a:avLst/>
          </a:prstGeom>
          <a:noFill/>
        </p:spPr>
        <p:txBody>
          <a:bodyPr wrap="square" rtlCol="0">
            <a:spAutoFit/>
          </a:bodyPr>
          <a:lstStyle/>
          <a:p>
            <a:pPr algn="just">
              <a:lnSpc>
                <a:spcPct val="150000"/>
              </a:lnSpc>
            </a:pPr>
            <a:r>
              <a:rPr lang="en-US" sz="3200">
                <a:latin typeface="UTM Avo" panose="02040603050506020204" pitchFamily="18" charset="0"/>
              </a:rPr>
              <a:t>     </a:t>
            </a:r>
            <a:r>
              <a:rPr lang="en-US" sz="2600">
                <a:latin typeface="UTM Avo" pitchFamily="18" charset="0"/>
              </a:rPr>
              <a:t>Sơn ca, nai và ếch thân nhau.</a:t>
            </a:r>
          </a:p>
          <a:p>
            <a:pPr algn="just">
              <a:lnSpc>
                <a:spcPct val="150000"/>
              </a:lnSpc>
            </a:pPr>
            <a:r>
              <a:rPr lang="en-US" sz="2600">
                <a:latin typeface="UTM Avo" pitchFamily="18" charset="0"/>
              </a:rPr>
              <a:t>      Ba bạn thường gặp nhau, kể cho nhau nghe những câu chuyện thú vị. Sơn ca kể về bầu trời. Ếch kể chuyện dưới nước. Nai kể chuyện rừng sâu.</a:t>
            </a:r>
          </a:p>
          <a:p>
            <a:pPr algn="just">
              <a:lnSpc>
                <a:spcPct val="150000"/>
              </a:lnSpc>
            </a:pPr>
            <a:r>
              <a:rPr lang="en-US" sz="2600">
                <a:latin typeface="UTM Avo" pitchFamily="18" charset="0"/>
              </a:rPr>
              <a:t>      Một hôm, ba bạn quyết định đổi việc cho nhau.</a:t>
            </a:r>
          </a:p>
          <a:p>
            <a:pPr algn="just">
              <a:lnSpc>
                <a:spcPct val="150000"/>
              </a:lnSpc>
            </a:pPr>
            <a:r>
              <a:rPr lang="en-US" sz="2600">
                <a:latin typeface="UTM Avo" pitchFamily="18" charset="0"/>
              </a:rPr>
              <a:t>      Sơn ca thử lao mình xuống nước, suýt nữa thì chết đuối. Nai leo lên mỏm đá tập bay. Nhưng nó vừa tung mình lên thì rơi huỵch xuống đất, đau điếng. Còn ếch thì thấy rừng rậm thật khủng khiếp.</a:t>
            </a:r>
          </a:p>
          <a:p>
            <a:pPr algn="just">
              <a:lnSpc>
                <a:spcPct val="150000"/>
              </a:lnSpc>
            </a:pPr>
            <a:r>
              <a:rPr lang="en-US" sz="2600">
                <a:latin typeface="UTM Avo" pitchFamily="18" charset="0"/>
              </a:rPr>
              <a:t>      Gặp lại nhau, ba bạn đồng thanh nói:</a:t>
            </a:r>
          </a:p>
          <a:p>
            <a:pPr algn="just">
              <a:lnSpc>
                <a:spcPct val="150000"/>
              </a:lnSpc>
            </a:pPr>
            <a:r>
              <a:rPr lang="en-US" sz="2600">
                <a:latin typeface="UTM Avo" pitchFamily="18" charset="0"/>
              </a:rPr>
              <a:t>     - Chúng ta không chơi trò dại dột như vậy n</a:t>
            </a:r>
            <a:r>
              <a:rPr lang="en-US" sz="2800">
                <a:latin typeface="UTM Avo" pitchFamily="18" charset="0"/>
              </a:rPr>
              <a:t>ữa!</a:t>
            </a:r>
            <a:endParaRPr lang="en-US" sz="2800" dirty="0">
              <a:latin typeface="UTM Avo" pitchFamily="18" charset="0"/>
            </a:endParaRPr>
          </a:p>
        </p:txBody>
      </p:sp>
      <p:sp>
        <p:nvSpPr>
          <p:cNvPr id="2" name="8-Point Star 1"/>
          <p:cNvSpPr/>
          <p:nvPr/>
        </p:nvSpPr>
        <p:spPr>
          <a:xfrm>
            <a:off x="194492" y="736263"/>
            <a:ext cx="731520" cy="75653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b="1">
                <a:latin typeface="UTM Avo" panose="02040603050506020204" pitchFamily="18" charset="0"/>
              </a:rPr>
              <a:t>1</a:t>
            </a:r>
          </a:p>
        </p:txBody>
      </p:sp>
      <p:sp>
        <p:nvSpPr>
          <p:cNvPr id="6" name="8-Point Star 5"/>
          <p:cNvSpPr/>
          <p:nvPr/>
        </p:nvSpPr>
        <p:spPr>
          <a:xfrm>
            <a:off x="194492" y="3180012"/>
            <a:ext cx="731520" cy="75653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b="1">
                <a:latin typeface="UTM Avo" panose="02040603050506020204" pitchFamily="18" charset="0"/>
              </a:rPr>
              <a:t>2</a:t>
            </a:r>
          </a:p>
        </p:txBody>
      </p:sp>
      <p:sp>
        <p:nvSpPr>
          <p:cNvPr id="7" name="8-Point Star 6"/>
          <p:cNvSpPr/>
          <p:nvPr/>
        </p:nvSpPr>
        <p:spPr>
          <a:xfrm>
            <a:off x="194492" y="5623761"/>
            <a:ext cx="731520" cy="756532"/>
          </a:xfrm>
          <a:prstGeom prst="star8">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b="1">
                <a:latin typeface="UTM Avo" panose="02040603050506020204" pitchFamily="18" charset="0"/>
              </a:rPr>
              <a:t>3</a:t>
            </a:r>
          </a:p>
        </p:txBody>
      </p:sp>
    </p:spTree>
    <p:extLst>
      <p:ext uri="{BB962C8B-B14F-4D97-AF65-F5344CB8AC3E}">
        <p14:creationId xmlns:p14="http://schemas.microsoft.com/office/powerpoint/2010/main" val="31722769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690</TotalTime>
  <Words>750</Words>
  <Application>Microsoft Office PowerPoint</Application>
  <PresentationFormat>Màn hình rộng</PresentationFormat>
  <Paragraphs>75</Paragraphs>
  <Slides>12</Slides>
  <Notes>1</Notes>
  <HiddenSlides>0</HiddenSlides>
  <MMClips>0</MMClips>
  <ScaleCrop>false</ScaleCrop>
  <HeadingPairs>
    <vt:vector size="6" baseType="variant">
      <vt:variant>
        <vt:lpstr>Phông được Dùng</vt:lpstr>
      </vt:variant>
      <vt:variant>
        <vt:i4>7</vt:i4>
      </vt:variant>
      <vt:variant>
        <vt:lpstr>Chủ đề</vt:lpstr>
      </vt:variant>
      <vt:variant>
        <vt:i4>1</vt:i4>
      </vt:variant>
      <vt:variant>
        <vt:lpstr>Tiêu đề Bản chiếu</vt:lpstr>
      </vt:variant>
      <vt:variant>
        <vt:i4>12</vt:i4>
      </vt:variant>
    </vt:vector>
  </HeadingPairs>
  <TitlesOfParts>
    <vt:vector size="20" baseType="lpstr">
      <vt:lpstr>Arial</vt:lpstr>
      <vt:lpstr>Arrus-Black</vt:lpstr>
      <vt:lpstr>Calibri</vt:lpstr>
      <vt:lpstr>Calibri Light</vt:lpstr>
      <vt:lpstr>等线</vt:lpstr>
      <vt:lpstr>Times New Roman</vt:lpstr>
      <vt:lpstr>UTM Avo</vt:lpstr>
      <vt:lpstr>Office Theme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NGHỈ GIẢI LAO</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Tuyết Hoàng</dc:creator>
  <cp:lastModifiedBy>Admin</cp:lastModifiedBy>
  <cp:revision>89</cp:revision>
  <dcterms:created xsi:type="dcterms:W3CDTF">2020-04-05T01:30:40Z</dcterms:created>
  <dcterms:modified xsi:type="dcterms:W3CDTF">2025-03-28T08:53:40Z</dcterms:modified>
</cp:coreProperties>
</file>