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0" r:id="rId4"/>
    <p:sldMasterId id="2147483692" r:id="rId5"/>
  </p:sldMasterIdLst>
  <p:notesMasterIdLst>
    <p:notesMasterId r:id="rId21"/>
  </p:notesMasterIdLst>
  <p:sldIdLst>
    <p:sldId id="259" r:id="rId6"/>
    <p:sldId id="296" r:id="rId7"/>
    <p:sldId id="258" r:id="rId8"/>
    <p:sldId id="264" r:id="rId9"/>
    <p:sldId id="266" r:id="rId10"/>
    <p:sldId id="290" r:id="rId11"/>
    <p:sldId id="263" r:id="rId12"/>
    <p:sldId id="265" r:id="rId13"/>
    <p:sldId id="256" r:id="rId14"/>
    <p:sldId id="260" r:id="rId15"/>
    <p:sldId id="261" r:id="rId16"/>
    <p:sldId id="284" r:id="rId17"/>
    <p:sldId id="285" r:id="rId18"/>
    <p:sldId id="281" r:id="rId19"/>
    <p:sldId id="282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BB3B"/>
    <a:srgbClr val="FFCBFE"/>
    <a:srgbClr val="EAE2FB"/>
    <a:srgbClr val="ECE4FC"/>
    <a:srgbClr val="FF94FF"/>
    <a:srgbClr val="88FFFF"/>
    <a:srgbClr val="FFFF6E"/>
    <a:srgbClr val="FFFF30"/>
    <a:srgbClr val="FFFF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BBC98-9AC5-4F1A-83B3-FDBE3D27CB1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75050-27F8-46B8-912F-C6B14A6D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75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5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82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23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702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736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0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60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5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3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5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2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73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26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E7B4ED-F82D-156F-7BF7-9E47501C44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63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7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027289" y="2009421"/>
            <a:ext cx="10137422" cy="4447823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298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80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12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81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05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25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6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65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34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86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1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72533" y="414867"/>
            <a:ext cx="11446934" cy="602826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341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88E10-F784-1E62-D7A5-4F3EFF54C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8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EDF00-E140-EECF-C234-F05140F61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7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14BC2-AF33-0940-0885-CF21A595D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35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480D3-E1B8-F8D8-9C0F-8D80DD6F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18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236B3D-5CED-A121-1869-EEC77F68D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28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77BB0-6123-B80A-AE3A-D082F8218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18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5002-F929-E350-E8EF-FA7FFEC5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4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A7E0D-69FB-2EF5-E2A0-F7D4BC6AA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18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250A05-E8F3-BD82-99CB-E80D44F01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2A0FB9-9895-736C-56DB-9CFA1A144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00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9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0E9B-0754-8087-8430-7CECC96EA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43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98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95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65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27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08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55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85B29-A0CC-6191-A124-4BE56180A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99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78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1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128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60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4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2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4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89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04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8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524889A-A4EA-F2AB-A88C-E58D8D2B6FF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256" y="165179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29EBE69-D36C-B36A-511E-2C366D9AA0C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7322E7-D171-6244-EEB1-AD9889A1CB5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001D64A-1944-AF32-755A-540A22248ED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8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B398FD-51B4-4CFA-BA60-2517B01A233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5869F-9C92-422B-86D1-779968AE0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2FEB135-D80D-D248-D681-A922C4C078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7.xml"/><Relationship Id="rId18" Type="http://schemas.openxmlformats.org/officeDocument/2006/relationships/image" Target="../media/image23.png"/><Relationship Id="rId3" Type="http://schemas.openxmlformats.org/officeDocument/2006/relationships/image" Target="../media/image25.png"/><Relationship Id="rId21" Type="http://schemas.openxmlformats.org/officeDocument/2006/relationships/slide" Target="slide9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11" Type="http://schemas.openxmlformats.org/officeDocument/2006/relationships/slide" Target="slide4.xml"/><Relationship Id="rId5" Type="http://schemas.openxmlformats.org/officeDocument/2006/relationships/slide" Target="slide6.xml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4" y="1818974"/>
            <a:ext cx="11430991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08" y="1510631"/>
            <a:ext cx="11430991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AC3C255-5D96-1977-7CCC-65C0CD640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71" y="606166"/>
            <a:ext cx="5143500" cy="7334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8FB366-8D7C-4075-ACBC-D92E686AE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902" y="1311792"/>
            <a:ext cx="884872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12F26-23D2-9BAD-5FD8-CE155EFC6016}"/>
              </a:ext>
            </a:extLst>
          </p:cNvPr>
          <p:cNvSpPr txBox="1"/>
          <p:nvPr/>
        </p:nvSpPr>
        <p:spPr>
          <a:xfrm>
            <a:off x="1424763" y="531626"/>
            <a:ext cx="9835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Anh Tuấn đặt mục tiêu đạp xe tập thể dục ít nhất 5 giờ mỗi tuần. Anh đã ghi lại thời gian đạp xe mỗi ngày của tuần trước ở bảng dưới đây. Theo em, anh Tuấn đã đạt được mục tiêu đặt ra chưa?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FD186D-FEA5-EBF1-F746-9DE382B4531F}"/>
              </a:ext>
            </a:extLst>
          </p:cNvPr>
          <p:cNvSpPr/>
          <p:nvPr/>
        </p:nvSpPr>
        <p:spPr>
          <a:xfrm>
            <a:off x="712382" y="616688"/>
            <a:ext cx="669851" cy="5847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68E4F2-04CA-D773-0FE0-23F0E0EAB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83" y="2840780"/>
            <a:ext cx="10033148" cy="330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8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BD7A096-AD39-E5D3-FEB9-B464AB93F86B}"/>
              </a:ext>
            </a:extLst>
          </p:cNvPr>
          <p:cNvSpPr txBox="1"/>
          <p:nvPr/>
        </p:nvSpPr>
        <p:spPr>
          <a:xfrm>
            <a:off x="1127051" y="1190847"/>
            <a:ext cx="97713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Đổi: 5 giờ = 300 phút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anh Tuấn đạp xe trong cả tuần trước là: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50 + 35 + 30 + 35 + 40 + 30 + 50 = 270 (phút)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270 &lt; 300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ên thời gian anh Tuấn đạp xe trong cả tuần trước &lt; mục tiêu anh Tuấn đặt ra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anh Tuấn chưa đạt được mục tiêu đặt ra.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3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5472" y="2388539"/>
            <a:ext cx="9415260" cy="584775"/>
          </a:xfrm>
          <a:prstGeom prst="rect">
            <a:avLst/>
          </a:prstGeom>
          <a:solidFill>
            <a:srgbClr val="FFCBF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5472" y="3159800"/>
            <a:ext cx="9396761" cy="584775"/>
          </a:xfrm>
          <a:prstGeom prst="rect">
            <a:avLst/>
          </a:prstGeom>
          <a:solidFill>
            <a:srgbClr val="FFCBF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8C918298-A6C3-4124-2E9B-9F9CE8750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379"/>
          <a:stretch/>
        </p:blipFill>
        <p:spPr>
          <a:xfrm>
            <a:off x="2707860" y="3860687"/>
            <a:ext cx="6776281" cy="2664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15" y="163168"/>
            <a:ext cx="95349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5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7" y="1680751"/>
            <a:ext cx="11430991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8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1457934" cy="145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5760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32371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724400"/>
            <a:ext cx="1639268" cy="163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32370-AAD8-D621-FF5F-B762B68FF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76200"/>
            <a:ext cx="8955800" cy="3840813"/>
          </a:xfrm>
          <a:prstGeom prst="rect">
            <a:avLst/>
          </a:prstGeom>
        </p:spPr>
      </p:pic>
      <p:pic>
        <p:nvPicPr>
          <p:cNvPr id="8" name="Baby Three - Hưng Hack - Nhạc Cute Thỏ Thị Trấn Cực Hot Tik Tok">
            <a:hlinkClick r:id="" action="ppaction://media"/>
            <a:extLst>
              <a:ext uri="{FF2B5EF4-FFF2-40B4-BE49-F238E27FC236}">
                <a16:creationId xmlns:a16="http://schemas.microsoft.com/office/drawing/2014/main" id="{0D4C0296-B532-2528-060F-11BA052EE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62000" y="304800"/>
            <a:ext cx="406400" cy="406400"/>
          </a:xfrm>
          <a:prstGeom prst="rect">
            <a:avLst/>
          </a:prstGeom>
        </p:spPr>
      </p:pic>
      <p:pic>
        <p:nvPicPr>
          <p:cNvPr id="21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81742719-F64B-6E57-C307-375B058C8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02" y="648951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7CA9D6-AB1A-52B6-E378-1213AA6C2368}"/>
              </a:ext>
            </a:extLst>
          </p:cNvPr>
          <p:cNvSpPr txBox="1"/>
          <p:nvPr/>
        </p:nvSpPr>
        <p:spPr>
          <a:xfrm>
            <a:off x="2133600" y="649092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B7822207-9125-F804-DA89-53D19295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92" y="650767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08D305-322D-C410-7324-C9F2D1CDD0E2}"/>
              </a:ext>
            </a:extLst>
          </p:cNvPr>
          <p:cNvSpPr txBox="1"/>
          <p:nvPr/>
        </p:nvSpPr>
        <p:spPr>
          <a:xfrm>
            <a:off x="4880851" y="650183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28" name="Picture 24" descr="Gmail - Free social media icons">
            <a:extLst>
              <a:ext uri="{FF2B5EF4-FFF2-40B4-BE49-F238E27FC236}">
                <a16:creationId xmlns:a16="http://schemas.microsoft.com/office/drawing/2014/main" id="{3086B39B-C157-ACFD-973F-35063DAB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46" y="650183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5F7BAEC-0591-B22F-4FD2-BD3C598493A1}"/>
              </a:ext>
            </a:extLst>
          </p:cNvPr>
          <p:cNvSpPr txBox="1"/>
          <p:nvPr/>
        </p:nvSpPr>
        <p:spPr>
          <a:xfrm>
            <a:off x="7088974" y="650801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  <p:pic>
        <p:nvPicPr>
          <p:cNvPr id="30" name="Picture 2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B49510-376D-7D44-BBA6-92D0D332350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274A9-1B05-12AF-3A28-C84FA0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877C0E85-F35A-BD05-590B-08B5FE51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esktop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04C13623-299E-6E8F-CA5C-A45E567B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A150571F-933E-55A0-4CC7-95A182C3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99E77AAB-A786-7419-715B-5D698497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6F395710-6C1E-9C27-4D4B-F97FF565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id="{EFD2FD15-2093-CF64-089C-AB3EDB2E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E40EB6C6-D1BF-4FF3-A3E0-90B11073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B4776CE4-4E6C-3927-F487-D2566429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005D67FD-0667-DCA8-D71C-103CDE79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6" action="ppaction://hlinksldjump"/>
            <a:extLst>
              <a:ext uri="{FF2B5EF4-FFF2-40B4-BE49-F238E27FC236}">
                <a16:creationId xmlns:a16="http://schemas.microsoft.com/office/drawing/2014/main" id="{05CA9C6E-1AC5-F43D-7C17-9F5EDB7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6E65D70A-F71F-87D6-F0E5-68260742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156D4E-EA47-9EF8-67F7-D31D04895133}"/>
              </a:ext>
            </a:extLst>
          </p:cNvPr>
          <p:cNvSpPr txBox="1"/>
          <p:nvPr/>
        </p:nvSpPr>
        <p:spPr>
          <a:xfrm>
            <a:off x="3397598" y="153810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10458FD4-8918-051F-A31A-35FCEE866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290" y="170560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6EDBF5-9D9B-ECA3-8D57-21B86F2DFF09}"/>
              </a:ext>
            </a:extLst>
          </p:cNvPr>
          <p:cNvSpPr txBox="1"/>
          <p:nvPr/>
        </p:nvSpPr>
        <p:spPr>
          <a:xfrm>
            <a:off x="6144849" y="164718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7" name="Picture 24" descr="Gmail - Free social media icons">
            <a:extLst>
              <a:ext uri="{FF2B5EF4-FFF2-40B4-BE49-F238E27FC236}">
                <a16:creationId xmlns:a16="http://schemas.microsoft.com/office/drawing/2014/main" id="{38A56528-F8C6-B67F-3384-490142965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544" y="164718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617DA0-A2E8-C071-4DE0-0BE5A6823695}"/>
              </a:ext>
            </a:extLst>
          </p:cNvPr>
          <p:cNvSpPr txBox="1"/>
          <p:nvPr/>
        </p:nvSpPr>
        <p:spPr>
          <a:xfrm>
            <a:off x="8352972" y="170900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84FC2A-CBFA-4CF7-59B3-5A6BEC6A64C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  <p:sp>
        <p:nvSpPr>
          <p:cNvPr id="10" name="Rectangle: Rounded Corners 9">
            <a:hlinkClick r:id="rId21" action="ppaction://hlinksldjump"/>
            <a:extLst>
              <a:ext uri="{FF2B5EF4-FFF2-40B4-BE49-F238E27FC236}">
                <a16:creationId xmlns:a16="http://schemas.microsoft.com/office/drawing/2014/main" id="{5664D51B-1094-B1AC-FDAC-AD167C8F09AE}"/>
              </a:ext>
            </a:extLst>
          </p:cNvPr>
          <p:cNvSpPr/>
          <p:nvPr/>
        </p:nvSpPr>
        <p:spPr>
          <a:xfrm>
            <a:off x="435935" y="265814"/>
            <a:ext cx="1222744" cy="3615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278 L 0.39414 -0.005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84023 0.3129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707 -0.14815 C 0.08555 -0.18149 0.10768 -0.19908 0.13073 -0.19908 C 0.15716 -0.19908 0.17812 -0.18149 0.1931 -0.14815 L 0.26406 3.7037E-6 " pathEditMode="relative" rAng="0" ptsTypes="AAAAA">
                                      <p:cBhvr>
                                        <p:cTn id="70" dur="1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3.7037E-6 L 0.50573 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44622 0.044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marR="0" lvl="0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365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364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366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363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nhuận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5DB430D4-29C1-2CE3-2E8A-4758187973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B26D5EF-DBEF-7D67-6909-7B9EE28B00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152400"/>
            <a:ext cx="1618953" cy="161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EA21AA-9A37-41F8-928F-D2D2136205B5}"/>
              </a:ext>
            </a:extLst>
          </p:cNvPr>
          <p:cNvSpPr/>
          <p:nvPr/>
        </p:nvSpPr>
        <p:spPr>
          <a:xfrm>
            <a:off x="1118114" y="307753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03E102-D30B-42C2-BC33-E48E634EE4F5}"/>
              </a:ext>
            </a:extLst>
          </p:cNvPr>
          <p:cNvSpPr/>
          <p:nvPr/>
        </p:nvSpPr>
        <p:spPr>
          <a:xfrm>
            <a:off x="1118114" y="305443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736A2-80E7-4EA4-B766-1A3E09A56AB9}"/>
              </a:ext>
            </a:extLst>
          </p:cNvPr>
          <p:cNvSpPr/>
          <p:nvPr/>
        </p:nvSpPr>
        <p:spPr>
          <a:xfrm>
            <a:off x="1110222" y="445667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31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98F4F9-C7EA-4DD2-BA0C-6858EC2DF839}"/>
              </a:ext>
            </a:extLst>
          </p:cNvPr>
          <p:cNvSpPr/>
          <p:nvPr/>
        </p:nvSpPr>
        <p:spPr>
          <a:xfrm>
            <a:off x="109299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28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71EC61-57E8-44D4-8282-E8B7627A504F}"/>
              </a:ext>
            </a:extLst>
          </p:cNvPr>
          <p:cNvSpPr/>
          <p:nvPr/>
        </p:nvSpPr>
        <p:spPr>
          <a:xfrm>
            <a:off x="612707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30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5B8966-F4A0-45D5-89DD-304F7B5392AD}"/>
              </a:ext>
            </a:extLst>
          </p:cNvPr>
          <p:cNvSpPr/>
          <p:nvPr/>
        </p:nvSpPr>
        <p:spPr>
          <a:xfrm>
            <a:off x="6127070" y="4455632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29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9616DEE-C985-4463-8089-CF19D72B1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8214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6D19A7-5BF4-41F2-AFAF-38A800F6F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31" y="5390783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A9F37D-7CC6-439B-B874-DAF7EC1A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26" y="4496407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1D5E21-1FB7-45BD-88E8-3A82C9392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0015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A439E8AD-38BC-46FF-AE10-F3AA4F757135}"/>
              </a:ext>
            </a:extLst>
          </p:cNvPr>
          <p:cNvSpPr/>
          <p:nvPr/>
        </p:nvSpPr>
        <p:spPr>
          <a:xfrm>
            <a:off x="832636" y="67582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…..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E60B1D-2702-4B47-9CBF-895CA59524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81000" y="2184061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19EB1047-A919-765A-4191-F90C4CF1D1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marR="0" lvl="0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230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240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220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250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40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=…….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ACE269-1679-4E9E-A72D-6913E1806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31370" y="230906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9E3F9398-B40D-2035-314E-8F972B097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90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=…..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1,2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1,3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62DFC-65C2-46FD-8D45-7C925B04A88A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1,5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1,4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-62106" y="2361705"/>
            <a:ext cx="1915848" cy="1917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56DB030B-974D-466A-38FB-EDD118D47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1,4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1,6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1,5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1,7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30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= …..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r="18599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26E47FB2-FFC2-3E97-B1A3-047AB85E78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619" y="0"/>
            <a:ext cx="2700762" cy="1603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A1D18-6D6B-A234-9FA0-89E3ED38E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756" y="1589917"/>
            <a:ext cx="8468078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2E112-036C-8844-D10D-D1D95DA63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872" y="4148489"/>
            <a:ext cx="270685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268</Words>
  <Application>Microsoft Office PowerPoint</Application>
  <PresentationFormat>Widescreen</PresentationFormat>
  <Paragraphs>47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Cascadia Mono SemiBold</vt:lpstr>
      <vt:lpstr>Aptos</vt:lpstr>
      <vt:lpstr>Arial</vt:lpstr>
      <vt:lpstr>Calibri</vt:lpstr>
      <vt:lpstr>Calibri Light</vt:lpstr>
      <vt:lpstr>Cambria</vt:lpstr>
      <vt:lpstr>Office Theme</vt:lpstr>
      <vt:lpstr>Custom Design</vt:lpstr>
      <vt:lpstr>2_Custom Design</vt:lpstr>
      <vt:lpstr>1_Custom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Thao Tran</cp:lastModifiedBy>
  <cp:revision>65</cp:revision>
  <dcterms:created xsi:type="dcterms:W3CDTF">2024-12-12T12:28:30Z</dcterms:created>
  <dcterms:modified xsi:type="dcterms:W3CDTF">2025-02-17T02:58:59Z</dcterms:modified>
</cp:coreProperties>
</file>