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5" r:id="rId4"/>
    <p:sldId id="286" r:id="rId5"/>
    <p:sldId id="288" r:id="rId6"/>
    <p:sldId id="260" r:id="rId7"/>
    <p:sldId id="261" r:id="rId8"/>
    <p:sldId id="283" r:id="rId9"/>
    <p:sldId id="289" r:id="rId10"/>
    <p:sldId id="284" r:id="rId11"/>
    <p:sldId id="285" r:id="rId12"/>
    <p:sldId id="287" r:id="rId13"/>
    <p:sldId id="28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A61177-CA45-4EAD-8690-63D7D4C8F86E}">
          <p14:sldIdLst>
            <p14:sldId id="259"/>
            <p14:sldId id="258"/>
            <p14:sldId id="265"/>
            <p14:sldId id="286"/>
            <p14:sldId id="288"/>
          </p14:sldIdLst>
        </p14:section>
        <p14:section name="Untitled Section" id="{1F640BC2-3A9C-4BC6-BCF2-A126039EAB9D}">
          <p14:sldIdLst/>
        </p14:section>
        <p14:section name="Untitled Section" id="{42340B7B-CAAA-4A65-AF33-CB249C2AB8E4}">
          <p14:sldIdLst>
            <p14:sldId id="260"/>
            <p14:sldId id="261"/>
            <p14:sldId id="283"/>
            <p14:sldId id="289"/>
            <p14:sldId id="284"/>
            <p14:sldId id="285"/>
            <p14:sldId id="287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 Computer" initials="TC" lastIdx="1" clrIdx="0">
    <p:extLst>
      <p:ext uri="{19B8F6BF-5375-455C-9EA6-DF929625EA0E}">
        <p15:presenceInfo xmlns:p15="http://schemas.microsoft.com/office/powerpoint/2012/main" userId="TH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BB3B"/>
    <a:srgbClr val="FFCBFE"/>
    <a:srgbClr val="EAE2FB"/>
    <a:srgbClr val="ECE4FC"/>
    <a:srgbClr val="FF94FF"/>
    <a:srgbClr val="88FFFF"/>
    <a:srgbClr val="FFFF6E"/>
    <a:srgbClr val="FFFF30"/>
    <a:srgbClr val="FF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0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0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027289" y="2009421"/>
            <a:ext cx="10137422" cy="4447823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9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72533" y="414867"/>
            <a:ext cx="11446934" cy="602826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4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9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0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524889A-A4EA-F2AB-A88C-E58D8D2B6F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56" y="165179"/>
            <a:ext cx="1705663" cy="17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1818974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4D04B-AD82-124C-A7A1-67AC548C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22" y="1629772"/>
            <a:ext cx="6296025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F400A-9F6B-8CA5-B776-82DDAC12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67" y="2167049"/>
            <a:ext cx="5257800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0B6C3-FF87-A0CB-39FD-DE988A9FB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08" y="3094850"/>
            <a:ext cx="5448300" cy="561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217651-BA73-0404-0DD7-CD4DA2083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28" y="3623930"/>
            <a:ext cx="5667375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435421-E988-E7DF-3011-996865C2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63" y="4191472"/>
            <a:ext cx="4043916" cy="1988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A4E9A8-CBD9-E5B8-BC55-1904335A6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777" y="4178808"/>
            <a:ext cx="4042476" cy="2076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3AC35-BDBC-410A-BECD-C6BDFA69664A}"/>
              </a:ext>
            </a:extLst>
          </p:cNvPr>
          <p:cNvSpPr txBox="1"/>
          <p:nvPr/>
        </p:nvSpPr>
        <p:spPr>
          <a:xfrm>
            <a:off x="1382234" y="632778"/>
            <a:ext cx="91930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ví dụ về đổi đơn vị đo thời gian sau rồi </a:t>
            </a:r>
            <a:r>
              <a:rPr lang="vi-VN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tương tự: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8948DA-F5AF-6EDD-F55F-3CE38627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2" y="1602632"/>
            <a:ext cx="11139377" cy="344681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7FCF44-EE7C-8AC3-DF5D-FAE5BD5539E7}"/>
              </a:ext>
            </a:extLst>
          </p:cNvPr>
          <p:cNvSpPr/>
          <p:nvPr/>
        </p:nvSpPr>
        <p:spPr>
          <a:xfrm>
            <a:off x="2923953" y="2424223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1B5612-15C3-26E1-BC8F-42CFD092913D}"/>
              </a:ext>
            </a:extLst>
          </p:cNvPr>
          <p:cNvSpPr/>
          <p:nvPr/>
        </p:nvSpPr>
        <p:spPr>
          <a:xfrm>
            <a:off x="3306725" y="3264195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CF65CB-1FAD-A721-9C54-D473E03B0B06}"/>
              </a:ext>
            </a:extLst>
          </p:cNvPr>
          <p:cNvSpPr/>
          <p:nvPr/>
        </p:nvSpPr>
        <p:spPr>
          <a:xfrm>
            <a:off x="2977116" y="4178595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92092-BE14-306E-5B06-745CE76620A2}"/>
              </a:ext>
            </a:extLst>
          </p:cNvPr>
          <p:cNvSpPr/>
          <p:nvPr/>
        </p:nvSpPr>
        <p:spPr>
          <a:xfrm>
            <a:off x="6645349" y="2402958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0C325D-85D3-6168-BB5B-5169B3FCDC0E}"/>
              </a:ext>
            </a:extLst>
          </p:cNvPr>
          <p:cNvSpPr/>
          <p:nvPr/>
        </p:nvSpPr>
        <p:spPr>
          <a:xfrm>
            <a:off x="6858000" y="3285460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E00DC-D8A3-EFB7-79B7-640C19423225}"/>
              </a:ext>
            </a:extLst>
          </p:cNvPr>
          <p:cNvSpPr/>
          <p:nvPr/>
        </p:nvSpPr>
        <p:spPr>
          <a:xfrm>
            <a:off x="6868632" y="4231758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F8180A-1331-14AC-80EE-824AEF30C025}"/>
              </a:ext>
            </a:extLst>
          </p:cNvPr>
          <p:cNvSpPr/>
          <p:nvPr/>
        </p:nvSpPr>
        <p:spPr>
          <a:xfrm>
            <a:off x="10334847" y="2445488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2B9A66-5BB1-4646-F27F-16252E446090}"/>
              </a:ext>
            </a:extLst>
          </p:cNvPr>
          <p:cNvSpPr/>
          <p:nvPr/>
        </p:nvSpPr>
        <p:spPr>
          <a:xfrm>
            <a:off x="10122196" y="3264195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E8CAA7-C134-861F-3551-B8BDB0732EB9}"/>
              </a:ext>
            </a:extLst>
          </p:cNvPr>
          <p:cNvSpPr/>
          <p:nvPr/>
        </p:nvSpPr>
        <p:spPr>
          <a:xfrm>
            <a:off x="10239155" y="4146697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793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AC3C255-5D96-1977-7CCC-65C0CD64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71" y="606166"/>
            <a:ext cx="5143500" cy="7334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8FB366-8D7C-4075-ACBC-D92E686AE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02" y="1311792"/>
            <a:ext cx="88487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472" y="2388539"/>
            <a:ext cx="9415260" cy="584775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472" y="3159800"/>
            <a:ext cx="9396761" cy="584775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8C918298-A6C3-4124-2E9B-9F9CE875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79"/>
          <a:stretch/>
        </p:blipFill>
        <p:spPr>
          <a:xfrm>
            <a:off x="2707860" y="3860687"/>
            <a:ext cx="6776281" cy="266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15" y="163168"/>
            <a:ext cx="95349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8C918298-A6C3-4124-2E9B-9F9CE875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79"/>
          <a:stretch/>
        </p:blipFill>
        <p:spPr>
          <a:xfrm>
            <a:off x="1186277" y="2664179"/>
            <a:ext cx="9819447" cy="386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10" y="712177"/>
            <a:ext cx="881558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38358" y="856799"/>
            <a:ext cx="8266610" cy="1378672"/>
            <a:chOff x="5460023" y="707943"/>
            <a:chExt cx="6034564" cy="1378672"/>
          </a:xfrm>
        </p:grpSpPr>
        <p:sp>
          <p:nvSpPr>
            <p:cNvPr id="15" name="Rounded Rectangle 14"/>
            <p:cNvSpPr/>
            <p:nvPr/>
          </p:nvSpPr>
          <p:spPr>
            <a:xfrm>
              <a:off x="5460023" y="707943"/>
              <a:ext cx="6034564" cy="13547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9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60105" y="763176"/>
              <a:ext cx="58215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!</a:t>
              </a:r>
              <a:endParaRPr lang="vi-VN" altLang="en-US" sz="40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1998" y="0"/>
            <a:ext cx="1200002" cy="6750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8C327B-95E0-2F6C-D86B-7B8743A81BAB}"/>
              </a:ext>
            </a:extLst>
          </p:cNvPr>
          <p:cNvSpPr txBox="1"/>
          <p:nvPr/>
        </p:nvSpPr>
        <p:spPr>
          <a:xfrm>
            <a:off x="1612551" y="2707515"/>
            <a:ext cx="9415260" cy="1754326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kỉ, năm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tháng, tuần, ngày, giờ, phút, giây.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71FC-8EDE-41BD-8F8A-37DFBABE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1637334"/>
            <a:ext cx="10515600" cy="202026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68. ÔN TẬP VỀ CÁC ĐƠN VỊ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16906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71FC-8EDE-41BD-8F8A-37DFBABE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1637334"/>
            <a:ext cx="10515600" cy="2020266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8" y="1510631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E1406-9466-52B2-FBB2-5DFD71E1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1453265"/>
            <a:ext cx="11147904" cy="36863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9F0D31-D777-920D-ACEC-73C05DC76BBC}"/>
              </a:ext>
            </a:extLst>
          </p:cNvPr>
          <p:cNvSpPr/>
          <p:nvPr/>
        </p:nvSpPr>
        <p:spPr>
          <a:xfrm>
            <a:off x="3381153" y="2402958"/>
            <a:ext cx="563526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099819-2067-4F88-D1CD-972E55A243C4}"/>
              </a:ext>
            </a:extLst>
          </p:cNvPr>
          <p:cNvSpPr/>
          <p:nvPr/>
        </p:nvSpPr>
        <p:spPr>
          <a:xfrm>
            <a:off x="3083442" y="3062177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AFF0E7-D607-979B-56D9-B53CAB38BA23}"/>
              </a:ext>
            </a:extLst>
          </p:cNvPr>
          <p:cNvSpPr/>
          <p:nvPr/>
        </p:nvSpPr>
        <p:spPr>
          <a:xfrm>
            <a:off x="2785730" y="3742660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2D35D1-60A5-50DA-E5A3-FBDABAF32189}"/>
              </a:ext>
            </a:extLst>
          </p:cNvPr>
          <p:cNvSpPr/>
          <p:nvPr/>
        </p:nvSpPr>
        <p:spPr>
          <a:xfrm>
            <a:off x="2966483" y="4444409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02123-FB78-650F-26E0-513734CB96A7}"/>
              </a:ext>
            </a:extLst>
          </p:cNvPr>
          <p:cNvSpPr/>
          <p:nvPr/>
        </p:nvSpPr>
        <p:spPr>
          <a:xfrm>
            <a:off x="8070111" y="2424223"/>
            <a:ext cx="627322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10926A-23AE-58B0-C892-C3FD5BF42B71}"/>
              </a:ext>
            </a:extLst>
          </p:cNvPr>
          <p:cNvSpPr/>
          <p:nvPr/>
        </p:nvSpPr>
        <p:spPr>
          <a:xfrm>
            <a:off x="8006316" y="3072810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2D1829-FD53-6EBB-0455-D87C9A03D4EA}"/>
              </a:ext>
            </a:extLst>
          </p:cNvPr>
          <p:cNvSpPr/>
          <p:nvPr/>
        </p:nvSpPr>
        <p:spPr>
          <a:xfrm>
            <a:off x="9058939" y="3774558"/>
            <a:ext cx="627322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366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988EAB-8458-5B97-5B9E-B726201B749A}"/>
              </a:ext>
            </a:extLst>
          </p:cNvPr>
          <p:cNvSpPr/>
          <p:nvPr/>
        </p:nvSpPr>
        <p:spPr>
          <a:xfrm>
            <a:off x="10111562" y="4433777"/>
            <a:ext cx="627322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365</a:t>
            </a:r>
          </a:p>
        </p:txBody>
      </p:sp>
    </p:spTree>
    <p:extLst>
      <p:ext uri="{BB962C8B-B14F-4D97-AF65-F5344CB8AC3E}">
        <p14:creationId xmlns:p14="http://schemas.microsoft.com/office/powerpoint/2010/main" val="3271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7" grpId="0" animBg="1"/>
      <p:bldP spid="20" grpId="0" animBg="1"/>
      <p:bldP spid="21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42761-4E01-4C6E-586F-4DB51E6C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685925"/>
            <a:ext cx="11268075" cy="34861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E42885-D3BA-66B1-D016-AFBD95CBF226}"/>
              </a:ext>
            </a:extLst>
          </p:cNvPr>
          <p:cNvSpPr/>
          <p:nvPr/>
        </p:nvSpPr>
        <p:spPr>
          <a:xfrm>
            <a:off x="5794743" y="1711842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77689D-396E-D893-051E-0B708FC35B51}"/>
              </a:ext>
            </a:extLst>
          </p:cNvPr>
          <p:cNvSpPr/>
          <p:nvPr/>
        </p:nvSpPr>
        <p:spPr>
          <a:xfrm>
            <a:off x="6911161" y="2434856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B7BCF0-E994-BE84-C356-73AC8C04E3B7}"/>
              </a:ext>
            </a:extLst>
          </p:cNvPr>
          <p:cNvSpPr/>
          <p:nvPr/>
        </p:nvSpPr>
        <p:spPr>
          <a:xfrm>
            <a:off x="7442789" y="3200400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8E4B03-F10D-CBE7-D4A7-D6CA4A7680CC}"/>
              </a:ext>
            </a:extLst>
          </p:cNvPr>
          <p:cNvSpPr/>
          <p:nvPr/>
        </p:nvSpPr>
        <p:spPr>
          <a:xfrm>
            <a:off x="1584250" y="4572000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414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71FC-8EDE-41BD-8F8A-37DFBABE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1637334"/>
            <a:ext cx="10515600" cy="202026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177</Words>
  <Application>Microsoft Office PowerPoint</Application>
  <PresentationFormat>Widescreen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TOÁN BÀI 68. ÔN TẬP VỀ CÁC ĐƠN VỊ ĐO THỜI GIAN</vt:lpstr>
      <vt:lpstr>YÊU CẦU CẦN ĐẠT - Ôn lại một số đơn vị đo thời gian thông dụng đã học và mối quan hệ giữa các đơn vị đó. - Biết chuyển đổi đơn vị đo thời gian bằng cách vận dụng mối quan hệ giữa các số đo đại lượng. </vt:lpstr>
      <vt:lpstr>PowerPoint Presentation</vt:lpstr>
      <vt:lpstr>PowerPoint Presentation</vt:lpstr>
      <vt:lpstr>PowerPoint Presentation</vt:lpstr>
      <vt:lpstr>1 thập kỉ = 10 năm 1 thiên niên kỉ = 1000 năm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 Computer</cp:lastModifiedBy>
  <cp:revision>67</cp:revision>
  <dcterms:created xsi:type="dcterms:W3CDTF">2024-12-12T12:28:30Z</dcterms:created>
  <dcterms:modified xsi:type="dcterms:W3CDTF">2025-03-17T23:26:57Z</dcterms:modified>
</cp:coreProperties>
</file>