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</p:sldMasterIdLst>
  <p:notesMasterIdLst>
    <p:notesMasterId r:id="rId20"/>
  </p:notesMasterIdLst>
  <p:sldIdLst>
    <p:sldId id="257" r:id="rId4"/>
    <p:sldId id="293" r:id="rId5"/>
    <p:sldId id="348" r:id="rId6"/>
    <p:sldId id="349" r:id="rId7"/>
    <p:sldId id="346" r:id="rId8"/>
    <p:sldId id="321" r:id="rId9"/>
    <p:sldId id="350" r:id="rId10"/>
    <p:sldId id="351" r:id="rId11"/>
    <p:sldId id="339" r:id="rId12"/>
    <p:sldId id="347" r:id="rId13"/>
    <p:sldId id="352" r:id="rId14"/>
    <p:sldId id="353" r:id="rId15"/>
    <p:sldId id="354" r:id="rId16"/>
    <p:sldId id="317" r:id="rId17"/>
    <p:sldId id="294" r:id="rId18"/>
    <p:sldId id="280" r:id="rId19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5" autoAdjust="0"/>
    <p:restoredTop sz="94747" autoAdjust="0"/>
  </p:normalViewPr>
  <p:slideViewPr>
    <p:cSldViewPr snapToGrid="0" showGuides="1">
      <p:cViewPr varScale="1">
        <p:scale>
          <a:sx n="88" d="100"/>
          <a:sy n="88" d="100"/>
        </p:scale>
        <p:origin x="90" y="120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BA2DEFC0-21E7-0FF3-64CB-A36E5BE80E47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6386" name="Text Placeholder 2">
            <a:extLst>
              <a:ext uri="{FF2B5EF4-FFF2-40B4-BE49-F238E27FC236}">
                <a16:creationId xmlns:a16="http://schemas.microsoft.com/office/drawing/2014/main" id="{275C7022-93E1-7CDA-0148-28A9E888212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2023/7/13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7/13/2023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52813" y="203455"/>
            <a:ext cx="8021072" cy="1331097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70C0"/>
                </a:solidFill>
                <a:latin typeface="Segoe Print" pitchFamily="2" charset="0"/>
                <a:ea typeface="微软雅黑" panose="020B0503020204020204" pitchFamily="34" charset="-122"/>
              </a:rPr>
              <a:t>NHIỆT LIỆT CHÀO MỪNG CÁC THẦY CÔ VỀ DỰ GIỜ MÔN CÔNG NGHỆ LỚP 4</a:t>
            </a:r>
            <a:endParaRPr lang="zh-CN" altLang="en-US" sz="2400" b="1" dirty="0">
              <a:solidFill>
                <a:srgbClr val="0070C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225256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7EEE5-8D65-F74C-B7D5-58C810E45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9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680A2F-17E3-D735-964B-D99A7125C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7"/>
          <a:stretch/>
        </p:blipFill>
        <p:spPr>
          <a:xfrm>
            <a:off x="429657" y="1949296"/>
            <a:ext cx="8053332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00672"/>
      </p:ext>
    </p:extLst>
  </p:cSld>
  <p:clrMapOvr>
    <a:masterClrMapping/>
  </p:clrMapOvr>
  <p:transition spd="med" advClick="0" advTm="0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26C45-6617-80DF-4243-4CC5B317A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" y="315685"/>
            <a:ext cx="9109627" cy="464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81524"/>
      </p:ext>
    </p:extLst>
  </p:cSld>
  <p:clrMapOvr>
    <a:masterClrMapping/>
  </p:clrMapOvr>
  <p:transition spd="med" advClick="0" advTm="0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ABEA1-370F-FD81-68B7-C3E5202BD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6" y="254077"/>
            <a:ext cx="9148896" cy="51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9412"/>
      </p:ext>
    </p:extLst>
  </p:cSld>
  <p:clrMapOvr>
    <a:masterClrMapping/>
  </p:clrMapOvr>
  <p:transition spd="med" advClick="0" advTm="0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BB2D6C-0513-3FA7-0977-C106B632D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8" y="457959"/>
            <a:ext cx="8414569" cy="39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5300"/>
      </p:ext>
    </p:extLst>
  </p:cSld>
  <p:clrMapOvr>
    <a:masterClrMapping/>
  </p:clrMapOvr>
  <p:transition spd="med" advClick="0" advTm="0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535727" y="2277579"/>
            <a:ext cx="2247664" cy="738633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VẬN DỤNG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15840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E9ACB-527E-FA73-F79E-EA4E78B4F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6" y="1928146"/>
            <a:ext cx="8238131" cy="128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 rot="20516974">
            <a:off x="80495" y="1003148"/>
            <a:ext cx="8239869" cy="1828349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XIN CÁM ƠN CÁC THẦY CÔ GIÁO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 CÁC EM HỌC SINH</a:t>
            </a:r>
          </a:p>
        </p:txBody>
      </p:sp>
    </p:spTree>
  </p:cSld>
  <p:clrMapOvr>
    <a:masterClrMapping/>
  </p:clrMapOvr>
  <p:transition spd="med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383408" y="2277578"/>
            <a:ext cx="2552295" cy="738662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KHỞI ĐỘNG 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930482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42359-0EED-2D84-5159-EB085E25F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52723"/>
      </p:ext>
    </p:extLst>
  </p:cSld>
  <p:clrMapOvr>
    <a:masterClrMapping/>
  </p:clrMapOvr>
  <p:transition spd="med" advClick="0" advTm="0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8F812C-AE3A-DE0D-3758-998FC9191AE0}"/>
              </a:ext>
            </a:extLst>
          </p:cNvPr>
          <p:cNvSpPr txBox="1"/>
          <p:nvPr/>
        </p:nvSpPr>
        <p:spPr>
          <a:xfrm>
            <a:off x="2066422" y="459432"/>
            <a:ext cx="717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iaThe">
            <a:hlinkClick r:id="" action="ppaction://media"/>
            <a:extLst>
              <a:ext uri="{FF2B5EF4-FFF2-40B4-BE49-F238E27FC236}">
                <a16:creationId xmlns:a16="http://schemas.microsoft.com/office/drawing/2014/main" id="{8CFCD943-B768-9E67-4377-4948A68C28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86" y="985837"/>
            <a:ext cx="8599714" cy="4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2541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B9ABD1D6-B392-64F7-2D71-51F75A8C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>
          <a:xfrm>
            <a:off x="1711160" y="665805"/>
            <a:ext cx="5721679" cy="4230721"/>
          </a:xfrm>
          <a:prstGeom prst="rect">
            <a:avLst/>
          </a:prstGeom>
        </p:spPr>
      </p:pic>
      <p:sp>
        <p:nvSpPr>
          <p:cNvPr id="2" name="文本框 3">
            <a:extLst>
              <a:ext uri="{FF2B5EF4-FFF2-40B4-BE49-F238E27FC236}">
                <a16:creationId xmlns:a16="http://schemas.microsoft.com/office/drawing/2014/main" id="{179703B6-F67A-451D-877E-B0AE2D3AA0A4}"/>
              </a:ext>
            </a:extLst>
          </p:cNvPr>
          <p:cNvSpPr txBox="1"/>
          <p:nvPr/>
        </p:nvSpPr>
        <p:spPr>
          <a:xfrm>
            <a:off x="3244870" y="1495756"/>
            <a:ext cx="2654257" cy="684767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KHÁM PHÁ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508984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未标题-2.png">
            <a:extLst>
              <a:ext uri="{FF2B5EF4-FFF2-40B4-BE49-F238E27FC236}">
                <a16:creationId xmlns:a16="http://schemas.microsoft.com/office/drawing/2014/main" id="{C2C78192-3A3A-FE70-83B4-13CC644629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2540" y="-74290"/>
            <a:ext cx="9485524" cy="521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8F909-7245-E7A8-8FB7-6C8DBFA592E3}"/>
              </a:ext>
            </a:extLst>
          </p:cNvPr>
          <p:cNvSpPr txBox="1"/>
          <p:nvPr/>
        </p:nvSpPr>
        <p:spPr>
          <a:xfrm>
            <a:off x="1064936" y="1101689"/>
            <a:ext cx="717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370FF-9B67-C121-EFBC-5EA842216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36" y="1624909"/>
            <a:ext cx="3108569" cy="3315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44DFDB-7A08-2363-2428-8A0FB1EE2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940" y="1573266"/>
            <a:ext cx="3383991" cy="3198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DC6817-96CA-DCF3-95E5-6A3EFF61CB2D}"/>
              </a:ext>
            </a:extLst>
          </p:cNvPr>
          <p:cNvSpPr txBox="1"/>
          <p:nvPr/>
        </p:nvSpPr>
        <p:spPr>
          <a:xfrm>
            <a:off x="1153069" y="2649355"/>
            <a:ext cx="717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126098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未标题-2.png">
            <a:extLst>
              <a:ext uri="{FF2B5EF4-FFF2-40B4-BE49-F238E27FC236}">
                <a16:creationId xmlns:a16="http://schemas.microsoft.com/office/drawing/2014/main" id="{C2C78192-3A3A-FE70-83B4-13CC644629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2540" y="-74290"/>
            <a:ext cx="9485524" cy="521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8F909-7245-E7A8-8FB7-6C8DBFA592E3}"/>
              </a:ext>
            </a:extLst>
          </p:cNvPr>
          <p:cNvSpPr txBox="1"/>
          <p:nvPr/>
        </p:nvSpPr>
        <p:spPr>
          <a:xfrm>
            <a:off x="1064936" y="1101689"/>
            <a:ext cx="717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DC6817-96CA-DCF3-95E5-6A3EFF61CB2D}"/>
              </a:ext>
            </a:extLst>
          </p:cNvPr>
          <p:cNvSpPr txBox="1"/>
          <p:nvPr/>
        </p:nvSpPr>
        <p:spPr>
          <a:xfrm>
            <a:off x="1153071" y="1511544"/>
            <a:ext cx="7175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44979-17FA-783F-6674-2035BE9EC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72" y="2352285"/>
            <a:ext cx="7830643" cy="27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06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B9ABD1D6-B392-64F7-2D71-51F75A8C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>
          <a:xfrm>
            <a:off x="1711160" y="665805"/>
            <a:ext cx="5721679" cy="4230721"/>
          </a:xfrm>
          <a:prstGeom prst="rect">
            <a:avLst/>
          </a:prstGeom>
        </p:spPr>
      </p:pic>
      <p:sp>
        <p:nvSpPr>
          <p:cNvPr id="2" name="文本框 3">
            <a:extLst>
              <a:ext uri="{FF2B5EF4-FFF2-40B4-BE49-F238E27FC236}">
                <a16:creationId xmlns:a16="http://schemas.microsoft.com/office/drawing/2014/main" id="{179703B6-F67A-451D-877E-B0AE2D3AA0A4}"/>
              </a:ext>
            </a:extLst>
          </p:cNvPr>
          <p:cNvSpPr txBox="1"/>
          <p:nvPr/>
        </p:nvSpPr>
        <p:spPr>
          <a:xfrm>
            <a:off x="3136013" y="1240653"/>
            <a:ext cx="2654257" cy="1331097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AI NHANH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AI ĐÚNG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5782659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33">
            <a:extLst>
              <a:ext uri="{FF2B5EF4-FFF2-40B4-BE49-F238E27FC236}">
                <a16:creationId xmlns:a16="http://schemas.microsoft.com/office/drawing/2014/main" id="{E8FD8911-95BE-D131-99B8-514BD7885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085850"/>
            <a:ext cx="63436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4" descr="star_tip_md_w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114655-C035-C202-026C-B3903DCD9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865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>
            <a:extLst>
              <a:ext uri="{FF2B5EF4-FFF2-40B4-BE49-F238E27FC236}">
                <a16:creationId xmlns:a16="http://schemas.microsoft.com/office/drawing/2014/main" id="{9B039EA9-292C-8D4E-2757-5C9B7584EC90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7625"/>
            <a:ext cx="1027509" cy="971550"/>
            <a:chOff x="4574" y="3342"/>
            <a:chExt cx="960" cy="912"/>
          </a:xfrm>
        </p:grpSpPr>
        <p:sp>
          <p:nvSpPr>
            <p:cNvPr id="15366" name="AutoShape 20">
              <a:extLst>
                <a:ext uri="{FF2B5EF4-FFF2-40B4-BE49-F238E27FC236}">
                  <a16:creationId xmlns:a16="http://schemas.microsoft.com/office/drawing/2014/main" id="{A4C8295E-C7FA-00AE-BAF6-6C5D056E3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67" name="Text Box 21">
              <a:extLst>
                <a:ext uri="{FF2B5EF4-FFF2-40B4-BE49-F238E27FC236}">
                  <a16:creationId xmlns:a16="http://schemas.microsoft.com/office/drawing/2014/main" id="{16D29F87-8222-CAAD-7FC9-CCFD8265A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3" name="Group 22">
            <a:extLst>
              <a:ext uri="{FF2B5EF4-FFF2-40B4-BE49-F238E27FC236}">
                <a16:creationId xmlns:a16="http://schemas.microsoft.com/office/drawing/2014/main" id="{9C9EBCBF-C908-C097-ABB9-8E7A71A675A2}"/>
              </a:ext>
            </a:extLst>
          </p:cNvPr>
          <p:cNvGrpSpPr>
            <a:grpSpLocks/>
          </p:cNvGrpSpPr>
          <p:nvPr/>
        </p:nvGrpSpPr>
        <p:grpSpPr bwMode="auto">
          <a:xfrm>
            <a:off x="6544866" y="3857625"/>
            <a:ext cx="1027509" cy="971550"/>
            <a:chOff x="4574" y="3342"/>
            <a:chExt cx="960" cy="912"/>
          </a:xfrm>
        </p:grpSpPr>
        <p:sp>
          <p:nvSpPr>
            <p:cNvPr id="15369" name="AutoShape 23">
              <a:extLst>
                <a:ext uri="{FF2B5EF4-FFF2-40B4-BE49-F238E27FC236}">
                  <a16:creationId xmlns:a16="http://schemas.microsoft.com/office/drawing/2014/main" id="{FEA3265A-1E5E-8B4C-8495-9FE372814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70" name="Text Box 24">
              <a:extLst>
                <a:ext uri="{FF2B5EF4-FFF2-40B4-BE49-F238E27FC236}">
                  <a16:creationId xmlns:a16="http://schemas.microsoft.com/office/drawing/2014/main" id="{3C57425B-8F2C-50E9-7EA1-C9C946C90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411AD329-6D5A-0BC0-2C1C-13C1F67116D2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7625"/>
            <a:ext cx="1027509" cy="971550"/>
            <a:chOff x="4574" y="3342"/>
            <a:chExt cx="960" cy="912"/>
          </a:xfrm>
        </p:grpSpPr>
        <p:sp>
          <p:nvSpPr>
            <p:cNvPr id="15372" name="AutoShape 26">
              <a:extLst>
                <a:ext uri="{FF2B5EF4-FFF2-40B4-BE49-F238E27FC236}">
                  <a16:creationId xmlns:a16="http://schemas.microsoft.com/office/drawing/2014/main" id="{73E7198C-B356-666B-854B-B3782702E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73" name="Text Box 27">
              <a:extLst>
                <a:ext uri="{FF2B5EF4-FFF2-40B4-BE49-F238E27FC236}">
                  <a16:creationId xmlns:a16="http://schemas.microsoft.com/office/drawing/2014/main" id="{C5CD753F-54E8-B776-805E-4073E5A8B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E53B2B09-3278-0769-875B-51DE9415A235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7625"/>
            <a:ext cx="1027509" cy="971550"/>
            <a:chOff x="4574" y="3342"/>
            <a:chExt cx="960" cy="912"/>
          </a:xfrm>
        </p:grpSpPr>
        <p:sp>
          <p:nvSpPr>
            <p:cNvPr id="15375" name="AutoShape 29">
              <a:extLst>
                <a:ext uri="{FF2B5EF4-FFF2-40B4-BE49-F238E27FC236}">
                  <a16:creationId xmlns:a16="http://schemas.microsoft.com/office/drawing/2014/main" id="{D1CC103E-AE47-7A33-13B6-005B66B53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76" name="Text Box 30">
              <a:extLst>
                <a:ext uri="{FF2B5EF4-FFF2-40B4-BE49-F238E27FC236}">
                  <a16:creationId xmlns:a16="http://schemas.microsoft.com/office/drawing/2014/main" id="{758B089F-2103-9EA3-33FA-6493313F4C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056AE8A8-FEE9-0671-2968-771ACA9D0C3B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7625"/>
            <a:ext cx="1027509" cy="971550"/>
            <a:chOff x="3817" y="5015"/>
            <a:chExt cx="960" cy="912"/>
          </a:xfrm>
        </p:grpSpPr>
        <p:sp>
          <p:nvSpPr>
            <p:cNvPr id="15378" name="AutoShape 32">
              <a:extLst>
                <a:ext uri="{FF2B5EF4-FFF2-40B4-BE49-F238E27FC236}">
                  <a16:creationId xmlns:a16="http://schemas.microsoft.com/office/drawing/2014/main" id="{529AE0BA-D4F3-156D-7B9E-ED4CFBECF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79" name="Text Box 33">
              <a:extLst>
                <a:ext uri="{FF2B5EF4-FFF2-40B4-BE49-F238E27FC236}">
                  <a16:creationId xmlns:a16="http://schemas.microsoft.com/office/drawing/2014/main" id="{80B81555-7B0A-C099-73C1-EEA78FD150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F56A0613-379A-6C9F-A0FA-1141D92A5A99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0481"/>
            <a:ext cx="1027509" cy="971550"/>
            <a:chOff x="4574" y="3342"/>
            <a:chExt cx="960" cy="912"/>
          </a:xfrm>
        </p:grpSpPr>
        <p:sp>
          <p:nvSpPr>
            <p:cNvPr id="15381" name="AutoShape 35">
              <a:extLst>
                <a:ext uri="{FF2B5EF4-FFF2-40B4-BE49-F238E27FC236}">
                  <a16:creationId xmlns:a16="http://schemas.microsoft.com/office/drawing/2014/main" id="{44DF9BCF-02E7-1E46-4B5B-C6BE7E9F7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82" name="Text Box 36">
              <a:extLst>
                <a:ext uri="{FF2B5EF4-FFF2-40B4-BE49-F238E27FC236}">
                  <a16:creationId xmlns:a16="http://schemas.microsoft.com/office/drawing/2014/main" id="{1485161E-6515-342E-5DDA-9CFAAB45F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8" name="Group 37">
            <a:extLst>
              <a:ext uri="{FF2B5EF4-FFF2-40B4-BE49-F238E27FC236}">
                <a16:creationId xmlns:a16="http://schemas.microsoft.com/office/drawing/2014/main" id="{224399E5-3FCA-ABA2-89DD-855C3EE89AB5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0481"/>
            <a:ext cx="1027509" cy="971550"/>
            <a:chOff x="4574" y="3342"/>
            <a:chExt cx="960" cy="912"/>
          </a:xfrm>
        </p:grpSpPr>
        <p:sp>
          <p:nvSpPr>
            <p:cNvPr id="15384" name="AutoShape 38">
              <a:extLst>
                <a:ext uri="{FF2B5EF4-FFF2-40B4-BE49-F238E27FC236}">
                  <a16:creationId xmlns:a16="http://schemas.microsoft.com/office/drawing/2014/main" id="{C1EC0A1E-5940-E936-62C5-07A3DAB45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85" name="Text Box 39">
              <a:extLst>
                <a:ext uri="{FF2B5EF4-FFF2-40B4-BE49-F238E27FC236}">
                  <a16:creationId xmlns:a16="http://schemas.microsoft.com/office/drawing/2014/main" id="{66966499-2B8B-7BC3-23C8-615B96BBC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9" name="Group 40">
            <a:extLst>
              <a:ext uri="{FF2B5EF4-FFF2-40B4-BE49-F238E27FC236}">
                <a16:creationId xmlns:a16="http://schemas.microsoft.com/office/drawing/2014/main" id="{BF56F03B-5BC7-1E32-97F8-8F97101B1A1E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0481"/>
            <a:ext cx="1027509" cy="971550"/>
            <a:chOff x="4574" y="3342"/>
            <a:chExt cx="960" cy="912"/>
          </a:xfrm>
        </p:grpSpPr>
        <p:sp>
          <p:nvSpPr>
            <p:cNvPr id="15387" name="AutoShape 41">
              <a:extLst>
                <a:ext uri="{FF2B5EF4-FFF2-40B4-BE49-F238E27FC236}">
                  <a16:creationId xmlns:a16="http://schemas.microsoft.com/office/drawing/2014/main" id="{061575D2-7A1B-C96D-1D6B-32BAEA491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88" name="Text Box 42">
              <a:extLst>
                <a:ext uri="{FF2B5EF4-FFF2-40B4-BE49-F238E27FC236}">
                  <a16:creationId xmlns:a16="http://schemas.microsoft.com/office/drawing/2014/main" id="{6B947350-ECCE-1DEF-53B9-FBC45EA05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0791FA47-2F6F-8A4A-CE08-AE6C012F3D05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57625"/>
            <a:ext cx="1027509" cy="971550"/>
            <a:chOff x="4574" y="3342"/>
            <a:chExt cx="960" cy="912"/>
          </a:xfrm>
        </p:grpSpPr>
        <p:sp>
          <p:nvSpPr>
            <p:cNvPr id="15390" name="AutoShape 44">
              <a:extLst>
                <a:ext uri="{FF2B5EF4-FFF2-40B4-BE49-F238E27FC236}">
                  <a16:creationId xmlns:a16="http://schemas.microsoft.com/office/drawing/2014/main" id="{21C869CD-BF33-865B-7C56-BC68D4EF0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91" name="Text Box 45">
              <a:extLst>
                <a:ext uri="{FF2B5EF4-FFF2-40B4-BE49-F238E27FC236}">
                  <a16:creationId xmlns:a16="http://schemas.microsoft.com/office/drawing/2014/main" id="{788C7E42-01B7-FA6D-0529-1940A5362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4" y="3594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sp>
        <p:nvSpPr>
          <p:cNvPr id="15392" name="Text Box 49">
            <a:extLst>
              <a:ext uri="{FF2B5EF4-FFF2-40B4-BE49-F238E27FC236}">
                <a16:creationId xmlns:a16="http://schemas.microsoft.com/office/drawing/2014/main" id="{4AEE94D7-E466-90E1-D112-7E0E92B36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203" y="4138111"/>
            <a:ext cx="1252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1800" dirty="0" err="1">
                <a:solidFill>
                  <a:srgbClr val="FF0000"/>
                </a:solidFill>
              </a:rPr>
              <a:t>Thời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</a:rPr>
              <a:t>gian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grpSp>
        <p:nvGrpSpPr>
          <p:cNvPr id="11" name="Group 40">
            <a:extLst>
              <a:ext uri="{FF2B5EF4-FFF2-40B4-BE49-F238E27FC236}">
                <a16:creationId xmlns:a16="http://schemas.microsoft.com/office/drawing/2014/main" id="{885F9871-4D90-B03B-98F8-1C80960BEDD1}"/>
              </a:ext>
            </a:extLst>
          </p:cNvPr>
          <p:cNvGrpSpPr>
            <a:grpSpLocks/>
          </p:cNvGrpSpPr>
          <p:nvPr/>
        </p:nvGrpSpPr>
        <p:grpSpPr bwMode="auto">
          <a:xfrm>
            <a:off x="6554391" y="3870722"/>
            <a:ext cx="1027509" cy="971550"/>
            <a:chOff x="4574" y="3342"/>
            <a:chExt cx="960" cy="912"/>
          </a:xfrm>
        </p:grpSpPr>
        <p:sp>
          <p:nvSpPr>
            <p:cNvPr id="15395" name="AutoShape 41">
              <a:extLst>
                <a:ext uri="{FF2B5EF4-FFF2-40B4-BE49-F238E27FC236}">
                  <a16:creationId xmlns:a16="http://schemas.microsoft.com/office/drawing/2014/main" id="{3FA1642A-E2BA-CC81-6937-E03EE3EC1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endParaRPr lang="vi-VN" altLang="en-US" sz="1050"/>
            </a:p>
          </p:txBody>
        </p:sp>
        <p:sp>
          <p:nvSpPr>
            <p:cNvPr id="15396" name="Text Box 42">
              <a:extLst>
                <a:ext uri="{FF2B5EF4-FFF2-40B4-BE49-F238E27FC236}">
                  <a16:creationId xmlns:a16="http://schemas.microsoft.com/office/drawing/2014/main" id="{3C4E3FF6-E51F-16F1-9509-F6BA8866C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altLang="en-US" sz="27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6185" name="WordArt 5">
            <a:extLst>
              <a:ext uri="{FF2B5EF4-FFF2-40B4-BE49-F238E27FC236}">
                <a16:creationId xmlns:a16="http://schemas.microsoft.com/office/drawing/2014/main" id="{A28299D3-D9D9-7539-6C28-3B5515729C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63974" y="553264"/>
            <a:ext cx="4083844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Ai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nhanh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 Ai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đúng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0497C0-1A7B-83E3-B2F4-6F1369BE1C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9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6292</TotalTime>
  <Words>116</Words>
  <Application>Microsoft Office PowerPoint</Application>
  <PresentationFormat>On-screen Show (16:9)</PresentationFormat>
  <Paragraphs>25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.VnTime</vt:lpstr>
      <vt:lpstr>Arial</vt:lpstr>
      <vt:lpstr>Calibri</vt:lpstr>
      <vt:lpstr>Calibri Light</vt:lpstr>
      <vt:lpstr>Segoe Print</vt:lpstr>
      <vt:lpstr>Times New Roman</vt:lpstr>
      <vt:lpstr>Office 主题​​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Nguyễn Thị Thu Hiền</cp:lastModifiedBy>
  <cp:revision>264</cp:revision>
  <dcterms:created xsi:type="dcterms:W3CDTF">2017-06-11T12:45:34Z</dcterms:created>
  <dcterms:modified xsi:type="dcterms:W3CDTF">2023-07-13T16:50:12Z</dcterms:modified>
</cp:coreProperties>
</file>