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5" r:id="rId2"/>
  </p:sldMasterIdLst>
  <p:notesMasterIdLst>
    <p:notesMasterId r:id="rId21"/>
  </p:notesMasterIdLst>
  <p:sldIdLst>
    <p:sldId id="390" r:id="rId3"/>
    <p:sldId id="393" r:id="rId4"/>
    <p:sldId id="256" r:id="rId5"/>
    <p:sldId id="257" r:id="rId6"/>
    <p:sldId id="258" r:id="rId7"/>
    <p:sldId id="394" r:id="rId8"/>
    <p:sldId id="396" r:id="rId9"/>
    <p:sldId id="397" r:id="rId10"/>
    <p:sldId id="398" r:id="rId11"/>
    <p:sldId id="401" r:id="rId12"/>
    <p:sldId id="402" r:id="rId13"/>
    <p:sldId id="399" r:id="rId14"/>
    <p:sldId id="403" r:id="rId15"/>
    <p:sldId id="404" r:id="rId16"/>
    <p:sldId id="407" r:id="rId17"/>
    <p:sldId id="405" r:id="rId18"/>
    <p:sldId id="406" r:id="rId19"/>
    <p:sldId id="296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6" autoAdjust="0"/>
    <p:restoredTop sz="41577" autoAdjust="0"/>
  </p:normalViewPr>
  <p:slideViewPr>
    <p:cSldViewPr>
      <p:cViewPr varScale="1">
        <p:scale>
          <a:sx n="63" d="100"/>
          <a:sy n="63" d="100"/>
        </p:scale>
        <p:origin x="91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DBACDE-4F8E-481A-A88E-AAE57383C1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2D719-1043-4A54-BD2E-54C48658F928}">
      <dgm:prSet phldrT="[Text]" custT="1"/>
      <dgm:spPr/>
      <dgm:t>
        <a:bodyPr/>
        <a:lstStyle/>
        <a:p>
          <a:r>
            <a:rPr lang="en-US" sz="2800" dirty="0" err="1"/>
            <a:t>Thân</a:t>
          </a:r>
          <a:r>
            <a:rPr lang="en-US" sz="2800" dirty="0"/>
            <a:t> </a:t>
          </a:r>
          <a:r>
            <a:rPr lang="en-US" sz="2800" dirty="0" err="1"/>
            <a:t>thảo</a:t>
          </a:r>
          <a:r>
            <a:rPr lang="en-US" sz="2800" dirty="0"/>
            <a:t>, </a:t>
          </a:r>
          <a:r>
            <a:rPr lang="en-US" sz="2800" dirty="0" err="1"/>
            <a:t>thân</a:t>
          </a:r>
          <a:r>
            <a:rPr lang="en-US" sz="2800" dirty="0"/>
            <a:t> </a:t>
          </a:r>
          <a:r>
            <a:rPr lang="en-US" sz="2800" dirty="0" err="1"/>
            <a:t>ngắn</a:t>
          </a:r>
          <a:r>
            <a:rPr lang="en-US" sz="2800" dirty="0"/>
            <a:t>, </a:t>
          </a:r>
          <a:r>
            <a:rPr lang="en-US" sz="2800" dirty="0" err="1"/>
            <a:t>phình</a:t>
          </a:r>
          <a:r>
            <a:rPr lang="en-US" sz="2800" dirty="0"/>
            <a:t> to ở </a:t>
          </a:r>
          <a:r>
            <a:rPr lang="en-US" sz="2800" dirty="0" err="1"/>
            <a:t>phía</a:t>
          </a:r>
          <a:r>
            <a:rPr lang="en-US" sz="2800" dirty="0"/>
            <a:t> </a:t>
          </a:r>
          <a:r>
            <a:rPr lang="en-US" sz="2800" dirty="0" err="1"/>
            <a:t>gốc</a:t>
          </a:r>
          <a:r>
            <a:rPr lang="en-US" sz="2800" dirty="0"/>
            <a:t> </a:t>
          </a:r>
          <a:r>
            <a:rPr lang="en-US" sz="2800" dirty="0" err="1"/>
            <a:t>cây</a:t>
          </a:r>
          <a:r>
            <a:rPr lang="en-US" sz="2800" dirty="0"/>
            <a:t>, </a:t>
          </a:r>
          <a:r>
            <a:rPr lang="en-US" sz="2800" dirty="0" err="1"/>
            <a:t>mọng</a:t>
          </a:r>
          <a:r>
            <a:rPr lang="en-US" sz="2800" dirty="0"/>
            <a:t> </a:t>
          </a:r>
          <a:r>
            <a:rPr lang="en-US" sz="2800" dirty="0" err="1"/>
            <a:t>nước</a:t>
          </a:r>
          <a:r>
            <a:rPr lang="en-US" sz="2800" dirty="0"/>
            <a:t>.</a:t>
          </a:r>
        </a:p>
      </dgm:t>
    </dgm:pt>
    <dgm:pt modelId="{E5286CCD-354B-4D3B-B3BB-27B76E2F95CF}" type="parTrans" cxnId="{ED76AB84-774A-4F76-99DB-0087179C45E2}">
      <dgm:prSet/>
      <dgm:spPr/>
      <dgm:t>
        <a:bodyPr/>
        <a:lstStyle/>
        <a:p>
          <a:endParaRPr lang="en-US"/>
        </a:p>
      </dgm:t>
    </dgm:pt>
    <dgm:pt modelId="{69553A35-6872-4D2A-9D8F-7C0EB34F416E}" type="sibTrans" cxnId="{ED76AB84-774A-4F76-99DB-0087179C45E2}">
      <dgm:prSet/>
      <dgm:spPr/>
      <dgm:t>
        <a:bodyPr/>
        <a:lstStyle/>
        <a:p>
          <a:endParaRPr lang="en-US"/>
        </a:p>
      </dgm:t>
    </dgm:pt>
    <dgm:pt modelId="{ECC2CD43-8923-45E7-AB69-551D859B7648}">
      <dgm:prSet phldrT="[Text]" custT="1"/>
      <dgm:spPr/>
      <dgm:t>
        <a:bodyPr/>
        <a:lstStyle/>
        <a:p>
          <a:r>
            <a:rPr lang="en-US" sz="2800" dirty="0" err="1"/>
            <a:t>Lá</a:t>
          </a:r>
          <a:r>
            <a:rPr lang="en-US" sz="2800" dirty="0"/>
            <a:t> </a:t>
          </a:r>
          <a:r>
            <a:rPr lang="en-US" sz="2800" dirty="0" err="1"/>
            <a:t>hình</a:t>
          </a:r>
          <a:r>
            <a:rPr lang="en-US" sz="2800" dirty="0"/>
            <a:t> </a:t>
          </a:r>
          <a:r>
            <a:rPr lang="en-US" sz="2800" dirty="0" err="1"/>
            <a:t>bầu</a:t>
          </a:r>
          <a:r>
            <a:rPr lang="en-US" sz="2800" dirty="0"/>
            <a:t> </a:t>
          </a:r>
          <a:r>
            <a:rPr lang="en-US" sz="2800" dirty="0" err="1"/>
            <a:t>dục</a:t>
          </a:r>
          <a:r>
            <a:rPr lang="en-US" sz="2800" dirty="0"/>
            <a:t>, </a:t>
          </a:r>
          <a:r>
            <a:rPr lang="en-US" sz="2800" dirty="0" err="1"/>
            <a:t>màu</a:t>
          </a:r>
          <a:r>
            <a:rPr lang="en-US" sz="2800" dirty="0"/>
            <a:t> </a:t>
          </a:r>
          <a:r>
            <a:rPr lang="en-US" sz="2800" dirty="0" err="1"/>
            <a:t>xanh</a:t>
          </a:r>
          <a:r>
            <a:rPr lang="en-US" sz="2800" dirty="0"/>
            <a:t> </a:t>
          </a:r>
          <a:r>
            <a:rPr lang="en-US" sz="2800" dirty="0" err="1"/>
            <a:t>sẫm</a:t>
          </a:r>
          <a:r>
            <a:rPr lang="en-US" sz="2800" dirty="0"/>
            <a:t> </a:t>
          </a:r>
          <a:r>
            <a:rPr lang="en-US" sz="2800" dirty="0" err="1"/>
            <a:t>và</a:t>
          </a:r>
          <a:r>
            <a:rPr lang="en-US" sz="2800" dirty="0"/>
            <a:t> </a:t>
          </a:r>
          <a:r>
            <a:rPr lang="en-US" sz="2800" dirty="0" err="1"/>
            <a:t>bóng</a:t>
          </a:r>
          <a:r>
            <a:rPr lang="en-US" sz="2800" dirty="0"/>
            <a:t>. </a:t>
          </a:r>
          <a:r>
            <a:rPr lang="en-US" sz="2800" dirty="0" err="1"/>
            <a:t>Cây</a:t>
          </a:r>
          <a:r>
            <a:rPr lang="en-US" sz="2800" dirty="0"/>
            <a:t> </a:t>
          </a:r>
          <a:r>
            <a:rPr lang="en-US" sz="2800" dirty="0" err="1"/>
            <a:t>xanh</a:t>
          </a:r>
          <a:r>
            <a:rPr lang="en-US" sz="2800" dirty="0"/>
            <a:t> </a:t>
          </a:r>
          <a:r>
            <a:rPr lang="en-US" sz="2800" dirty="0" err="1"/>
            <a:t>tốt</a:t>
          </a:r>
          <a:r>
            <a:rPr lang="en-US" sz="2800" dirty="0"/>
            <a:t> </a:t>
          </a:r>
          <a:r>
            <a:rPr lang="en-US" sz="2800" dirty="0" err="1"/>
            <a:t>quanh</a:t>
          </a:r>
          <a:r>
            <a:rPr lang="en-US" sz="2800" dirty="0"/>
            <a:t> </a:t>
          </a:r>
          <a:r>
            <a:rPr lang="en-US" sz="2800" dirty="0" err="1"/>
            <a:t>năm</a:t>
          </a:r>
          <a:r>
            <a:rPr lang="en-US" sz="2800" dirty="0"/>
            <a:t>.</a:t>
          </a:r>
        </a:p>
      </dgm:t>
    </dgm:pt>
    <dgm:pt modelId="{9C65A31C-C22C-4E82-9B7C-619459757AEA}" type="parTrans" cxnId="{2CFA6676-15D0-4211-BB9B-D256E05F5D40}">
      <dgm:prSet/>
      <dgm:spPr/>
      <dgm:t>
        <a:bodyPr/>
        <a:lstStyle/>
        <a:p>
          <a:endParaRPr lang="en-US"/>
        </a:p>
      </dgm:t>
    </dgm:pt>
    <dgm:pt modelId="{5A10673F-D41F-40DF-B90B-3D74897DFD9A}" type="sibTrans" cxnId="{2CFA6676-15D0-4211-BB9B-D256E05F5D40}">
      <dgm:prSet/>
      <dgm:spPr/>
      <dgm:t>
        <a:bodyPr/>
        <a:lstStyle/>
        <a:p>
          <a:endParaRPr lang="en-US"/>
        </a:p>
      </dgm:t>
    </dgm:pt>
    <dgm:pt modelId="{AFFBF15B-4873-4754-AD0B-E8A495101AF5}">
      <dgm:prSet phldrT="[Text]"/>
      <dgm:spPr/>
      <dgm:t>
        <a:bodyPr/>
        <a:lstStyle/>
        <a:p>
          <a:r>
            <a:rPr lang="vi-VN" dirty="0"/>
            <a:t>Ý</a:t>
          </a:r>
          <a:r>
            <a:rPr lang="en-US" dirty="0"/>
            <a:t> </a:t>
          </a:r>
          <a:r>
            <a:rPr lang="en-US" dirty="0" err="1"/>
            <a:t>nghĩa</a:t>
          </a:r>
          <a:r>
            <a:rPr lang="en-US" dirty="0"/>
            <a:t> </a:t>
          </a:r>
          <a:r>
            <a:rPr lang="en-US" dirty="0" err="1"/>
            <a:t>mang</a:t>
          </a:r>
          <a:r>
            <a:rPr lang="en-US" dirty="0"/>
            <a:t> </a:t>
          </a:r>
          <a:r>
            <a:rPr lang="en-US" dirty="0" err="1"/>
            <a:t>lại</a:t>
          </a:r>
          <a:r>
            <a:rPr lang="en-US" dirty="0"/>
            <a:t> </a:t>
          </a:r>
          <a:r>
            <a:rPr lang="en-US" dirty="0" err="1"/>
            <a:t>thịnh</a:t>
          </a:r>
          <a:r>
            <a:rPr lang="en-US" dirty="0"/>
            <a:t> </a:t>
          </a:r>
          <a:r>
            <a:rPr lang="en-US" dirty="0" err="1"/>
            <a:t>vượng</a:t>
          </a:r>
          <a:r>
            <a:rPr lang="en-US" dirty="0"/>
            <a:t>, may </a:t>
          </a:r>
          <a:r>
            <a:rPr lang="en-US" dirty="0" err="1"/>
            <a:t>mắn</a:t>
          </a:r>
          <a:r>
            <a:rPr lang="en-US" dirty="0"/>
            <a:t>.</a:t>
          </a:r>
        </a:p>
      </dgm:t>
    </dgm:pt>
    <dgm:pt modelId="{47E430CB-BE84-4B51-BD2F-17C7E34C3A4D}" type="parTrans" cxnId="{57101D99-7436-4F84-8A4B-5EE793F11951}">
      <dgm:prSet/>
      <dgm:spPr/>
      <dgm:t>
        <a:bodyPr/>
        <a:lstStyle/>
        <a:p>
          <a:endParaRPr lang="en-US"/>
        </a:p>
      </dgm:t>
    </dgm:pt>
    <dgm:pt modelId="{FEAF3EF9-BC0C-498C-9396-F8189B167C5E}" type="sibTrans" cxnId="{57101D99-7436-4F84-8A4B-5EE793F11951}">
      <dgm:prSet/>
      <dgm:spPr/>
      <dgm:t>
        <a:bodyPr/>
        <a:lstStyle/>
        <a:p>
          <a:endParaRPr lang="en-US"/>
        </a:p>
      </dgm:t>
    </dgm:pt>
    <dgm:pt modelId="{3B21A7F0-2628-4396-A4D3-AA75F36BEC4B}" type="pres">
      <dgm:prSet presAssocID="{1ADBACDE-4F8E-481A-A88E-AAE57383C17F}" presName="Name0" presStyleCnt="0">
        <dgm:presLayoutVars>
          <dgm:chMax val="7"/>
          <dgm:chPref val="7"/>
          <dgm:dir/>
        </dgm:presLayoutVars>
      </dgm:prSet>
      <dgm:spPr/>
    </dgm:pt>
    <dgm:pt modelId="{2C0EE5F5-2D98-40DC-87D9-13B18A40E7BE}" type="pres">
      <dgm:prSet presAssocID="{1ADBACDE-4F8E-481A-A88E-AAE57383C17F}" presName="Name1" presStyleCnt="0"/>
      <dgm:spPr/>
    </dgm:pt>
    <dgm:pt modelId="{947E9552-5A53-458C-ACAA-AECB8ADBF07C}" type="pres">
      <dgm:prSet presAssocID="{1ADBACDE-4F8E-481A-A88E-AAE57383C17F}" presName="cycle" presStyleCnt="0"/>
      <dgm:spPr/>
    </dgm:pt>
    <dgm:pt modelId="{1B96A8D2-8ACF-467C-8410-454F4B3549E7}" type="pres">
      <dgm:prSet presAssocID="{1ADBACDE-4F8E-481A-A88E-AAE57383C17F}" presName="srcNode" presStyleLbl="node1" presStyleIdx="0" presStyleCnt="3"/>
      <dgm:spPr/>
    </dgm:pt>
    <dgm:pt modelId="{1906A652-E6C3-479D-9E67-9E0AC01291FF}" type="pres">
      <dgm:prSet presAssocID="{1ADBACDE-4F8E-481A-A88E-AAE57383C17F}" presName="conn" presStyleLbl="parChTrans1D2" presStyleIdx="0" presStyleCnt="1"/>
      <dgm:spPr/>
    </dgm:pt>
    <dgm:pt modelId="{62B6FEE2-9B74-4318-8F83-F88D077B56E0}" type="pres">
      <dgm:prSet presAssocID="{1ADBACDE-4F8E-481A-A88E-AAE57383C17F}" presName="extraNode" presStyleLbl="node1" presStyleIdx="0" presStyleCnt="3"/>
      <dgm:spPr/>
    </dgm:pt>
    <dgm:pt modelId="{91C2B51F-345E-4037-803B-4F8877A84DB3}" type="pres">
      <dgm:prSet presAssocID="{1ADBACDE-4F8E-481A-A88E-AAE57383C17F}" presName="dstNode" presStyleLbl="node1" presStyleIdx="0" presStyleCnt="3"/>
      <dgm:spPr/>
    </dgm:pt>
    <dgm:pt modelId="{936A413B-FD1B-4883-8F2D-6B6BEEE92581}" type="pres">
      <dgm:prSet presAssocID="{B4E2D719-1043-4A54-BD2E-54C48658F928}" presName="text_1" presStyleLbl="node1" presStyleIdx="0" presStyleCnt="3" custScaleY="112605" custLinFactNeighborX="1900">
        <dgm:presLayoutVars>
          <dgm:bulletEnabled val="1"/>
        </dgm:presLayoutVars>
      </dgm:prSet>
      <dgm:spPr/>
    </dgm:pt>
    <dgm:pt modelId="{EB462629-AF44-47B9-8D3B-2D1BAF790113}" type="pres">
      <dgm:prSet presAssocID="{B4E2D719-1043-4A54-BD2E-54C48658F928}" presName="accent_1" presStyleCnt="0"/>
      <dgm:spPr/>
    </dgm:pt>
    <dgm:pt modelId="{04535666-E7C3-4654-87EF-5F58C84AC1E9}" type="pres">
      <dgm:prSet presAssocID="{B4E2D719-1043-4A54-BD2E-54C48658F928}" presName="accentRepeatNode" presStyleLbl="solidFgAcc1" presStyleIdx="0" presStyleCnt="3"/>
      <dgm:spPr/>
    </dgm:pt>
    <dgm:pt modelId="{86B177F5-BB93-4DD8-BEC8-14E1DEA97DCD}" type="pres">
      <dgm:prSet presAssocID="{ECC2CD43-8923-45E7-AB69-551D859B7648}" presName="text_2" presStyleLbl="node1" presStyleIdx="1" presStyleCnt="3" custScaleY="123269">
        <dgm:presLayoutVars>
          <dgm:bulletEnabled val="1"/>
        </dgm:presLayoutVars>
      </dgm:prSet>
      <dgm:spPr/>
    </dgm:pt>
    <dgm:pt modelId="{BCF21104-1993-4431-8A44-F12A1780F700}" type="pres">
      <dgm:prSet presAssocID="{ECC2CD43-8923-45E7-AB69-551D859B7648}" presName="accent_2" presStyleCnt="0"/>
      <dgm:spPr/>
    </dgm:pt>
    <dgm:pt modelId="{379F28B8-84AF-4163-B9CF-0B99DE019616}" type="pres">
      <dgm:prSet presAssocID="{ECC2CD43-8923-45E7-AB69-551D859B7648}" presName="accentRepeatNode" presStyleLbl="solidFgAcc1" presStyleIdx="1" presStyleCnt="3"/>
      <dgm:spPr/>
    </dgm:pt>
    <dgm:pt modelId="{71227A37-753F-4BDE-A2E9-7C96C478A98E}" type="pres">
      <dgm:prSet presAssocID="{AFFBF15B-4873-4754-AD0B-E8A495101AF5}" presName="text_3" presStyleLbl="node1" presStyleIdx="2" presStyleCnt="3">
        <dgm:presLayoutVars>
          <dgm:bulletEnabled val="1"/>
        </dgm:presLayoutVars>
      </dgm:prSet>
      <dgm:spPr/>
    </dgm:pt>
    <dgm:pt modelId="{C71B7CC8-F407-449E-A821-F538A1C1DC43}" type="pres">
      <dgm:prSet presAssocID="{AFFBF15B-4873-4754-AD0B-E8A495101AF5}" presName="accent_3" presStyleCnt="0"/>
      <dgm:spPr/>
    </dgm:pt>
    <dgm:pt modelId="{743F9EC7-A45E-453B-8682-1CFB8CCF0B0E}" type="pres">
      <dgm:prSet presAssocID="{AFFBF15B-4873-4754-AD0B-E8A495101AF5}" presName="accentRepeatNode" presStyleLbl="solidFgAcc1" presStyleIdx="2" presStyleCnt="3"/>
      <dgm:spPr/>
    </dgm:pt>
  </dgm:ptLst>
  <dgm:cxnLst>
    <dgm:cxn modelId="{2CFA6676-15D0-4211-BB9B-D256E05F5D40}" srcId="{1ADBACDE-4F8E-481A-A88E-AAE57383C17F}" destId="{ECC2CD43-8923-45E7-AB69-551D859B7648}" srcOrd="1" destOrd="0" parTransId="{9C65A31C-C22C-4E82-9B7C-619459757AEA}" sibTransId="{5A10673F-D41F-40DF-B90B-3D74897DFD9A}"/>
    <dgm:cxn modelId="{ED76AB84-774A-4F76-99DB-0087179C45E2}" srcId="{1ADBACDE-4F8E-481A-A88E-AAE57383C17F}" destId="{B4E2D719-1043-4A54-BD2E-54C48658F928}" srcOrd="0" destOrd="0" parTransId="{E5286CCD-354B-4D3B-B3BB-27B76E2F95CF}" sibTransId="{69553A35-6872-4D2A-9D8F-7C0EB34F416E}"/>
    <dgm:cxn modelId="{57101D99-7436-4F84-8A4B-5EE793F11951}" srcId="{1ADBACDE-4F8E-481A-A88E-AAE57383C17F}" destId="{AFFBF15B-4873-4754-AD0B-E8A495101AF5}" srcOrd="2" destOrd="0" parTransId="{47E430CB-BE84-4B51-BD2F-17C7E34C3A4D}" sibTransId="{FEAF3EF9-BC0C-498C-9396-F8189B167C5E}"/>
    <dgm:cxn modelId="{A93100A9-AA95-4179-B89D-37A2CB803BFF}" type="presOf" srcId="{1ADBACDE-4F8E-481A-A88E-AAE57383C17F}" destId="{3B21A7F0-2628-4396-A4D3-AA75F36BEC4B}" srcOrd="0" destOrd="0" presId="urn:microsoft.com/office/officeart/2008/layout/VerticalCurvedList"/>
    <dgm:cxn modelId="{BD4625AB-E2ED-4811-8B1A-32606CE1412C}" type="presOf" srcId="{69553A35-6872-4D2A-9D8F-7C0EB34F416E}" destId="{1906A652-E6C3-479D-9E67-9E0AC01291FF}" srcOrd="0" destOrd="0" presId="urn:microsoft.com/office/officeart/2008/layout/VerticalCurvedList"/>
    <dgm:cxn modelId="{C078DDAF-C9D2-4110-95A2-94F4A8F31FA7}" type="presOf" srcId="{B4E2D719-1043-4A54-BD2E-54C48658F928}" destId="{936A413B-FD1B-4883-8F2D-6B6BEEE92581}" srcOrd="0" destOrd="0" presId="urn:microsoft.com/office/officeart/2008/layout/VerticalCurvedList"/>
    <dgm:cxn modelId="{F33580B2-FA54-4883-A701-70919D3D9E3B}" type="presOf" srcId="{ECC2CD43-8923-45E7-AB69-551D859B7648}" destId="{86B177F5-BB93-4DD8-BEC8-14E1DEA97DCD}" srcOrd="0" destOrd="0" presId="urn:microsoft.com/office/officeart/2008/layout/VerticalCurvedList"/>
    <dgm:cxn modelId="{8D189DED-4958-4BD3-A72F-8A45F2857099}" type="presOf" srcId="{AFFBF15B-4873-4754-AD0B-E8A495101AF5}" destId="{71227A37-753F-4BDE-A2E9-7C96C478A98E}" srcOrd="0" destOrd="0" presId="urn:microsoft.com/office/officeart/2008/layout/VerticalCurvedList"/>
    <dgm:cxn modelId="{96BA1A7E-1338-461F-B020-2043CBFEA546}" type="presParOf" srcId="{3B21A7F0-2628-4396-A4D3-AA75F36BEC4B}" destId="{2C0EE5F5-2D98-40DC-87D9-13B18A40E7BE}" srcOrd="0" destOrd="0" presId="urn:microsoft.com/office/officeart/2008/layout/VerticalCurvedList"/>
    <dgm:cxn modelId="{3F3DDE74-0E5A-42C8-B5BF-2F4803FA4CEC}" type="presParOf" srcId="{2C0EE5F5-2D98-40DC-87D9-13B18A40E7BE}" destId="{947E9552-5A53-458C-ACAA-AECB8ADBF07C}" srcOrd="0" destOrd="0" presId="urn:microsoft.com/office/officeart/2008/layout/VerticalCurvedList"/>
    <dgm:cxn modelId="{B49E3072-801C-40A3-8E32-A6DE5756C4DF}" type="presParOf" srcId="{947E9552-5A53-458C-ACAA-AECB8ADBF07C}" destId="{1B96A8D2-8ACF-467C-8410-454F4B3549E7}" srcOrd="0" destOrd="0" presId="urn:microsoft.com/office/officeart/2008/layout/VerticalCurvedList"/>
    <dgm:cxn modelId="{4485340D-8D95-4D8E-955A-E4738EE9DBC0}" type="presParOf" srcId="{947E9552-5A53-458C-ACAA-AECB8ADBF07C}" destId="{1906A652-E6C3-479D-9E67-9E0AC01291FF}" srcOrd="1" destOrd="0" presId="urn:microsoft.com/office/officeart/2008/layout/VerticalCurvedList"/>
    <dgm:cxn modelId="{21A84335-B6BE-4B2E-8620-728EF72BFB7A}" type="presParOf" srcId="{947E9552-5A53-458C-ACAA-AECB8ADBF07C}" destId="{62B6FEE2-9B74-4318-8F83-F88D077B56E0}" srcOrd="2" destOrd="0" presId="urn:microsoft.com/office/officeart/2008/layout/VerticalCurvedList"/>
    <dgm:cxn modelId="{7C0B83A9-5F01-47D8-BD0C-EA19B8988EF2}" type="presParOf" srcId="{947E9552-5A53-458C-ACAA-AECB8ADBF07C}" destId="{91C2B51F-345E-4037-803B-4F8877A84DB3}" srcOrd="3" destOrd="0" presId="urn:microsoft.com/office/officeart/2008/layout/VerticalCurvedList"/>
    <dgm:cxn modelId="{D36ACDF2-BF77-4CD0-9B72-C26EA391D94D}" type="presParOf" srcId="{2C0EE5F5-2D98-40DC-87D9-13B18A40E7BE}" destId="{936A413B-FD1B-4883-8F2D-6B6BEEE92581}" srcOrd="1" destOrd="0" presId="urn:microsoft.com/office/officeart/2008/layout/VerticalCurvedList"/>
    <dgm:cxn modelId="{FF3C3473-B34B-4007-BF39-F61334EA15A8}" type="presParOf" srcId="{2C0EE5F5-2D98-40DC-87D9-13B18A40E7BE}" destId="{EB462629-AF44-47B9-8D3B-2D1BAF790113}" srcOrd="2" destOrd="0" presId="urn:microsoft.com/office/officeart/2008/layout/VerticalCurvedList"/>
    <dgm:cxn modelId="{0543C845-D60D-4C18-96F5-01ED9FBC5154}" type="presParOf" srcId="{EB462629-AF44-47B9-8D3B-2D1BAF790113}" destId="{04535666-E7C3-4654-87EF-5F58C84AC1E9}" srcOrd="0" destOrd="0" presId="urn:microsoft.com/office/officeart/2008/layout/VerticalCurvedList"/>
    <dgm:cxn modelId="{65AE4E27-209C-476A-8967-050597C813BE}" type="presParOf" srcId="{2C0EE5F5-2D98-40DC-87D9-13B18A40E7BE}" destId="{86B177F5-BB93-4DD8-BEC8-14E1DEA97DCD}" srcOrd="3" destOrd="0" presId="urn:microsoft.com/office/officeart/2008/layout/VerticalCurvedList"/>
    <dgm:cxn modelId="{EE01EE83-677C-4CD0-B28E-5AA751AD656D}" type="presParOf" srcId="{2C0EE5F5-2D98-40DC-87D9-13B18A40E7BE}" destId="{BCF21104-1993-4431-8A44-F12A1780F700}" srcOrd="4" destOrd="0" presId="urn:microsoft.com/office/officeart/2008/layout/VerticalCurvedList"/>
    <dgm:cxn modelId="{2843C51B-A4E4-4652-B675-1A3C1FC4566E}" type="presParOf" srcId="{BCF21104-1993-4431-8A44-F12A1780F700}" destId="{379F28B8-84AF-4163-B9CF-0B99DE019616}" srcOrd="0" destOrd="0" presId="urn:microsoft.com/office/officeart/2008/layout/VerticalCurvedList"/>
    <dgm:cxn modelId="{48D11382-A094-4AA2-B65C-1C41BD657642}" type="presParOf" srcId="{2C0EE5F5-2D98-40DC-87D9-13B18A40E7BE}" destId="{71227A37-753F-4BDE-A2E9-7C96C478A98E}" srcOrd="5" destOrd="0" presId="urn:microsoft.com/office/officeart/2008/layout/VerticalCurvedList"/>
    <dgm:cxn modelId="{8092C277-D1CE-419B-B033-CFFBF74D24FD}" type="presParOf" srcId="{2C0EE5F5-2D98-40DC-87D9-13B18A40E7BE}" destId="{C71B7CC8-F407-449E-A821-F538A1C1DC43}" srcOrd="6" destOrd="0" presId="urn:microsoft.com/office/officeart/2008/layout/VerticalCurvedList"/>
    <dgm:cxn modelId="{CEA48954-2C49-4F7B-96F4-A0263A2D730B}" type="presParOf" srcId="{C71B7CC8-F407-449E-A821-F538A1C1DC43}" destId="{743F9EC7-A45E-453B-8682-1CFB8CCF0B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DBACDE-4F8E-481A-A88E-AAE57383C1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2D719-1043-4A54-BD2E-54C48658F928}">
      <dgm:prSet phldrT="[Text]" custT="1"/>
      <dgm:spPr/>
      <dgm:t>
        <a:bodyPr/>
        <a:lstStyle/>
        <a:p>
          <a:r>
            <a:rPr lang="en-US" sz="2800" dirty="0" err="1"/>
            <a:t>Cây</a:t>
          </a:r>
          <a:r>
            <a:rPr lang="en-US" sz="2800" dirty="0"/>
            <a:t> </a:t>
          </a:r>
          <a:r>
            <a:rPr lang="en-US" sz="2800" dirty="0" err="1"/>
            <a:t>thân</a:t>
          </a:r>
          <a:r>
            <a:rPr lang="en-US" sz="2800" dirty="0"/>
            <a:t> </a:t>
          </a:r>
          <a:r>
            <a:rPr lang="en-US" sz="2800" dirty="0" err="1"/>
            <a:t>gỗ</a:t>
          </a:r>
          <a:r>
            <a:rPr lang="en-US" sz="2800" dirty="0"/>
            <a:t> </a:t>
          </a:r>
          <a:r>
            <a:rPr lang="en-US" sz="2800" dirty="0" err="1"/>
            <a:t>nhỏ</a:t>
          </a:r>
          <a:r>
            <a:rPr lang="en-US" sz="2800" dirty="0"/>
            <a:t>, </a:t>
          </a:r>
          <a:r>
            <a:rPr lang="en-US" sz="2800" dirty="0" err="1"/>
            <a:t>thẳng</a:t>
          </a:r>
          <a:r>
            <a:rPr lang="en-US" sz="2800" dirty="0"/>
            <a:t>.</a:t>
          </a:r>
        </a:p>
      </dgm:t>
    </dgm:pt>
    <dgm:pt modelId="{E5286CCD-354B-4D3B-B3BB-27B76E2F95CF}" type="parTrans" cxnId="{ED76AB84-774A-4F76-99DB-0087179C45E2}">
      <dgm:prSet/>
      <dgm:spPr/>
      <dgm:t>
        <a:bodyPr/>
        <a:lstStyle/>
        <a:p>
          <a:endParaRPr lang="en-US"/>
        </a:p>
      </dgm:t>
    </dgm:pt>
    <dgm:pt modelId="{69553A35-6872-4D2A-9D8F-7C0EB34F416E}" type="sibTrans" cxnId="{ED76AB84-774A-4F76-99DB-0087179C45E2}">
      <dgm:prSet/>
      <dgm:spPr/>
      <dgm:t>
        <a:bodyPr/>
        <a:lstStyle/>
        <a:p>
          <a:endParaRPr lang="en-US"/>
        </a:p>
      </dgm:t>
    </dgm:pt>
    <dgm:pt modelId="{ECC2CD43-8923-45E7-AB69-551D859B7648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dirty="0" err="1"/>
            <a:t>Lá</a:t>
          </a:r>
          <a:r>
            <a:rPr lang="en-US" sz="2800" dirty="0"/>
            <a:t> </a:t>
          </a:r>
          <a:r>
            <a:rPr lang="en-US" sz="2800" dirty="0" err="1"/>
            <a:t>dài</a:t>
          </a:r>
          <a:r>
            <a:rPr lang="en-US" sz="2800" dirty="0"/>
            <a:t>, </a:t>
          </a:r>
          <a:r>
            <a:rPr lang="en-US" sz="2800" dirty="0" err="1"/>
            <a:t>màu</a:t>
          </a:r>
          <a:r>
            <a:rPr lang="en-US" sz="2800" dirty="0"/>
            <a:t> </a:t>
          </a:r>
          <a:r>
            <a:rPr lang="en-US" sz="2800" dirty="0" err="1"/>
            <a:t>xanh</a:t>
          </a:r>
          <a:r>
            <a:rPr lang="en-US" sz="2800" dirty="0"/>
            <a:t> </a:t>
          </a:r>
          <a:r>
            <a:rPr lang="en-US" sz="2800" dirty="0" err="1"/>
            <a:t>sẫm</a:t>
          </a:r>
          <a:r>
            <a:rPr lang="en-US" sz="2800" dirty="0"/>
            <a:t> </a:t>
          </a:r>
          <a:r>
            <a:rPr lang="en-US" sz="2800" dirty="0" err="1"/>
            <a:t>hoặc</a:t>
          </a:r>
          <a:r>
            <a:rPr lang="en-US" sz="2800" dirty="0"/>
            <a:t> </a:t>
          </a:r>
          <a:endParaRPr lang="vi-VN" sz="2800" dirty="0"/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US" sz="2800" dirty="0" err="1"/>
            <a:t>có</a:t>
          </a:r>
          <a:r>
            <a:rPr lang="en-US" sz="2800" dirty="0"/>
            <a:t> </a:t>
          </a:r>
          <a:r>
            <a:rPr lang="en-US" sz="2800" dirty="0" err="1"/>
            <a:t>sọc</a:t>
          </a:r>
          <a:r>
            <a:rPr lang="en-US" sz="2800" dirty="0"/>
            <a:t> </a:t>
          </a:r>
          <a:r>
            <a:rPr lang="en-US" sz="2800" dirty="0" err="1"/>
            <a:t>màu</a:t>
          </a:r>
          <a:r>
            <a:rPr lang="en-US" sz="2800" dirty="0"/>
            <a:t> </a:t>
          </a:r>
          <a:r>
            <a:rPr lang="en-US" sz="2800" dirty="0" err="1"/>
            <a:t>vàng</a:t>
          </a:r>
          <a:r>
            <a:rPr lang="en-US" sz="2800" dirty="0"/>
            <a:t> ở </a:t>
          </a:r>
          <a:r>
            <a:rPr lang="en-US" sz="2800" dirty="0" err="1"/>
            <a:t>giữa</a:t>
          </a:r>
          <a:r>
            <a:rPr lang="en-US" sz="2800" dirty="0"/>
            <a:t> </a:t>
          </a:r>
          <a:r>
            <a:rPr lang="en-US" sz="2800" dirty="0" err="1"/>
            <a:t>lá</a:t>
          </a:r>
          <a:endParaRPr lang="en-US" sz="2800" dirty="0"/>
        </a:p>
      </dgm:t>
    </dgm:pt>
    <dgm:pt modelId="{9C65A31C-C22C-4E82-9B7C-619459757AEA}" type="parTrans" cxnId="{2CFA6676-15D0-4211-BB9B-D256E05F5D40}">
      <dgm:prSet/>
      <dgm:spPr/>
      <dgm:t>
        <a:bodyPr/>
        <a:lstStyle/>
        <a:p>
          <a:endParaRPr lang="en-US"/>
        </a:p>
      </dgm:t>
    </dgm:pt>
    <dgm:pt modelId="{5A10673F-D41F-40DF-B90B-3D74897DFD9A}" type="sibTrans" cxnId="{2CFA6676-15D0-4211-BB9B-D256E05F5D40}">
      <dgm:prSet/>
      <dgm:spPr/>
      <dgm:t>
        <a:bodyPr/>
        <a:lstStyle/>
        <a:p>
          <a:endParaRPr lang="en-US"/>
        </a:p>
      </dgm:t>
    </dgm:pt>
    <dgm:pt modelId="{AFFBF15B-4873-4754-AD0B-E8A495101AF5}">
      <dgm:prSet phldrT="[Text]" custT="1"/>
      <dgm:spPr/>
      <dgm:t>
        <a:bodyPr/>
        <a:lstStyle/>
        <a:p>
          <a:r>
            <a:rPr lang="en-US" sz="2800" dirty="0" err="1"/>
            <a:t>Có</a:t>
          </a:r>
          <a:r>
            <a:rPr lang="en-US" sz="2800" dirty="0"/>
            <a:t> ý </a:t>
          </a:r>
          <a:r>
            <a:rPr lang="en-US" sz="2800" dirty="0" err="1"/>
            <a:t>nghĩa</a:t>
          </a:r>
          <a:r>
            <a:rPr lang="en-US" sz="2800" dirty="0"/>
            <a:t> </a:t>
          </a:r>
          <a:r>
            <a:rPr lang="en-US" sz="2800" dirty="0" err="1"/>
            <a:t>mang</a:t>
          </a:r>
          <a:r>
            <a:rPr lang="en-US" sz="2800" dirty="0"/>
            <a:t> </a:t>
          </a:r>
          <a:r>
            <a:rPr lang="en-US" sz="2800" dirty="0" err="1"/>
            <a:t>đến</a:t>
          </a:r>
          <a:r>
            <a:rPr lang="en-US" sz="2800" dirty="0"/>
            <a:t> may </a:t>
          </a:r>
          <a:r>
            <a:rPr lang="en-US" sz="2800" dirty="0" err="1"/>
            <a:t>mắn</a:t>
          </a:r>
          <a:r>
            <a:rPr lang="en-US" sz="2800" dirty="0"/>
            <a:t>, </a:t>
          </a:r>
          <a:r>
            <a:rPr lang="en-US" sz="2800" dirty="0" err="1"/>
            <a:t>tài</a:t>
          </a:r>
          <a:r>
            <a:rPr lang="en-US" sz="2800" dirty="0"/>
            <a:t> </a:t>
          </a:r>
          <a:r>
            <a:rPr lang="en-US" sz="2800" dirty="0" err="1"/>
            <a:t>lộc</a:t>
          </a:r>
          <a:r>
            <a:rPr lang="en-US" sz="2800" dirty="0"/>
            <a:t>, </a:t>
          </a:r>
          <a:r>
            <a:rPr lang="en-US" sz="2800" dirty="0" err="1"/>
            <a:t>hạnh</a:t>
          </a:r>
          <a:r>
            <a:rPr lang="en-US" sz="2800" dirty="0"/>
            <a:t> </a:t>
          </a:r>
          <a:r>
            <a:rPr lang="en-US" sz="2800" dirty="0" err="1"/>
            <a:t>phúc</a:t>
          </a:r>
          <a:r>
            <a:rPr lang="en-US" sz="2800" dirty="0"/>
            <a:t>, </a:t>
          </a:r>
          <a:r>
            <a:rPr lang="en-US" sz="2800" dirty="0" err="1"/>
            <a:t>sức</a:t>
          </a:r>
          <a:r>
            <a:rPr lang="en-US" sz="2800" dirty="0"/>
            <a:t> </a:t>
          </a:r>
          <a:r>
            <a:rPr lang="en-US" sz="2800" dirty="0" err="1"/>
            <a:t>khỏe</a:t>
          </a:r>
          <a:r>
            <a:rPr lang="en-US" sz="2800" dirty="0"/>
            <a:t>,…</a:t>
          </a:r>
        </a:p>
      </dgm:t>
    </dgm:pt>
    <dgm:pt modelId="{47E430CB-BE84-4B51-BD2F-17C7E34C3A4D}" type="parTrans" cxnId="{57101D99-7436-4F84-8A4B-5EE793F11951}">
      <dgm:prSet/>
      <dgm:spPr/>
      <dgm:t>
        <a:bodyPr/>
        <a:lstStyle/>
        <a:p>
          <a:endParaRPr lang="en-US"/>
        </a:p>
      </dgm:t>
    </dgm:pt>
    <dgm:pt modelId="{FEAF3EF9-BC0C-498C-9396-F8189B167C5E}" type="sibTrans" cxnId="{57101D99-7436-4F84-8A4B-5EE793F11951}">
      <dgm:prSet/>
      <dgm:spPr/>
      <dgm:t>
        <a:bodyPr/>
        <a:lstStyle/>
        <a:p>
          <a:endParaRPr lang="en-US"/>
        </a:p>
      </dgm:t>
    </dgm:pt>
    <dgm:pt modelId="{3B21A7F0-2628-4396-A4D3-AA75F36BEC4B}" type="pres">
      <dgm:prSet presAssocID="{1ADBACDE-4F8E-481A-A88E-AAE57383C17F}" presName="Name0" presStyleCnt="0">
        <dgm:presLayoutVars>
          <dgm:chMax val="7"/>
          <dgm:chPref val="7"/>
          <dgm:dir/>
        </dgm:presLayoutVars>
      </dgm:prSet>
      <dgm:spPr/>
    </dgm:pt>
    <dgm:pt modelId="{2C0EE5F5-2D98-40DC-87D9-13B18A40E7BE}" type="pres">
      <dgm:prSet presAssocID="{1ADBACDE-4F8E-481A-A88E-AAE57383C17F}" presName="Name1" presStyleCnt="0"/>
      <dgm:spPr/>
    </dgm:pt>
    <dgm:pt modelId="{947E9552-5A53-458C-ACAA-AECB8ADBF07C}" type="pres">
      <dgm:prSet presAssocID="{1ADBACDE-4F8E-481A-A88E-AAE57383C17F}" presName="cycle" presStyleCnt="0"/>
      <dgm:spPr/>
    </dgm:pt>
    <dgm:pt modelId="{1B96A8D2-8ACF-467C-8410-454F4B3549E7}" type="pres">
      <dgm:prSet presAssocID="{1ADBACDE-4F8E-481A-A88E-AAE57383C17F}" presName="srcNode" presStyleLbl="node1" presStyleIdx="0" presStyleCnt="3"/>
      <dgm:spPr/>
    </dgm:pt>
    <dgm:pt modelId="{1906A652-E6C3-479D-9E67-9E0AC01291FF}" type="pres">
      <dgm:prSet presAssocID="{1ADBACDE-4F8E-481A-A88E-AAE57383C17F}" presName="conn" presStyleLbl="parChTrans1D2" presStyleIdx="0" presStyleCnt="1"/>
      <dgm:spPr/>
    </dgm:pt>
    <dgm:pt modelId="{62B6FEE2-9B74-4318-8F83-F88D077B56E0}" type="pres">
      <dgm:prSet presAssocID="{1ADBACDE-4F8E-481A-A88E-AAE57383C17F}" presName="extraNode" presStyleLbl="node1" presStyleIdx="0" presStyleCnt="3"/>
      <dgm:spPr/>
    </dgm:pt>
    <dgm:pt modelId="{91C2B51F-345E-4037-803B-4F8877A84DB3}" type="pres">
      <dgm:prSet presAssocID="{1ADBACDE-4F8E-481A-A88E-AAE57383C17F}" presName="dstNode" presStyleLbl="node1" presStyleIdx="0" presStyleCnt="3"/>
      <dgm:spPr/>
    </dgm:pt>
    <dgm:pt modelId="{936A413B-FD1B-4883-8F2D-6B6BEEE92581}" type="pres">
      <dgm:prSet presAssocID="{B4E2D719-1043-4A54-BD2E-54C48658F928}" presName="text_1" presStyleLbl="node1" presStyleIdx="0" presStyleCnt="3" custScaleX="59832" custLinFactNeighborX="-16572" custLinFactNeighborY="-1506">
        <dgm:presLayoutVars>
          <dgm:bulletEnabled val="1"/>
        </dgm:presLayoutVars>
      </dgm:prSet>
      <dgm:spPr/>
    </dgm:pt>
    <dgm:pt modelId="{EB462629-AF44-47B9-8D3B-2D1BAF790113}" type="pres">
      <dgm:prSet presAssocID="{B4E2D719-1043-4A54-BD2E-54C48658F928}" presName="accent_1" presStyleCnt="0"/>
      <dgm:spPr/>
    </dgm:pt>
    <dgm:pt modelId="{04535666-E7C3-4654-87EF-5F58C84AC1E9}" type="pres">
      <dgm:prSet presAssocID="{B4E2D719-1043-4A54-BD2E-54C48658F928}" presName="accentRepeatNode" presStyleLbl="solidFgAcc1" presStyleIdx="0" presStyleCnt="3"/>
      <dgm:spPr/>
    </dgm:pt>
    <dgm:pt modelId="{86B177F5-BB93-4DD8-BEC8-14E1DEA97DCD}" type="pres">
      <dgm:prSet presAssocID="{ECC2CD43-8923-45E7-AB69-551D859B7648}" presName="text_2" presStyleLbl="node1" presStyleIdx="1" presStyleCnt="3" custScaleX="70048" custScaleY="117532" custLinFactNeighborX="-16258" custLinFactNeighborY="-1528">
        <dgm:presLayoutVars>
          <dgm:bulletEnabled val="1"/>
        </dgm:presLayoutVars>
      </dgm:prSet>
      <dgm:spPr/>
    </dgm:pt>
    <dgm:pt modelId="{BCF21104-1993-4431-8A44-F12A1780F700}" type="pres">
      <dgm:prSet presAssocID="{ECC2CD43-8923-45E7-AB69-551D859B7648}" presName="accent_2" presStyleCnt="0"/>
      <dgm:spPr/>
    </dgm:pt>
    <dgm:pt modelId="{379F28B8-84AF-4163-B9CF-0B99DE019616}" type="pres">
      <dgm:prSet presAssocID="{ECC2CD43-8923-45E7-AB69-551D859B7648}" presName="accentRepeatNode" presStyleLbl="solidFgAcc1" presStyleIdx="1" presStyleCnt="3"/>
      <dgm:spPr/>
    </dgm:pt>
    <dgm:pt modelId="{71227A37-753F-4BDE-A2E9-7C96C478A98E}" type="pres">
      <dgm:prSet presAssocID="{AFFBF15B-4873-4754-AD0B-E8A495101AF5}" presName="text_3" presStyleLbl="node1" presStyleIdx="2" presStyleCnt="3" custScaleX="87464" custScaleY="114008" custLinFactNeighborX="-5196" custLinFactNeighborY="9700">
        <dgm:presLayoutVars>
          <dgm:bulletEnabled val="1"/>
        </dgm:presLayoutVars>
      </dgm:prSet>
      <dgm:spPr/>
    </dgm:pt>
    <dgm:pt modelId="{C71B7CC8-F407-449E-A821-F538A1C1DC43}" type="pres">
      <dgm:prSet presAssocID="{AFFBF15B-4873-4754-AD0B-E8A495101AF5}" presName="accent_3" presStyleCnt="0"/>
      <dgm:spPr/>
    </dgm:pt>
    <dgm:pt modelId="{743F9EC7-A45E-453B-8682-1CFB8CCF0B0E}" type="pres">
      <dgm:prSet presAssocID="{AFFBF15B-4873-4754-AD0B-E8A495101AF5}" presName="accentRepeatNode" presStyleLbl="solidFgAcc1" presStyleIdx="2" presStyleCnt="3" custLinFactNeighborX="3586" custLinFactNeighborY="10519"/>
      <dgm:spPr/>
    </dgm:pt>
  </dgm:ptLst>
  <dgm:cxnLst>
    <dgm:cxn modelId="{C7002F43-A91B-48EE-9B0C-7DCB19B2A5DE}" type="presOf" srcId="{B4E2D719-1043-4A54-BD2E-54C48658F928}" destId="{936A413B-FD1B-4883-8F2D-6B6BEEE92581}" srcOrd="0" destOrd="0" presId="urn:microsoft.com/office/officeart/2008/layout/VerticalCurvedList"/>
    <dgm:cxn modelId="{2CFA6676-15D0-4211-BB9B-D256E05F5D40}" srcId="{1ADBACDE-4F8E-481A-A88E-AAE57383C17F}" destId="{ECC2CD43-8923-45E7-AB69-551D859B7648}" srcOrd="1" destOrd="0" parTransId="{9C65A31C-C22C-4E82-9B7C-619459757AEA}" sibTransId="{5A10673F-D41F-40DF-B90B-3D74897DFD9A}"/>
    <dgm:cxn modelId="{ED76AB84-774A-4F76-99DB-0087179C45E2}" srcId="{1ADBACDE-4F8E-481A-A88E-AAE57383C17F}" destId="{B4E2D719-1043-4A54-BD2E-54C48658F928}" srcOrd="0" destOrd="0" parTransId="{E5286CCD-354B-4D3B-B3BB-27B76E2F95CF}" sibTransId="{69553A35-6872-4D2A-9D8F-7C0EB34F416E}"/>
    <dgm:cxn modelId="{2E475E8E-7E23-4E30-8D65-02F1CCE8844F}" type="presOf" srcId="{69553A35-6872-4D2A-9D8F-7C0EB34F416E}" destId="{1906A652-E6C3-479D-9E67-9E0AC01291FF}" srcOrd="0" destOrd="0" presId="urn:microsoft.com/office/officeart/2008/layout/VerticalCurvedList"/>
    <dgm:cxn modelId="{57101D99-7436-4F84-8A4B-5EE793F11951}" srcId="{1ADBACDE-4F8E-481A-A88E-AAE57383C17F}" destId="{AFFBF15B-4873-4754-AD0B-E8A495101AF5}" srcOrd="2" destOrd="0" parTransId="{47E430CB-BE84-4B51-BD2F-17C7E34C3A4D}" sibTransId="{FEAF3EF9-BC0C-498C-9396-F8189B167C5E}"/>
    <dgm:cxn modelId="{D492C1B1-2539-49D2-A20C-D67C4478CE73}" type="presOf" srcId="{1ADBACDE-4F8E-481A-A88E-AAE57383C17F}" destId="{3B21A7F0-2628-4396-A4D3-AA75F36BEC4B}" srcOrd="0" destOrd="0" presId="urn:microsoft.com/office/officeart/2008/layout/VerticalCurvedList"/>
    <dgm:cxn modelId="{1D1DB2BF-6EF5-4EF0-896F-5A2BDFC36B6C}" type="presOf" srcId="{AFFBF15B-4873-4754-AD0B-E8A495101AF5}" destId="{71227A37-753F-4BDE-A2E9-7C96C478A98E}" srcOrd="0" destOrd="0" presId="urn:microsoft.com/office/officeart/2008/layout/VerticalCurvedList"/>
    <dgm:cxn modelId="{42F512C9-063B-4223-BB82-D69D368BE9BB}" type="presOf" srcId="{ECC2CD43-8923-45E7-AB69-551D859B7648}" destId="{86B177F5-BB93-4DD8-BEC8-14E1DEA97DCD}" srcOrd="0" destOrd="0" presId="urn:microsoft.com/office/officeart/2008/layout/VerticalCurvedList"/>
    <dgm:cxn modelId="{D677570A-2575-4E2A-9822-734BAC20725E}" type="presParOf" srcId="{3B21A7F0-2628-4396-A4D3-AA75F36BEC4B}" destId="{2C0EE5F5-2D98-40DC-87D9-13B18A40E7BE}" srcOrd="0" destOrd="0" presId="urn:microsoft.com/office/officeart/2008/layout/VerticalCurvedList"/>
    <dgm:cxn modelId="{5EA9B7DA-0283-493F-AA86-022F77DBA869}" type="presParOf" srcId="{2C0EE5F5-2D98-40DC-87D9-13B18A40E7BE}" destId="{947E9552-5A53-458C-ACAA-AECB8ADBF07C}" srcOrd="0" destOrd="0" presId="urn:microsoft.com/office/officeart/2008/layout/VerticalCurvedList"/>
    <dgm:cxn modelId="{FCC8A277-2927-40C4-8A16-E0C2CB9E91A2}" type="presParOf" srcId="{947E9552-5A53-458C-ACAA-AECB8ADBF07C}" destId="{1B96A8D2-8ACF-467C-8410-454F4B3549E7}" srcOrd="0" destOrd="0" presId="urn:microsoft.com/office/officeart/2008/layout/VerticalCurvedList"/>
    <dgm:cxn modelId="{1C4F3C68-3389-45BA-ABA0-E2C993D19D93}" type="presParOf" srcId="{947E9552-5A53-458C-ACAA-AECB8ADBF07C}" destId="{1906A652-E6C3-479D-9E67-9E0AC01291FF}" srcOrd="1" destOrd="0" presId="urn:microsoft.com/office/officeart/2008/layout/VerticalCurvedList"/>
    <dgm:cxn modelId="{EF5A4C4E-C1E7-4C3A-A07B-C33AB38E9F08}" type="presParOf" srcId="{947E9552-5A53-458C-ACAA-AECB8ADBF07C}" destId="{62B6FEE2-9B74-4318-8F83-F88D077B56E0}" srcOrd="2" destOrd="0" presId="urn:microsoft.com/office/officeart/2008/layout/VerticalCurvedList"/>
    <dgm:cxn modelId="{E6347EAF-EAEE-4E79-923E-374CD4D32701}" type="presParOf" srcId="{947E9552-5A53-458C-ACAA-AECB8ADBF07C}" destId="{91C2B51F-345E-4037-803B-4F8877A84DB3}" srcOrd="3" destOrd="0" presId="urn:microsoft.com/office/officeart/2008/layout/VerticalCurvedList"/>
    <dgm:cxn modelId="{6FC2DD17-8693-4C33-AF24-43A189F59AEC}" type="presParOf" srcId="{2C0EE5F5-2D98-40DC-87D9-13B18A40E7BE}" destId="{936A413B-FD1B-4883-8F2D-6B6BEEE92581}" srcOrd="1" destOrd="0" presId="urn:microsoft.com/office/officeart/2008/layout/VerticalCurvedList"/>
    <dgm:cxn modelId="{524D70BA-FE85-42CF-903F-A3B59C446994}" type="presParOf" srcId="{2C0EE5F5-2D98-40DC-87D9-13B18A40E7BE}" destId="{EB462629-AF44-47B9-8D3B-2D1BAF790113}" srcOrd="2" destOrd="0" presId="urn:microsoft.com/office/officeart/2008/layout/VerticalCurvedList"/>
    <dgm:cxn modelId="{87EAD754-C72B-466B-8447-1E007A7002E7}" type="presParOf" srcId="{EB462629-AF44-47B9-8D3B-2D1BAF790113}" destId="{04535666-E7C3-4654-87EF-5F58C84AC1E9}" srcOrd="0" destOrd="0" presId="urn:microsoft.com/office/officeart/2008/layout/VerticalCurvedList"/>
    <dgm:cxn modelId="{7E23765D-A33C-4F51-BFD7-105F483695B4}" type="presParOf" srcId="{2C0EE5F5-2D98-40DC-87D9-13B18A40E7BE}" destId="{86B177F5-BB93-4DD8-BEC8-14E1DEA97DCD}" srcOrd="3" destOrd="0" presId="urn:microsoft.com/office/officeart/2008/layout/VerticalCurvedList"/>
    <dgm:cxn modelId="{85360BDF-6867-4B5C-9D6E-EBA783D3A310}" type="presParOf" srcId="{2C0EE5F5-2D98-40DC-87D9-13B18A40E7BE}" destId="{BCF21104-1993-4431-8A44-F12A1780F700}" srcOrd="4" destOrd="0" presId="urn:microsoft.com/office/officeart/2008/layout/VerticalCurvedList"/>
    <dgm:cxn modelId="{C0AB04E1-69F8-4749-BF9E-5CA1918B775F}" type="presParOf" srcId="{BCF21104-1993-4431-8A44-F12A1780F700}" destId="{379F28B8-84AF-4163-B9CF-0B99DE019616}" srcOrd="0" destOrd="0" presId="urn:microsoft.com/office/officeart/2008/layout/VerticalCurvedList"/>
    <dgm:cxn modelId="{3BEEBADE-4885-492D-B0EC-A8A271DA7764}" type="presParOf" srcId="{2C0EE5F5-2D98-40DC-87D9-13B18A40E7BE}" destId="{71227A37-753F-4BDE-A2E9-7C96C478A98E}" srcOrd="5" destOrd="0" presId="urn:microsoft.com/office/officeart/2008/layout/VerticalCurvedList"/>
    <dgm:cxn modelId="{76EA139B-C54A-48FD-8CA9-67D1F4FDBC05}" type="presParOf" srcId="{2C0EE5F5-2D98-40DC-87D9-13B18A40E7BE}" destId="{C71B7CC8-F407-449E-A821-F538A1C1DC43}" srcOrd="6" destOrd="0" presId="urn:microsoft.com/office/officeart/2008/layout/VerticalCurvedList"/>
    <dgm:cxn modelId="{EA49017D-ED90-4033-8FAE-6095E77C5D32}" type="presParOf" srcId="{C71B7CC8-F407-449E-A821-F538A1C1DC43}" destId="{743F9EC7-A45E-453B-8682-1CFB8CCF0B0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6A652-E6C3-479D-9E67-9E0AC01291FF}">
      <dsp:nvSpPr>
        <dsp:cNvPr id="0" name=""/>
        <dsp:cNvSpPr/>
      </dsp:nvSpPr>
      <dsp:spPr>
        <a:xfrm>
          <a:off x="-4078066" y="-625921"/>
          <a:ext cx="4859525" cy="4859525"/>
        </a:xfrm>
        <a:prstGeom prst="blockArc">
          <a:avLst>
            <a:gd name="adj1" fmla="val 18900000"/>
            <a:gd name="adj2" fmla="val 2700000"/>
            <a:gd name="adj3" fmla="val 44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A413B-FD1B-4883-8F2D-6B6BEEE92581}">
      <dsp:nvSpPr>
        <dsp:cNvPr id="0" name=""/>
        <dsp:cNvSpPr/>
      </dsp:nvSpPr>
      <dsp:spPr>
        <a:xfrm>
          <a:off x="550532" y="315293"/>
          <a:ext cx="6536067" cy="812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Thân</a:t>
          </a:r>
          <a:r>
            <a:rPr lang="en-US" sz="2800" kern="1200" dirty="0"/>
            <a:t> </a:t>
          </a:r>
          <a:r>
            <a:rPr lang="en-US" sz="2800" kern="1200" dirty="0" err="1"/>
            <a:t>thảo</a:t>
          </a:r>
          <a:r>
            <a:rPr lang="en-US" sz="2800" kern="1200" dirty="0"/>
            <a:t>, </a:t>
          </a:r>
          <a:r>
            <a:rPr lang="en-US" sz="2800" kern="1200" dirty="0" err="1"/>
            <a:t>thân</a:t>
          </a:r>
          <a:r>
            <a:rPr lang="en-US" sz="2800" kern="1200" dirty="0"/>
            <a:t> </a:t>
          </a:r>
          <a:r>
            <a:rPr lang="en-US" sz="2800" kern="1200" dirty="0" err="1"/>
            <a:t>ngắn</a:t>
          </a:r>
          <a:r>
            <a:rPr lang="en-US" sz="2800" kern="1200" dirty="0"/>
            <a:t>, </a:t>
          </a:r>
          <a:r>
            <a:rPr lang="en-US" sz="2800" kern="1200" dirty="0" err="1"/>
            <a:t>phình</a:t>
          </a:r>
          <a:r>
            <a:rPr lang="en-US" sz="2800" kern="1200" dirty="0"/>
            <a:t> to ở </a:t>
          </a:r>
          <a:r>
            <a:rPr lang="en-US" sz="2800" kern="1200" dirty="0" err="1"/>
            <a:t>phía</a:t>
          </a:r>
          <a:r>
            <a:rPr lang="en-US" sz="2800" kern="1200" dirty="0"/>
            <a:t> </a:t>
          </a:r>
          <a:r>
            <a:rPr lang="en-US" sz="2800" kern="1200" dirty="0" err="1"/>
            <a:t>gốc</a:t>
          </a:r>
          <a:r>
            <a:rPr lang="en-US" sz="2800" kern="1200" dirty="0"/>
            <a:t> </a:t>
          </a:r>
          <a:r>
            <a:rPr lang="en-US" sz="2800" kern="1200" dirty="0" err="1"/>
            <a:t>cây</a:t>
          </a:r>
          <a:r>
            <a:rPr lang="en-US" sz="2800" kern="1200" dirty="0"/>
            <a:t>, </a:t>
          </a:r>
          <a:r>
            <a:rPr lang="en-US" sz="2800" kern="1200" dirty="0" err="1"/>
            <a:t>mọng</a:t>
          </a:r>
          <a:r>
            <a:rPr lang="en-US" sz="2800" kern="1200" dirty="0"/>
            <a:t> </a:t>
          </a:r>
          <a:r>
            <a:rPr lang="en-US" sz="2800" kern="1200" dirty="0" err="1"/>
            <a:t>nước</a:t>
          </a:r>
          <a:r>
            <a:rPr lang="en-US" sz="2800" kern="1200" dirty="0"/>
            <a:t>.</a:t>
          </a:r>
        </a:p>
      </dsp:txBody>
      <dsp:txXfrm>
        <a:off x="550532" y="315293"/>
        <a:ext cx="6536067" cy="812486"/>
      </dsp:txXfrm>
    </dsp:sp>
    <dsp:sp modelId="{04535666-E7C3-4654-87EF-5F58C84AC1E9}">
      <dsp:nvSpPr>
        <dsp:cNvPr id="0" name=""/>
        <dsp:cNvSpPr/>
      </dsp:nvSpPr>
      <dsp:spPr>
        <a:xfrm>
          <a:off x="51592" y="270576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177F5-BB93-4DD8-BEC8-14E1DEA97DCD}">
      <dsp:nvSpPr>
        <dsp:cNvPr id="0" name=""/>
        <dsp:cNvSpPr/>
      </dsp:nvSpPr>
      <dsp:spPr>
        <a:xfrm>
          <a:off x="764831" y="1359126"/>
          <a:ext cx="6273789" cy="8894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Lá</a:t>
          </a:r>
          <a:r>
            <a:rPr lang="en-US" sz="2800" kern="1200" dirty="0"/>
            <a:t> </a:t>
          </a:r>
          <a:r>
            <a:rPr lang="en-US" sz="2800" kern="1200" dirty="0" err="1"/>
            <a:t>hình</a:t>
          </a:r>
          <a:r>
            <a:rPr lang="en-US" sz="2800" kern="1200" dirty="0"/>
            <a:t> </a:t>
          </a:r>
          <a:r>
            <a:rPr lang="en-US" sz="2800" kern="1200" dirty="0" err="1"/>
            <a:t>bầu</a:t>
          </a:r>
          <a:r>
            <a:rPr lang="en-US" sz="2800" kern="1200" dirty="0"/>
            <a:t> </a:t>
          </a:r>
          <a:r>
            <a:rPr lang="en-US" sz="2800" kern="1200" dirty="0" err="1"/>
            <a:t>dục</a:t>
          </a:r>
          <a:r>
            <a:rPr lang="en-US" sz="2800" kern="1200" dirty="0"/>
            <a:t>, </a:t>
          </a:r>
          <a:r>
            <a:rPr lang="en-US" sz="2800" kern="1200" dirty="0" err="1"/>
            <a:t>màu</a:t>
          </a:r>
          <a:r>
            <a:rPr lang="en-US" sz="2800" kern="1200" dirty="0"/>
            <a:t> </a:t>
          </a:r>
          <a:r>
            <a:rPr lang="en-US" sz="2800" kern="1200" dirty="0" err="1"/>
            <a:t>xanh</a:t>
          </a:r>
          <a:r>
            <a:rPr lang="en-US" sz="2800" kern="1200" dirty="0"/>
            <a:t> </a:t>
          </a:r>
          <a:r>
            <a:rPr lang="en-US" sz="2800" kern="1200" dirty="0" err="1"/>
            <a:t>sẫm</a:t>
          </a:r>
          <a:r>
            <a:rPr lang="en-US" sz="2800" kern="1200" dirty="0"/>
            <a:t> </a:t>
          </a:r>
          <a:r>
            <a:rPr lang="en-US" sz="2800" kern="1200" dirty="0" err="1"/>
            <a:t>và</a:t>
          </a:r>
          <a:r>
            <a:rPr lang="en-US" sz="2800" kern="1200" dirty="0"/>
            <a:t> </a:t>
          </a:r>
          <a:r>
            <a:rPr lang="en-US" sz="2800" kern="1200" dirty="0" err="1"/>
            <a:t>bóng</a:t>
          </a:r>
          <a:r>
            <a:rPr lang="en-US" sz="2800" kern="1200" dirty="0"/>
            <a:t>. </a:t>
          </a:r>
          <a:r>
            <a:rPr lang="en-US" sz="2800" kern="1200" dirty="0" err="1"/>
            <a:t>Cây</a:t>
          </a:r>
          <a:r>
            <a:rPr lang="en-US" sz="2800" kern="1200" dirty="0"/>
            <a:t> </a:t>
          </a:r>
          <a:r>
            <a:rPr lang="en-US" sz="2800" kern="1200" dirty="0" err="1"/>
            <a:t>xanh</a:t>
          </a:r>
          <a:r>
            <a:rPr lang="en-US" sz="2800" kern="1200" dirty="0"/>
            <a:t> </a:t>
          </a:r>
          <a:r>
            <a:rPr lang="en-US" sz="2800" kern="1200" dirty="0" err="1"/>
            <a:t>tốt</a:t>
          </a:r>
          <a:r>
            <a:rPr lang="en-US" sz="2800" kern="1200" dirty="0"/>
            <a:t> </a:t>
          </a:r>
          <a:r>
            <a:rPr lang="en-US" sz="2800" kern="1200" dirty="0" err="1"/>
            <a:t>quanh</a:t>
          </a:r>
          <a:r>
            <a:rPr lang="en-US" sz="2800" kern="1200" dirty="0"/>
            <a:t> </a:t>
          </a:r>
          <a:r>
            <a:rPr lang="en-US" sz="2800" kern="1200" dirty="0" err="1"/>
            <a:t>năm</a:t>
          </a:r>
          <a:r>
            <a:rPr lang="en-US" sz="2800" kern="1200" dirty="0"/>
            <a:t>.</a:t>
          </a:r>
        </a:p>
      </dsp:txBody>
      <dsp:txXfrm>
        <a:off x="764831" y="1359126"/>
        <a:ext cx="6273789" cy="889430"/>
      </dsp:txXfrm>
    </dsp:sp>
    <dsp:sp modelId="{379F28B8-84AF-4163-B9CF-0B99DE019616}">
      <dsp:nvSpPr>
        <dsp:cNvPr id="0" name=""/>
        <dsp:cNvSpPr/>
      </dsp:nvSpPr>
      <dsp:spPr>
        <a:xfrm>
          <a:off x="313871" y="1352881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27A37-753F-4BDE-A2E9-7C96C478A98E}">
      <dsp:nvSpPr>
        <dsp:cNvPr id="0" name=""/>
        <dsp:cNvSpPr/>
      </dsp:nvSpPr>
      <dsp:spPr>
        <a:xfrm>
          <a:off x="502552" y="2525378"/>
          <a:ext cx="6536067" cy="7215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2720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sz="2800" kern="1200" dirty="0"/>
            <a:t>Ý</a:t>
          </a:r>
          <a:r>
            <a:rPr lang="en-US" sz="2800" kern="1200" dirty="0"/>
            <a:t> </a:t>
          </a:r>
          <a:r>
            <a:rPr lang="en-US" sz="2800" kern="1200" dirty="0" err="1"/>
            <a:t>nghĩa</a:t>
          </a:r>
          <a:r>
            <a:rPr lang="en-US" sz="2800" kern="1200" dirty="0"/>
            <a:t> </a:t>
          </a:r>
          <a:r>
            <a:rPr lang="en-US" sz="2800" kern="1200" dirty="0" err="1"/>
            <a:t>mang</a:t>
          </a:r>
          <a:r>
            <a:rPr lang="en-US" sz="2800" kern="1200" dirty="0"/>
            <a:t> </a:t>
          </a:r>
          <a:r>
            <a:rPr lang="en-US" sz="2800" kern="1200" dirty="0" err="1"/>
            <a:t>lại</a:t>
          </a:r>
          <a:r>
            <a:rPr lang="en-US" sz="2800" kern="1200" dirty="0"/>
            <a:t> </a:t>
          </a:r>
          <a:r>
            <a:rPr lang="en-US" sz="2800" kern="1200" dirty="0" err="1"/>
            <a:t>thịnh</a:t>
          </a:r>
          <a:r>
            <a:rPr lang="en-US" sz="2800" kern="1200" dirty="0"/>
            <a:t> </a:t>
          </a:r>
          <a:r>
            <a:rPr lang="en-US" sz="2800" kern="1200" dirty="0" err="1"/>
            <a:t>vượng</a:t>
          </a:r>
          <a:r>
            <a:rPr lang="en-US" sz="2800" kern="1200" dirty="0"/>
            <a:t>, may </a:t>
          </a:r>
          <a:r>
            <a:rPr lang="en-US" sz="2800" kern="1200" dirty="0" err="1"/>
            <a:t>mắn</a:t>
          </a:r>
          <a:r>
            <a:rPr lang="en-US" sz="2800" kern="1200" dirty="0"/>
            <a:t>.</a:t>
          </a:r>
        </a:p>
      </dsp:txBody>
      <dsp:txXfrm>
        <a:off x="502552" y="2525378"/>
        <a:ext cx="6536067" cy="721536"/>
      </dsp:txXfrm>
    </dsp:sp>
    <dsp:sp modelId="{743F9EC7-A45E-453B-8682-1CFB8CCF0B0E}">
      <dsp:nvSpPr>
        <dsp:cNvPr id="0" name=""/>
        <dsp:cNvSpPr/>
      </dsp:nvSpPr>
      <dsp:spPr>
        <a:xfrm>
          <a:off x="51592" y="2435186"/>
          <a:ext cx="901920" cy="9019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6A652-E6C3-479D-9E67-9E0AC01291FF}">
      <dsp:nvSpPr>
        <dsp:cNvPr id="0" name=""/>
        <dsp:cNvSpPr/>
      </dsp:nvSpPr>
      <dsp:spPr>
        <a:xfrm>
          <a:off x="-4220354" y="-680641"/>
          <a:ext cx="5287103" cy="5287103"/>
        </a:xfrm>
        <a:prstGeom prst="blockArc">
          <a:avLst>
            <a:gd name="adj1" fmla="val 18900000"/>
            <a:gd name="adj2" fmla="val 2700000"/>
            <a:gd name="adj3" fmla="val 40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A413B-FD1B-4883-8F2D-6B6BEEE92581}">
      <dsp:nvSpPr>
        <dsp:cNvPr id="0" name=""/>
        <dsp:cNvSpPr/>
      </dsp:nvSpPr>
      <dsp:spPr>
        <a:xfrm>
          <a:off x="1007622" y="380757"/>
          <a:ext cx="4155164" cy="785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22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Cây</a:t>
          </a:r>
          <a:r>
            <a:rPr lang="en-US" sz="2800" kern="1200" dirty="0"/>
            <a:t> </a:t>
          </a:r>
          <a:r>
            <a:rPr lang="en-US" sz="2800" kern="1200" dirty="0" err="1"/>
            <a:t>thân</a:t>
          </a:r>
          <a:r>
            <a:rPr lang="en-US" sz="2800" kern="1200" dirty="0"/>
            <a:t> </a:t>
          </a:r>
          <a:r>
            <a:rPr lang="en-US" sz="2800" kern="1200" dirty="0" err="1"/>
            <a:t>gỗ</a:t>
          </a:r>
          <a:r>
            <a:rPr lang="en-US" sz="2800" kern="1200" dirty="0"/>
            <a:t> </a:t>
          </a:r>
          <a:r>
            <a:rPr lang="en-US" sz="2800" kern="1200" dirty="0" err="1"/>
            <a:t>nhỏ</a:t>
          </a:r>
          <a:r>
            <a:rPr lang="en-US" sz="2800" kern="1200" dirty="0"/>
            <a:t>, </a:t>
          </a:r>
          <a:r>
            <a:rPr lang="en-US" sz="2800" kern="1200" dirty="0" err="1"/>
            <a:t>thẳng</a:t>
          </a:r>
          <a:r>
            <a:rPr lang="en-US" sz="2800" kern="1200" dirty="0"/>
            <a:t>.</a:t>
          </a:r>
        </a:p>
      </dsp:txBody>
      <dsp:txXfrm>
        <a:off x="1007622" y="380757"/>
        <a:ext cx="4155164" cy="785164"/>
      </dsp:txXfrm>
    </dsp:sp>
    <dsp:sp modelId="{04535666-E7C3-4654-87EF-5F58C84AC1E9}">
      <dsp:nvSpPr>
        <dsp:cNvPr id="0" name=""/>
        <dsp:cNvSpPr/>
      </dsp:nvSpPr>
      <dsp:spPr>
        <a:xfrm>
          <a:off x="272995" y="294436"/>
          <a:ext cx="981455" cy="98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177F5-BB93-4DD8-BEC8-14E1DEA97DCD}">
      <dsp:nvSpPr>
        <dsp:cNvPr id="0" name=""/>
        <dsp:cNvSpPr/>
      </dsp:nvSpPr>
      <dsp:spPr>
        <a:xfrm>
          <a:off x="963758" y="1489503"/>
          <a:ext cx="4664715" cy="922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224" tIns="71120" rIns="71120" bIns="71120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 err="1"/>
            <a:t>Lá</a:t>
          </a:r>
          <a:r>
            <a:rPr lang="en-US" sz="2800" kern="1200" dirty="0"/>
            <a:t> </a:t>
          </a:r>
          <a:r>
            <a:rPr lang="en-US" sz="2800" kern="1200" dirty="0" err="1"/>
            <a:t>dài</a:t>
          </a:r>
          <a:r>
            <a:rPr lang="en-US" sz="2800" kern="1200" dirty="0"/>
            <a:t>, </a:t>
          </a:r>
          <a:r>
            <a:rPr lang="en-US" sz="2800" kern="1200" dirty="0" err="1"/>
            <a:t>màu</a:t>
          </a:r>
          <a:r>
            <a:rPr lang="en-US" sz="2800" kern="1200" dirty="0"/>
            <a:t> </a:t>
          </a:r>
          <a:r>
            <a:rPr lang="en-US" sz="2800" kern="1200" dirty="0" err="1"/>
            <a:t>xanh</a:t>
          </a:r>
          <a:r>
            <a:rPr lang="en-US" sz="2800" kern="1200" dirty="0"/>
            <a:t> </a:t>
          </a:r>
          <a:r>
            <a:rPr lang="en-US" sz="2800" kern="1200" dirty="0" err="1"/>
            <a:t>sẫm</a:t>
          </a:r>
          <a:r>
            <a:rPr lang="en-US" sz="2800" kern="1200" dirty="0"/>
            <a:t> </a:t>
          </a:r>
          <a:r>
            <a:rPr lang="en-US" sz="2800" kern="1200" dirty="0" err="1"/>
            <a:t>hoặc</a:t>
          </a:r>
          <a:r>
            <a:rPr lang="en-US" sz="2800" kern="1200" dirty="0"/>
            <a:t> </a:t>
          </a:r>
          <a:endParaRPr lang="vi-VN" sz="2800" kern="1200" dirty="0"/>
        </a:p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800" kern="1200" dirty="0" err="1"/>
            <a:t>có</a:t>
          </a:r>
          <a:r>
            <a:rPr lang="en-US" sz="2800" kern="1200" dirty="0"/>
            <a:t> </a:t>
          </a:r>
          <a:r>
            <a:rPr lang="en-US" sz="2800" kern="1200" dirty="0" err="1"/>
            <a:t>sọc</a:t>
          </a:r>
          <a:r>
            <a:rPr lang="en-US" sz="2800" kern="1200" dirty="0"/>
            <a:t> </a:t>
          </a:r>
          <a:r>
            <a:rPr lang="en-US" sz="2800" kern="1200" dirty="0" err="1"/>
            <a:t>màu</a:t>
          </a:r>
          <a:r>
            <a:rPr lang="en-US" sz="2800" kern="1200" dirty="0"/>
            <a:t> </a:t>
          </a:r>
          <a:r>
            <a:rPr lang="en-US" sz="2800" kern="1200" dirty="0" err="1"/>
            <a:t>vàng</a:t>
          </a:r>
          <a:r>
            <a:rPr lang="en-US" sz="2800" kern="1200" dirty="0"/>
            <a:t> ở </a:t>
          </a:r>
          <a:r>
            <a:rPr lang="en-US" sz="2800" kern="1200" dirty="0" err="1"/>
            <a:t>giữa</a:t>
          </a:r>
          <a:r>
            <a:rPr lang="en-US" sz="2800" kern="1200" dirty="0"/>
            <a:t> </a:t>
          </a:r>
          <a:r>
            <a:rPr lang="en-US" sz="2800" kern="1200" dirty="0" err="1"/>
            <a:t>lá</a:t>
          </a:r>
          <a:endParaRPr lang="en-US" sz="2800" kern="1200" dirty="0"/>
        </a:p>
      </dsp:txBody>
      <dsp:txXfrm>
        <a:off x="963758" y="1489503"/>
        <a:ext cx="4664715" cy="922819"/>
      </dsp:txXfrm>
    </dsp:sp>
    <dsp:sp modelId="{379F28B8-84AF-4163-B9CF-0B99DE019616}">
      <dsp:nvSpPr>
        <dsp:cNvPr id="0" name=""/>
        <dsp:cNvSpPr/>
      </dsp:nvSpPr>
      <dsp:spPr>
        <a:xfrm>
          <a:off x="558403" y="1472182"/>
          <a:ext cx="981455" cy="98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27A37-753F-4BDE-A2E9-7C96C478A98E}">
      <dsp:nvSpPr>
        <dsp:cNvPr id="0" name=""/>
        <dsp:cNvSpPr/>
      </dsp:nvSpPr>
      <dsp:spPr>
        <a:xfrm>
          <a:off x="838171" y="2769242"/>
          <a:ext cx="6074129" cy="8951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224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/>
            <a:t>Có</a:t>
          </a:r>
          <a:r>
            <a:rPr lang="en-US" sz="2800" kern="1200" dirty="0"/>
            <a:t> ý </a:t>
          </a:r>
          <a:r>
            <a:rPr lang="en-US" sz="2800" kern="1200" dirty="0" err="1"/>
            <a:t>nghĩa</a:t>
          </a:r>
          <a:r>
            <a:rPr lang="en-US" sz="2800" kern="1200" dirty="0"/>
            <a:t> </a:t>
          </a:r>
          <a:r>
            <a:rPr lang="en-US" sz="2800" kern="1200" dirty="0" err="1"/>
            <a:t>mang</a:t>
          </a:r>
          <a:r>
            <a:rPr lang="en-US" sz="2800" kern="1200" dirty="0"/>
            <a:t> </a:t>
          </a:r>
          <a:r>
            <a:rPr lang="en-US" sz="2800" kern="1200" dirty="0" err="1"/>
            <a:t>đến</a:t>
          </a:r>
          <a:r>
            <a:rPr lang="en-US" sz="2800" kern="1200" dirty="0"/>
            <a:t> may </a:t>
          </a:r>
          <a:r>
            <a:rPr lang="en-US" sz="2800" kern="1200" dirty="0" err="1"/>
            <a:t>mắn</a:t>
          </a:r>
          <a:r>
            <a:rPr lang="en-US" sz="2800" kern="1200" dirty="0"/>
            <a:t>, </a:t>
          </a:r>
          <a:r>
            <a:rPr lang="en-US" sz="2800" kern="1200" dirty="0" err="1"/>
            <a:t>tài</a:t>
          </a:r>
          <a:r>
            <a:rPr lang="en-US" sz="2800" kern="1200" dirty="0"/>
            <a:t> </a:t>
          </a:r>
          <a:r>
            <a:rPr lang="en-US" sz="2800" kern="1200" dirty="0" err="1"/>
            <a:t>lộc</a:t>
          </a:r>
          <a:r>
            <a:rPr lang="en-US" sz="2800" kern="1200" dirty="0"/>
            <a:t>, </a:t>
          </a:r>
          <a:r>
            <a:rPr lang="en-US" sz="2800" kern="1200" dirty="0" err="1"/>
            <a:t>hạnh</a:t>
          </a:r>
          <a:r>
            <a:rPr lang="en-US" sz="2800" kern="1200" dirty="0"/>
            <a:t> </a:t>
          </a:r>
          <a:r>
            <a:rPr lang="en-US" sz="2800" kern="1200" dirty="0" err="1"/>
            <a:t>phúc</a:t>
          </a:r>
          <a:r>
            <a:rPr lang="en-US" sz="2800" kern="1200" dirty="0"/>
            <a:t>, </a:t>
          </a:r>
          <a:r>
            <a:rPr lang="en-US" sz="2800" kern="1200" dirty="0" err="1"/>
            <a:t>sức</a:t>
          </a:r>
          <a:r>
            <a:rPr lang="en-US" sz="2800" kern="1200" dirty="0"/>
            <a:t> </a:t>
          </a:r>
          <a:r>
            <a:rPr lang="en-US" sz="2800" kern="1200" dirty="0" err="1"/>
            <a:t>khỏe</a:t>
          </a:r>
          <a:r>
            <a:rPr lang="en-US" sz="2800" kern="1200" dirty="0"/>
            <a:t>,…</a:t>
          </a:r>
        </a:p>
      </dsp:txBody>
      <dsp:txXfrm>
        <a:off x="838171" y="2769242"/>
        <a:ext cx="6074129" cy="895150"/>
      </dsp:txXfrm>
    </dsp:sp>
    <dsp:sp modelId="{743F9EC7-A45E-453B-8682-1CFB8CCF0B0E}">
      <dsp:nvSpPr>
        <dsp:cNvPr id="0" name=""/>
        <dsp:cNvSpPr/>
      </dsp:nvSpPr>
      <dsp:spPr>
        <a:xfrm>
          <a:off x="308190" y="2753168"/>
          <a:ext cx="981455" cy="98145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8F849D-2483-075A-993A-96FA2B116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A5A71-3B11-8BE5-D3E7-84E235F34D1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025B66A-D6E9-44E9-A7C5-44D082AD10E8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723B758-6361-A116-F908-A52D7E556A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8BD9908-6D12-12AB-6477-7EE34C1ED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7649BA-519E-3BC3-7CC3-201E85FBB2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C7879B-0D89-B9A7-846D-A49ABB172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EB089D6-7153-472E-8F18-567AC38FC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E40A5D57-7DFB-FCDC-957B-48466EBE7A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84E5A471-6C92-F36B-C58B-BB8581B5F1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5EA85ACC-186F-4E25-F921-61F5A2251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715D2BF-2FE7-4931-B36F-2642578829C8}" type="slidenum">
              <a:rPr lang="en-US" altLang="en-US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D3F8-A565-01B1-043F-87AA178A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4881-8B96-4927-8E32-AEE108DC17B7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B84B0-123B-234F-C1FC-2AE0B3E3A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508B4-42F1-098D-23BC-7D4E3032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4BCD-1645-4E81-A888-69326C3DC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38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680FB-2EAC-90A9-9A04-E4E4E4AE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41815-9061-4365-99C5-56751D48A59B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386908-658C-AA35-73A8-35461119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E9947-7D01-C24D-509A-553B3BD3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E596C-B4E8-4F3A-89E6-8F44EFF056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8083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478128-312F-2A5C-37A5-EF66D5EDE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001A-A6D3-44C1-9E09-72E9BDAB2F61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0D953-8650-C5FB-BB14-BA4E1BFE1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386CD-8F02-B2B5-557E-266E6D8AB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1542B-DA2E-4F7B-9E27-BDDA853980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451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E0291-6CD0-435A-FD89-7B3DBA941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47133-3BCB-9C2F-9078-8E6CD1254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65A07-6E7F-32BF-331F-35F8CB1A4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1A590-94F5-4CCE-803E-9ECF7F3F1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8420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3FB1F5-C8C2-197C-9E06-4177BF71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1438B-7A68-2308-7817-6B3ADBC1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DEE-F521-36D2-9D41-4C6A91DE0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D313-F5BB-4FC6-ADA8-633154B75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0132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83AEA-7C5B-9284-3B89-BC2A4742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1931D1-A788-CE2D-07FF-FC676202B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EC6E5-11B7-B130-FE2E-DFFAD84EB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3342B-187D-4756-B736-E3278EE322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69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0297C82-1ABD-C4AC-297E-D94A5048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4AB3A40-D1B9-768D-6828-DFE161A6F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106A16-B469-1B55-8AA1-671FD7AD0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43FB3-662B-47BA-88CA-DC1BE14A27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012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953E4C5-DEC6-D4CF-48AA-32B9FA177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C2D6AAC-284B-3F11-3363-CD8A0C1A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AF0A96-EC13-8564-6506-0484725E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E074-D827-4669-8C10-E41FDAC8B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5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DF07C85-C7C5-C9F1-9EBB-849A97C00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C739E5F-CD45-0B48-669C-E3A4454B8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691B35B-6AFC-EA82-82B9-CF5ACE0D6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01445-52C1-4174-858F-992F58030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1856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DF7E24E-95BC-C414-E80A-D0EA33D09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017C25D-0440-580F-89C3-FEFDB5EE3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186B4A0-2E74-4501-9572-3433836B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ACBD0-2B7A-40C1-9BD8-400ACBDE65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654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E47EE0-E2B2-EE0B-1C55-32B4EEC45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CF76FF4-0A9C-9774-51F0-7AA0988C1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1B3F26-4C0B-4A44-D0C3-0098D9874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7DA1B-EDC7-47E6-83D6-18A8E6308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33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00BB1-62E8-26DC-BE2E-7654DEA39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40E09-2EA5-4A0D-8DDC-F63A9F3755FA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41724-A9A0-4185-6F92-9F2A270F7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6A378-F5F1-1934-F7E2-5F37A8CD7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36B61-DB3E-4770-B591-B849C654B0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431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87925F-3011-BFB5-029B-BE9C04A9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9A59544-3B37-306D-B5CE-AC06D8DC9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C8D7DC9-9CA9-E1AB-02F6-8F58BB2D4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C82CD-0B19-4689-84ED-48A1CCF62A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5234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567DD-0A81-A6DB-2D9E-9A525486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D9E1C-97F8-BF81-43F1-5E9779BD3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659E0-3562-BD1E-7C26-B11D7EA1A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3D3BB-099C-4B02-9B80-2EDDA26C49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1861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7CCE7-AD11-A3B4-B47E-CF53ACAC4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6E68A-8F9C-C78F-F375-17DD1629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1ED62-2B34-CEF0-9E72-135298EEB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6381D-0CCB-4725-9D91-00E1B1E797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8283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AA72FEC-4B01-32FD-7189-DA8B5F63CC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3752D-663F-43C1-A225-97158DAFE398}" type="datetime1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47FC44D-4C58-988D-C014-A5820579EA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0304C56-1397-9A07-DFC4-61F451743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EAF6190-8DDA-490E-816B-D97B74391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303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9C333-DF87-462D-CED2-223482A36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EEDB6-38BE-4A5B-9FF5-FA0E4BBA1ED6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4EAB5-389F-1A1A-AF6C-9F7D3778B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4CFE4-3A16-146B-50BB-FB6B0A00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2AF41-D481-4EFB-946D-28A86D3F5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38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24921C-070F-500B-FB37-5DF7201A9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183DD-4B4E-42BD-8FBE-2CB8DF27F903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2016F0-9691-09FE-B6DA-976705B58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3A93F9-F1F0-E4A4-840F-41D85305D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DDE0E-1073-41CE-B5E9-446F183B72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475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C647F4C-BCD0-E0B8-4ADD-DC65F48E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91729-4FA8-450C-B122-D4A39C8DA0EB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79FF5CC-C2A7-1CAB-B625-B022B57C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C32D6B9-46C2-E16C-6DB6-7CCC50AE4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175ED-F464-441D-9E27-BFF3542CA1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0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610D12C-5225-1BE5-9C61-1D2DFD94F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E3F6F-6982-46FB-8413-C6DEE9C4B5DA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4F7E49D-5B56-33AD-27FA-B4284402B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55A2958-3BB2-1326-BAB0-8196B9B49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31E11-98D2-405B-B518-54D217D356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647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787E55-DDAD-09D5-BCE1-CE9BBAD1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88663-8068-46D3-A1EA-301E9752B415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3E69291-B438-641F-E53C-A4D3AB93B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A33172C-5061-83C0-8330-E51B34AE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58349-46AE-40F4-A626-E7039FF5C0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145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E4A315-A7D3-635B-E943-32E13297A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A81D-50E8-470A-992C-6862B1A0FDDD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A49B54-938E-CCE5-6141-2E33BF4D9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30F1FF9-584C-79FD-B272-0EF3BAC7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8763-7D17-4250-ADAA-7B7731741C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8942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0DFC17-FA34-9605-7BAE-6A5745D0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4028F-78D4-4D27-A641-DAC40FBE84F7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2791AD-0263-58A6-B584-021D6DDE9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4E92385-254F-8119-C3E0-8A08F9275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E3C9B-4C2A-4D72-8343-FB6728C36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29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 bright="70000" contrast="-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F9D6DFF-35A0-1B2B-85C5-97200CE66FA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25A97148-F5E9-FAB9-26C4-C7169177BB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98485-FD32-9CD1-3220-E2E0E87C21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8D52188-42C6-437C-8858-63D701E3A669}" type="datetimeFigureOut">
              <a:rPr lang="en-US"/>
              <a:pPr>
                <a:defRPr/>
              </a:pPr>
              <a:t>8/8/2023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333FE-EE49-334D-86FB-BAD2F3DCE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532A1-EAB1-909C-2F65-2081DAD048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F7323FC-CCF6-400E-9AFF-F6D18F5777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EC14527C-53BF-3039-6985-A4B005523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B58112FF-44BC-C139-AB95-8C2E50D39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5AC0FB-6D70-BD9E-BA79-1C4527740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E986A-D110-8A30-506A-F898D53667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099DF-2A83-82F4-00B7-B03D1BA00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D92D93E-FB31-42D0-9ED0-916DE188B4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  <p:sldLayoutId id="21474841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gif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AN2011-2012\quyen3\tambiet%20-%20Copy.wav" TargetMode="Externa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slide" Target="slide5.xml"/><Relationship Id="rId5" Type="http://schemas.openxmlformats.org/officeDocument/2006/relationships/slide" Target="slide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5" descr="fishJunping">
            <a:extLst>
              <a:ext uri="{FF2B5EF4-FFF2-40B4-BE49-F238E27FC236}">
                <a16:creationId xmlns:a16="http://schemas.microsoft.com/office/drawing/2014/main" id="{EC0BA9EB-C1FC-1023-EC01-7189C762C3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775" y="1968500"/>
            <a:ext cx="32766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POINSET2">
            <a:extLst>
              <a:ext uri="{FF2B5EF4-FFF2-40B4-BE49-F238E27FC236}">
                <a16:creationId xmlns:a16="http://schemas.microsoft.com/office/drawing/2014/main" id="{02EE8D84-A2AD-0EBF-074A-C7C0676C1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1600201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2" descr="POINSET2">
            <a:extLst>
              <a:ext uri="{FF2B5EF4-FFF2-40B4-BE49-F238E27FC236}">
                <a16:creationId xmlns:a16="http://schemas.microsoft.com/office/drawing/2014/main" id="{9E3A21BE-E9B0-330D-DC46-B3E723BB8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548938" y="31750"/>
            <a:ext cx="16764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8" descr="3DBIRD~1">
            <a:extLst>
              <a:ext uri="{FF2B5EF4-FFF2-40B4-BE49-F238E27FC236}">
                <a16:creationId xmlns:a16="http://schemas.microsoft.com/office/drawing/2014/main" id="{8B5C4327-B6E6-EA0F-EEB5-27E407B7F5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875"/>
            <a:ext cx="145891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9" descr="3DBIRD~1">
            <a:extLst>
              <a:ext uri="{FF2B5EF4-FFF2-40B4-BE49-F238E27FC236}">
                <a16:creationId xmlns:a16="http://schemas.microsoft.com/office/drawing/2014/main" id="{CB236970-C450-BDD8-3195-2BCDA4FB7EF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04463" y="609600"/>
            <a:ext cx="1458912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2">
            <a:extLst>
              <a:ext uri="{FF2B5EF4-FFF2-40B4-BE49-F238E27FC236}">
                <a16:creationId xmlns:a16="http://schemas.microsoft.com/office/drawing/2014/main" id="{7C726B7B-4884-61D4-7F73-02E3BACE1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889161"/>
            <a:ext cx="7467600" cy="413688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1">
            <a:prstTxWarp prst="textArchUp">
              <a:avLst/>
            </a:prstTxWarp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NHIỆT LIỆT CHÀO MỪNG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E3C5AA-CE04-24A9-E450-00651131E10F}"/>
              </a:ext>
            </a:extLst>
          </p:cNvPr>
          <p:cNvSpPr/>
          <p:nvPr/>
        </p:nvSpPr>
        <p:spPr>
          <a:xfrm>
            <a:off x="1727382" y="2286000"/>
            <a:ext cx="873723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QUÝ  THẦY CÔ GIÁO VỀ DỰ GIỜ THĂM LỚP 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2023 - 2024</a:t>
            </a:r>
          </a:p>
        </p:txBody>
      </p:sp>
      <p:pic>
        <p:nvPicPr>
          <p:cNvPr id="17417" name="Picture 13" descr="fishJunping">
            <a:extLst>
              <a:ext uri="{FF2B5EF4-FFF2-40B4-BE49-F238E27FC236}">
                <a16:creationId xmlns:a16="http://schemas.microsoft.com/office/drawing/2014/main" id="{B70A4D62-F4B7-04FD-F51D-E9DCB17448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2620963"/>
            <a:ext cx="28956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4" descr="animatedFish">
            <a:extLst>
              <a:ext uri="{FF2B5EF4-FFF2-40B4-BE49-F238E27FC236}">
                <a16:creationId xmlns:a16="http://schemas.microsoft.com/office/drawing/2014/main" id="{FF9CC25B-E4AF-2B1A-542F-AB4A83E57F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248025"/>
            <a:ext cx="2414587" cy="123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5" descr="fishJunping">
            <a:extLst>
              <a:ext uri="{FF2B5EF4-FFF2-40B4-BE49-F238E27FC236}">
                <a16:creationId xmlns:a16="http://schemas.microsoft.com/office/drawing/2014/main" id="{5094C9EF-A855-D91B-FB17-A0AABD0677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2597150"/>
            <a:ext cx="327660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6" descr="animatedFish">
            <a:extLst>
              <a:ext uri="{FF2B5EF4-FFF2-40B4-BE49-F238E27FC236}">
                <a16:creationId xmlns:a16="http://schemas.microsoft.com/office/drawing/2014/main" id="{12A9340D-6D64-858C-10EF-7FCD352B5B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0" y="3543300"/>
            <a:ext cx="2133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0" descr="s_ee2c8a624d08a3d2be02218622846f56">
            <a:extLst>
              <a:ext uri="{FF2B5EF4-FFF2-40B4-BE49-F238E27FC236}">
                <a16:creationId xmlns:a16="http://schemas.microsoft.com/office/drawing/2014/main" id="{E79D8F8B-ED15-6A88-5513-37B7A4F4F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50" y="53911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1" descr="s_ee2c8a624d08a3d2be02218622846f56">
            <a:extLst>
              <a:ext uri="{FF2B5EF4-FFF2-40B4-BE49-F238E27FC236}">
                <a16:creationId xmlns:a16="http://schemas.microsoft.com/office/drawing/2014/main" id="{DAADA6B0-A108-DCBD-C482-CB0C33F20C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42766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33" descr="Chuong">
            <a:extLst>
              <a:ext uri="{FF2B5EF4-FFF2-40B4-BE49-F238E27FC236}">
                <a16:creationId xmlns:a16="http://schemas.microsoft.com/office/drawing/2014/main" id="{B85740B7-A5F3-B679-3B8E-1657F230092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932">
            <a:off x="5572125" y="1020763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3" descr="fishJunping">
            <a:extLst>
              <a:ext uri="{FF2B5EF4-FFF2-40B4-BE49-F238E27FC236}">
                <a16:creationId xmlns:a16="http://schemas.microsoft.com/office/drawing/2014/main" id="{E47F8FC5-6BB6-D603-7BC6-C2EDD9855C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538413"/>
            <a:ext cx="28956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6" descr="animatedFish">
            <a:extLst>
              <a:ext uri="{FF2B5EF4-FFF2-40B4-BE49-F238E27FC236}">
                <a16:creationId xmlns:a16="http://schemas.microsoft.com/office/drawing/2014/main" id="{3CD2DAD1-1715-615D-D1C7-188340C0329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588" y="2943225"/>
            <a:ext cx="21336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3" descr="fishJunping">
            <a:extLst>
              <a:ext uri="{FF2B5EF4-FFF2-40B4-BE49-F238E27FC236}">
                <a16:creationId xmlns:a16="http://schemas.microsoft.com/office/drawing/2014/main" id="{D66AA3CC-C770-2A95-2B37-A5341248BA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2716213"/>
            <a:ext cx="289560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2FBEB89-85CB-FBE4-4F28-FFA18396C0DF}"/>
              </a:ext>
            </a:extLst>
          </p:cNvPr>
          <p:cNvSpPr/>
          <p:nvPr/>
        </p:nvSpPr>
        <p:spPr>
          <a:xfrm>
            <a:off x="3352800" y="5391150"/>
            <a:ext cx="8564563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ĐƠN VỊ: TRƯỜNG TIỂU HỌC </a:t>
            </a:r>
          </a:p>
        </p:txBody>
      </p:sp>
      <p:pic>
        <p:nvPicPr>
          <p:cNvPr id="17428" name="Picture 20" descr="s_ee2c8a624d08a3d2be02218622846f56">
            <a:extLst>
              <a:ext uri="{FF2B5EF4-FFF2-40B4-BE49-F238E27FC236}">
                <a16:creationId xmlns:a16="http://schemas.microsoft.com/office/drawing/2014/main" id="{E12B7F30-C736-F442-639F-32EE9600A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25" y="384492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A0B1FC2-006C-47B9-727D-3E4D0AB3FDEA}"/>
              </a:ext>
            </a:extLst>
          </p:cNvPr>
          <p:cNvSpPr/>
          <p:nvPr/>
        </p:nvSpPr>
        <p:spPr>
          <a:xfrm>
            <a:off x="1813291" y="3175337"/>
            <a:ext cx="8565419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5ECCF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CÔNG NGHỆ 4</a:t>
            </a:r>
          </a:p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9525">
                  <a:solidFill>
                    <a:srgbClr val="FF3300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rgbClr val="5ECCF3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4A</a:t>
            </a:r>
          </a:p>
        </p:txBody>
      </p:sp>
      <p:pic>
        <p:nvPicPr>
          <p:cNvPr id="17430" name="Picture 21" descr="s_ee2c8a624d08a3d2be02218622846f56">
            <a:extLst>
              <a:ext uri="{FF2B5EF4-FFF2-40B4-BE49-F238E27FC236}">
                <a16:creationId xmlns:a16="http://schemas.microsoft.com/office/drawing/2014/main" id="{EB06E93E-5DBE-ADD3-4C00-0A62881A6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46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9">
            <a:extLst>
              <a:ext uri="{FF2B5EF4-FFF2-40B4-BE49-F238E27FC236}">
                <a16:creationId xmlns:a16="http://schemas.microsoft.com/office/drawing/2014/main" id="{48E9C646-1F3E-1A28-EB69-A40667D89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75" y="1871663"/>
            <a:ext cx="3184525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5F3751B0-BEFA-EF76-31EA-F0F4CFB2DC6C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5604" name="TextBox 4">
            <a:extLst>
              <a:ext uri="{FF2B5EF4-FFF2-40B4-BE49-F238E27FC236}">
                <a16:creationId xmlns:a16="http://schemas.microsoft.com/office/drawing/2014/main" id="{A3452086-DEDA-3933-774F-2591DA82E8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173038"/>
            <a:ext cx="615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ngày    tháng 09 năm 2023</a:t>
            </a:r>
            <a:endParaRPr lang="vi-VN" altLang="vi-VN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5" name="TextBox 5">
            <a:extLst>
              <a:ext uri="{FF2B5EF4-FFF2-40B4-BE49-F238E27FC236}">
                <a16:creationId xmlns:a16="http://schemas.microsoft.com/office/drawing/2014/main" id="{4883226C-455C-3BFB-59FD-B19FA9E010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6" name="TextBox 6">
            <a:extLst>
              <a:ext uri="{FF2B5EF4-FFF2-40B4-BE49-F238E27FC236}">
                <a16:creationId xmlns:a16="http://schemas.microsoft.com/office/drawing/2014/main" id="{3C0F9794-83E5-0EB4-C391-35C4710B2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543050"/>
            <a:ext cx="5715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4. Cây thiết mộc lan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9A453ED-74D6-8FCD-6C4E-93D67E53ECE5}"/>
              </a:ext>
            </a:extLst>
          </p:cNvPr>
          <p:cNvGraphicFramePr/>
          <p:nvPr/>
        </p:nvGraphicFramePr>
        <p:xfrm>
          <a:off x="4191000" y="2259954"/>
          <a:ext cx="7543800" cy="39258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8" name="TextBox 2">
            <a:extLst>
              <a:ext uri="{FF2B5EF4-FFF2-40B4-BE49-F238E27FC236}">
                <a16:creationId xmlns:a16="http://schemas.microsoft.com/office/drawing/2014/main" id="{F79F0DFD-760C-F0A3-89FA-20B0A548B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913" y="2676525"/>
            <a:ext cx="4413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609" name="TextBox 11">
            <a:extLst>
              <a:ext uri="{FF2B5EF4-FFF2-40B4-BE49-F238E27FC236}">
                <a16:creationId xmlns:a16="http://schemas.microsoft.com/office/drawing/2014/main" id="{B93E7009-BAA6-F2A6-E7DD-AAA7588F8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3817938"/>
            <a:ext cx="401638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610" name="TextBox 12">
            <a:extLst>
              <a:ext uri="{FF2B5EF4-FFF2-40B4-BE49-F238E27FC236}">
                <a16:creationId xmlns:a16="http://schemas.microsoft.com/office/drawing/2014/main" id="{374CE2F9-7797-29AF-F026-DC423ECEA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0913" y="5054600"/>
            <a:ext cx="441325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5611" name="Picture 11">
            <a:extLst>
              <a:ext uri="{FF2B5EF4-FFF2-40B4-BE49-F238E27FC236}">
                <a16:creationId xmlns:a16="http://schemas.microsoft.com/office/drawing/2014/main" id="{59C8046D-E011-FFC5-A6C1-869CD614A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455738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420A7847-C0FC-3C1B-AF29-E1D37F5A7C4F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6627" name="TextBox 4">
            <a:extLst>
              <a:ext uri="{FF2B5EF4-FFF2-40B4-BE49-F238E27FC236}">
                <a16:creationId xmlns:a16="http://schemas.microsoft.com/office/drawing/2014/main" id="{0CE498F8-6CCE-EFFF-B2EE-30041D45CF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173038"/>
            <a:ext cx="615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ngày    tháng 09 năm 2023</a:t>
            </a:r>
            <a:endParaRPr lang="vi-VN" altLang="vi-VN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8" name="TextBox 5">
            <a:extLst>
              <a:ext uri="{FF2B5EF4-FFF2-40B4-BE49-F238E27FC236}">
                <a16:creationId xmlns:a16="http://schemas.microsoft.com/office/drawing/2014/main" id="{057628EF-1118-17EB-7F2E-846B4D5C4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629" name="Picture 3">
            <a:extLst>
              <a:ext uri="{FF2B5EF4-FFF2-40B4-BE49-F238E27FC236}">
                <a16:creationId xmlns:a16="http://schemas.microsoft.com/office/drawing/2014/main" id="{CF99429C-2A88-A221-A298-979E7A69C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12192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>
            <a:extLst>
              <a:ext uri="{FF2B5EF4-FFF2-40B4-BE49-F238E27FC236}">
                <a16:creationId xmlns:a16="http://schemas.microsoft.com/office/drawing/2014/main" id="{3E93D6EA-945A-1979-D8A2-01E61538D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1828800" cy="153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31" name="TextBox 2">
            <a:extLst>
              <a:ext uri="{FF2B5EF4-FFF2-40B4-BE49-F238E27FC236}">
                <a16:creationId xmlns:a16="http://schemas.microsoft.com/office/drawing/2014/main" id="{2CD4FA2C-FA70-269F-89CB-EE54F34C3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733675"/>
            <a:ext cx="3276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Arial" panose="020B0604020202020204" pitchFamily="34" charset="0"/>
              </a:rPr>
              <a:t>Ai ghép đúng?</a:t>
            </a:r>
          </a:p>
        </p:txBody>
      </p:sp>
      <p:sp>
        <p:nvSpPr>
          <p:cNvPr id="26632" name="Rectangle 1">
            <a:extLst>
              <a:ext uri="{FF2B5EF4-FFF2-40B4-BE49-F238E27FC236}">
                <a16:creationId xmlns:a16="http://schemas.microsoft.com/office/drawing/2014/main" id="{0BA80153-4E3A-653B-3929-017E756BF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257550"/>
            <a:ext cx="5181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 ghép các thẻ tên tương ứng với mỗi loại cây cảnh có trong hình dưới đây.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0">
            <a:extLst>
              <a:ext uri="{FF2B5EF4-FFF2-40B4-BE49-F238E27FC236}">
                <a16:creationId xmlns:a16="http://schemas.microsoft.com/office/drawing/2014/main" id="{A2A7866A-BDB7-EB91-9F89-4809DE211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2844800"/>
            <a:ext cx="234315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9" name="Picture 9">
            <a:extLst>
              <a:ext uri="{FF2B5EF4-FFF2-40B4-BE49-F238E27FC236}">
                <a16:creationId xmlns:a16="http://schemas.microsoft.com/office/drawing/2014/main" id="{5F072C6D-5DDD-B32C-DAAC-5002A5C5E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844800"/>
            <a:ext cx="22574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8" name="Picture 8">
            <a:extLst>
              <a:ext uri="{FF2B5EF4-FFF2-40B4-BE49-F238E27FC236}">
                <a16:creationId xmlns:a16="http://schemas.microsoft.com/office/drawing/2014/main" id="{765166BF-890B-FABF-E00E-01C795C7A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844800"/>
            <a:ext cx="2286000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7">
            <a:extLst>
              <a:ext uri="{FF2B5EF4-FFF2-40B4-BE49-F238E27FC236}">
                <a16:creationId xmlns:a16="http://schemas.microsoft.com/office/drawing/2014/main" id="{483BEB6E-0A33-7403-1006-94ACD6115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2844800"/>
            <a:ext cx="221932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ACC2E576-038E-A71A-F120-1DA17EA8449E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7651" name="TextBox 4">
            <a:extLst>
              <a:ext uri="{FF2B5EF4-FFF2-40B4-BE49-F238E27FC236}">
                <a16:creationId xmlns:a16="http://schemas.microsoft.com/office/drawing/2014/main" id="{5E195505-DFF4-C271-E6FF-62F30D3D7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173038"/>
            <a:ext cx="615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ngày    tháng 09 năm 2023</a:t>
            </a:r>
            <a:endParaRPr lang="vi-VN" altLang="vi-VN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5">
            <a:extLst>
              <a:ext uri="{FF2B5EF4-FFF2-40B4-BE49-F238E27FC236}">
                <a16:creationId xmlns:a16="http://schemas.microsoft.com/office/drawing/2014/main" id="{FBDF5DCE-600D-2574-4B93-CC2DA993E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3" name="Picture 3">
            <a:extLst>
              <a:ext uri="{FF2B5EF4-FFF2-40B4-BE49-F238E27FC236}">
                <a16:creationId xmlns:a16="http://schemas.microsoft.com/office/drawing/2014/main" id="{D78A0559-DD1F-201A-9967-884044429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13" y="1676400"/>
            <a:ext cx="182880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4">
            <a:extLst>
              <a:ext uri="{FF2B5EF4-FFF2-40B4-BE49-F238E27FC236}">
                <a16:creationId xmlns:a16="http://schemas.microsoft.com/office/drawing/2014/main" id="{4A6ABD0E-B270-757C-BFBA-0A8DF049C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113" y="1676400"/>
            <a:ext cx="27051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5" name="Picture 5">
            <a:extLst>
              <a:ext uri="{FF2B5EF4-FFF2-40B4-BE49-F238E27FC236}">
                <a16:creationId xmlns:a16="http://schemas.microsoft.com/office/drawing/2014/main" id="{7C3934C9-5794-30F8-FF90-AEC6C86CC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213" y="1676400"/>
            <a:ext cx="20097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6">
            <a:extLst>
              <a:ext uri="{FF2B5EF4-FFF2-40B4-BE49-F238E27FC236}">
                <a16:creationId xmlns:a16="http://schemas.microsoft.com/office/drawing/2014/main" id="{0ABF27D7-D26E-D83B-4B1B-91221E1DF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76400"/>
            <a:ext cx="26384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54 5.55112E-17 L -0.38958 0.12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02" y="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33333E-6 L 0.22187 0.1152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94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22222E-6 L -0.13945 0.1224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44444E-6 L 0.46107 0.125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47" y="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3D7556D0-53BA-D0D2-FB48-BDC2E714AC42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8675" name="TextBox 4">
            <a:extLst>
              <a:ext uri="{FF2B5EF4-FFF2-40B4-BE49-F238E27FC236}">
                <a16:creationId xmlns:a16="http://schemas.microsoft.com/office/drawing/2014/main" id="{D90E6627-70F1-EE10-DDE9-F85433197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173038"/>
            <a:ext cx="615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ngày    tháng 09 năm 2023</a:t>
            </a:r>
            <a:endParaRPr lang="vi-VN" altLang="vi-VN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TextBox 5">
            <a:extLst>
              <a:ext uri="{FF2B5EF4-FFF2-40B4-BE49-F238E27FC236}">
                <a16:creationId xmlns:a16="http://schemas.microsoft.com/office/drawing/2014/main" id="{41AC93DC-B4E9-F39A-41D8-836416CB4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7" name="Picture 3">
            <a:extLst>
              <a:ext uri="{FF2B5EF4-FFF2-40B4-BE49-F238E27FC236}">
                <a16:creationId xmlns:a16="http://schemas.microsoft.com/office/drawing/2014/main" id="{8793BBCA-A97B-0999-23D3-FDBE4A051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12192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">
            <a:extLst>
              <a:ext uri="{FF2B5EF4-FFF2-40B4-BE49-F238E27FC236}">
                <a16:creationId xmlns:a16="http://schemas.microsoft.com/office/drawing/2014/main" id="{8015431B-0C44-C977-9DC6-06E4A6FF7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22637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9" name="TextBox 2">
            <a:extLst>
              <a:ext uri="{FF2B5EF4-FFF2-40B4-BE49-F238E27FC236}">
                <a16:creationId xmlns:a16="http://schemas.microsoft.com/office/drawing/2014/main" id="{4B4E6C8A-75D7-E347-EB53-7AB0DFAB4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2733675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latin typeface="Arial" panose="020B0604020202020204" pitchFamily="34" charset="0"/>
              </a:rPr>
              <a:t>Ai nhanh, ai đúng?</a:t>
            </a:r>
          </a:p>
        </p:txBody>
      </p:sp>
      <p:sp>
        <p:nvSpPr>
          <p:cNvPr id="28680" name="Rectangle 1">
            <a:extLst>
              <a:ext uri="{FF2B5EF4-FFF2-40B4-BE49-F238E27FC236}">
                <a16:creationId xmlns:a16="http://schemas.microsoft.com/office/drawing/2014/main" id="{51E60228-FA19-B5D4-2453-96FA62E447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265488"/>
            <a:ext cx="47386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i="1">
                <a:latin typeface="Times New Roman" panose="02020603050405020304" pitchFamily="18" charset="0"/>
                <a:cs typeface="Times New Roman" panose="02020603050405020304" pitchFamily="18" charset="0"/>
              </a:rPr>
              <a:t>Em cùng bạn ghép đúng tên và đặc điểm tương ứng của các loại cây cảnh dưới đây.</a:t>
            </a: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5949EEFD-F584-3AFB-42CF-6A9E21A08BB9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9699" name="TextBox 4">
            <a:extLst>
              <a:ext uri="{FF2B5EF4-FFF2-40B4-BE49-F238E27FC236}">
                <a16:creationId xmlns:a16="http://schemas.microsoft.com/office/drawing/2014/main" id="{489D338E-7134-02FE-BC57-2DC46BD44C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173038"/>
            <a:ext cx="615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ngày    tháng 09 năm 2023</a:t>
            </a:r>
            <a:endParaRPr lang="vi-VN" altLang="vi-VN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0" name="TextBox 5">
            <a:extLst>
              <a:ext uri="{FF2B5EF4-FFF2-40B4-BE49-F238E27FC236}">
                <a16:creationId xmlns:a16="http://schemas.microsoft.com/office/drawing/2014/main" id="{4B949FBC-CCB1-E9EE-FBB9-5BC8C9688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1" name="Picture 14">
            <a:extLst>
              <a:ext uri="{FF2B5EF4-FFF2-40B4-BE49-F238E27FC236}">
                <a16:creationId xmlns:a16="http://schemas.microsoft.com/office/drawing/2014/main" id="{D74BDCFC-6B1F-5AE1-9630-BA02C2992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604963"/>
            <a:ext cx="12477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15">
            <a:extLst>
              <a:ext uri="{FF2B5EF4-FFF2-40B4-BE49-F238E27FC236}">
                <a16:creationId xmlns:a16="http://schemas.microsoft.com/office/drawing/2014/main" id="{00CA88A0-AE96-F80A-98A3-36A921CA6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1604963"/>
            <a:ext cx="12858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16">
            <a:extLst>
              <a:ext uri="{FF2B5EF4-FFF2-40B4-BE49-F238E27FC236}">
                <a16:creationId xmlns:a16="http://schemas.microsoft.com/office/drawing/2014/main" id="{90AF2D19-9552-9AA4-7AF3-18E3141A8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2347913"/>
            <a:ext cx="24098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17">
            <a:extLst>
              <a:ext uri="{FF2B5EF4-FFF2-40B4-BE49-F238E27FC236}">
                <a16:creationId xmlns:a16="http://schemas.microsoft.com/office/drawing/2014/main" id="{D1F23DBA-C48F-9D45-C977-23FABE281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3495675"/>
            <a:ext cx="23526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18">
            <a:extLst>
              <a:ext uri="{FF2B5EF4-FFF2-40B4-BE49-F238E27FC236}">
                <a16:creationId xmlns:a16="http://schemas.microsoft.com/office/drawing/2014/main" id="{11DABD60-EDE7-2037-7C38-3A95552082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38" y="4672013"/>
            <a:ext cx="2352675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19">
            <a:extLst>
              <a:ext uri="{FF2B5EF4-FFF2-40B4-BE49-F238E27FC236}">
                <a16:creationId xmlns:a16="http://schemas.microsoft.com/office/drawing/2014/main" id="{1E8079FC-250A-3941-86BE-1D2A690EBA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08" y="5848351"/>
            <a:ext cx="23907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7" name="Picture 20">
            <a:extLst>
              <a:ext uri="{FF2B5EF4-FFF2-40B4-BE49-F238E27FC236}">
                <a16:creationId xmlns:a16="http://schemas.microsoft.com/office/drawing/2014/main" id="{53E23A4E-6FCF-3CAE-5D1F-E2AE9CFEE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133600"/>
            <a:ext cx="39052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21">
            <a:extLst>
              <a:ext uri="{FF2B5EF4-FFF2-40B4-BE49-F238E27FC236}">
                <a16:creationId xmlns:a16="http://schemas.microsoft.com/office/drawing/2014/main" id="{954156E3-D1D3-AC7A-888F-C81E07340A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324225"/>
            <a:ext cx="389572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9" name="Picture 22">
            <a:extLst>
              <a:ext uri="{FF2B5EF4-FFF2-40B4-BE49-F238E27FC236}">
                <a16:creationId xmlns:a16="http://schemas.microsoft.com/office/drawing/2014/main" id="{877B712D-2BD5-6C91-3E84-CAF7C022E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467225"/>
            <a:ext cx="3914775" cy="111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0" name="Picture 23">
            <a:extLst>
              <a:ext uri="{FF2B5EF4-FFF2-40B4-BE49-F238E27FC236}">
                <a16:creationId xmlns:a16="http://schemas.microsoft.com/office/drawing/2014/main" id="{1E7E91D8-820E-43B3-C3F5-F9E906827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638800"/>
            <a:ext cx="38862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3 0.01597 L 0.2082 0.181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11" y="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.0088 L 0.21432 0.17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16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 0.00672 L 0.21198 0.169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9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42 0.00463 L 0.21563 -0.50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46" y="-2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L 0.19765 0.003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83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E1D6254A-C5B4-F8EA-37DD-7EDBFB84BD47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30723" name="TextBox 4">
            <a:extLst>
              <a:ext uri="{FF2B5EF4-FFF2-40B4-BE49-F238E27FC236}">
                <a16:creationId xmlns:a16="http://schemas.microsoft.com/office/drawing/2014/main" id="{34B49478-5639-80A5-A3E3-2DBD8A74C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173038"/>
            <a:ext cx="615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ngày    tháng 09 năm 2023</a:t>
            </a:r>
            <a:endParaRPr lang="vi-VN" altLang="vi-VN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4" name="TextBox 5">
            <a:extLst>
              <a:ext uri="{FF2B5EF4-FFF2-40B4-BE49-F238E27FC236}">
                <a16:creationId xmlns:a16="http://schemas.microsoft.com/office/drawing/2014/main" id="{F7255668-104B-6527-6684-EC79B5F55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5" name="Picture 3">
            <a:extLst>
              <a:ext uri="{FF2B5EF4-FFF2-40B4-BE49-F238E27FC236}">
                <a16:creationId xmlns:a16="http://schemas.microsoft.com/office/drawing/2014/main" id="{23F963AC-7EC7-AEEE-4075-39F24B84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568450"/>
            <a:ext cx="1035050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39D9FCE9-4F61-FAAF-AE6B-0172433053B1}"/>
              </a:ext>
            </a:extLst>
          </p:cNvPr>
          <p:cNvSpPr/>
          <p:nvPr/>
        </p:nvSpPr>
        <p:spPr>
          <a:xfrm>
            <a:off x="1997075" y="1412875"/>
            <a:ext cx="9248775" cy="3768725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27" name="TextBox 2">
            <a:extLst>
              <a:ext uri="{FF2B5EF4-FFF2-40B4-BE49-F238E27FC236}">
                <a16:creationId xmlns:a16="http://schemas.microsoft.com/office/drawing/2014/main" id="{B035A8B0-9847-AF97-8D6A-C3E1199869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1038" y="1920875"/>
            <a:ext cx="7443787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Một số loại cây cảnh phổ biến: cây quất, cây lưỡi hổ, cây kim phát tài, cây thiết mộc lan,</a:t>
            </a:r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..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Mỗi loại cây cảnh đều có những đặc điểm và ý nghĩa riêng.</a:t>
            </a:r>
          </a:p>
        </p:txBody>
      </p:sp>
      <p:pic>
        <p:nvPicPr>
          <p:cNvPr id="6" name="Picture 4" descr="Cây quất cảnh">
            <a:extLst>
              <a:ext uri="{FF2B5EF4-FFF2-40B4-BE49-F238E27FC236}">
                <a16:creationId xmlns:a16="http://schemas.microsoft.com/office/drawing/2014/main" id="{FAC71C90-1EC4-8EDC-BBAE-E6FAF44C3D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19928" r="6357"/>
          <a:stretch/>
        </p:blipFill>
        <p:spPr bwMode="auto">
          <a:xfrm>
            <a:off x="1084753" y="4605966"/>
            <a:ext cx="2440657" cy="2205932"/>
          </a:xfrm>
          <a:prstGeom prst="ellipse">
            <a:avLst/>
          </a:prstGeom>
          <a:noFill/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F644C0F-1867-C1B5-E4B6-C6A1BCDB9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49649" y="4641374"/>
            <a:ext cx="2325502" cy="2325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Cây kim tiền">
            <a:extLst>
              <a:ext uri="{FF2B5EF4-FFF2-40B4-BE49-F238E27FC236}">
                <a16:creationId xmlns:a16="http://schemas.microsoft.com/office/drawing/2014/main" id="{ED5AD089-7D13-D1E0-5668-8DF0773FD2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10338" r="5046" b="4218"/>
          <a:stretch/>
        </p:blipFill>
        <p:spPr bwMode="auto">
          <a:xfrm>
            <a:off x="6687827" y="4656098"/>
            <a:ext cx="1904475" cy="2155799"/>
          </a:xfrm>
          <a:prstGeom prst="flowChartDelay">
            <a:avLst/>
          </a:prstGeom>
          <a:noFill/>
        </p:spPr>
      </p:pic>
      <p:pic>
        <p:nvPicPr>
          <p:cNvPr id="10" name="Picture 2" descr="Cây thiết mộc lan">
            <a:extLst>
              <a:ext uri="{FF2B5EF4-FFF2-40B4-BE49-F238E27FC236}">
                <a16:creationId xmlns:a16="http://schemas.microsoft.com/office/drawing/2014/main" id="{0ADCEC05-D292-7554-A2EB-7E3BAE1EF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/>
          <a:srcRect l="23999" r="18786"/>
          <a:stretch/>
        </p:blipFill>
        <p:spPr bwMode="auto">
          <a:xfrm>
            <a:off x="9053694" y="4207389"/>
            <a:ext cx="2440657" cy="2666136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52E0CEB7-DA84-6A19-9A42-2FA9ABA358A8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31747" name="TextBox 4">
            <a:extLst>
              <a:ext uri="{FF2B5EF4-FFF2-40B4-BE49-F238E27FC236}">
                <a16:creationId xmlns:a16="http://schemas.microsoft.com/office/drawing/2014/main" id="{5CEB088F-FCBA-3B11-44A3-6AF93EC79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173038"/>
            <a:ext cx="615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ngày    tháng 09 năm 2023</a:t>
            </a:r>
            <a:endParaRPr lang="vi-VN" altLang="vi-VN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8" name="TextBox 5">
            <a:extLst>
              <a:ext uri="{FF2B5EF4-FFF2-40B4-BE49-F238E27FC236}">
                <a16:creationId xmlns:a16="http://schemas.microsoft.com/office/drawing/2014/main" id="{745711B7-3E5B-A0A5-9C1E-D1C3133767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9" name="Picture 3">
            <a:extLst>
              <a:ext uri="{FF2B5EF4-FFF2-40B4-BE49-F238E27FC236}">
                <a16:creationId xmlns:a16="http://schemas.microsoft.com/office/drawing/2014/main" id="{C070E299-5B2E-F11A-8DF6-E7841A1DA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2176125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Rectangle 1">
            <a:extLst>
              <a:ext uri="{FF2B5EF4-FFF2-40B4-BE49-F238E27FC236}">
                <a16:creationId xmlns:a16="http://schemas.microsoft.com/office/drawing/2014/main" id="{A1CECF65-8CF1-887B-2F61-DD75DA07D7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3706813"/>
            <a:ext cx="5257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nl-NL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Kể tên và mô tả đặc điểm một loại cây cảnh </a:t>
            </a:r>
            <a:r>
              <a:rPr lang="vi-VN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ở địa phương </a:t>
            </a:r>
            <a:r>
              <a:rPr lang="nl-NL" alt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em yêu thích.</a:t>
            </a:r>
            <a:endParaRPr lang="en-US" alt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51" name="Picture 2">
            <a:extLst>
              <a:ext uri="{FF2B5EF4-FFF2-40B4-BE49-F238E27FC236}">
                <a16:creationId xmlns:a16="http://schemas.microsoft.com/office/drawing/2014/main" id="{5B323512-6860-D7D5-4A2C-F8BFA8F51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2514600"/>
            <a:ext cx="2017712" cy="163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458AB0C7-01FD-0AF1-5958-9D860075FF64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32771" name="TextBox 4">
            <a:extLst>
              <a:ext uri="{FF2B5EF4-FFF2-40B4-BE49-F238E27FC236}">
                <a16:creationId xmlns:a16="http://schemas.microsoft.com/office/drawing/2014/main" id="{2AD774EE-71E5-0B47-7013-156A487D4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173038"/>
            <a:ext cx="615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ngày    tháng 09 năm 2023</a:t>
            </a:r>
            <a:endParaRPr lang="vi-VN" altLang="vi-VN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2" name="TextBox 5">
            <a:extLst>
              <a:ext uri="{FF2B5EF4-FFF2-40B4-BE49-F238E27FC236}">
                <a16:creationId xmlns:a16="http://schemas.microsoft.com/office/drawing/2014/main" id="{9F943EC8-E3FF-DBD7-CB89-DCC131CA8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5" name="Rectangle 1">
            <a:extLst>
              <a:ext uri="{FF2B5EF4-FFF2-40B4-BE49-F238E27FC236}">
                <a16:creationId xmlns:a16="http://schemas.microsoft.com/office/drawing/2014/main" id="{D0022B3F-F6BC-2F0E-80E0-D76BA76A0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895600"/>
            <a:ext cx="6858000" cy="26765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bẹ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Hoa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726" name="Picture 2">
            <a:extLst>
              <a:ext uri="{FF2B5EF4-FFF2-40B4-BE49-F238E27FC236}">
                <a16:creationId xmlns:a16="http://schemas.microsoft.com/office/drawing/2014/main" id="{846E8FBB-5A59-8A68-AA80-91B600514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66962"/>
            <a:ext cx="3962772" cy="4186237"/>
          </a:xfrm>
          <a:prstGeom prst="teardrop">
            <a:avLst/>
          </a:prstGeom>
          <a:noFill/>
          <a:ln>
            <a:noFill/>
          </a:ln>
          <a:effectLst/>
        </p:spPr>
      </p:pic>
      <p:sp>
        <p:nvSpPr>
          <p:cNvPr id="30727" name="Rectangle 2">
            <a:extLst>
              <a:ext uri="{FF2B5EF4-FFF2-40B4-BE49-F238E27FC236}">
                <a16:creationId xmlns:a16="http://schemas.microsoft.com/office/drawing/2014/main" id="{CAED2E0A-BEF2-307A-896F-4AC8CC64A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17688"/>
            <a:ext cx="4238625" cy="523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:\hinh\khunghinh\muare_asia_babyvol29_1_936427929.png">
            <a:extLst>
              <a:ext uri="{FF2B5EF4-FFF2-40B4-BE49-F238E27FC236}">
                <a16:creationId xmlns:a16="http://schemas.microsoft.com/office/drawing/2014/main" id="{4C8E8C2F-7150-BA1F-8AD0-39519C46D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CAA127-5388-198C-9B56-0F365D6B66E0}"/>
              </a:ext>
            </a:extLst>
          </p:cNvPr>
          <p:cNvSpPr/>
          <p:nvPr/>
        </p:nvSpPr>
        <p:spPr>
          <a:xfrm>
            <a:off x="1551826" y="2136339"/>
            <a:ext cx="8109272" cy="258532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KÍNH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CHÚC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 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QUÝ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THẦY</a:t>
            </a: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 CÔ MẠNH KHOẺ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  <a:cs typeface="+mn-cs"/>
              </a:rPr>
              <a:t>CÁC EM HỌC GIỎI </a:t>
            </a:r>
          </a:p>
        </p:txBody>
      </p:sp>
      <p:pic>
        <p:nvPicPr>
          <p:cNvPr id="6" name="tambiet - Copy.wav">
            <a:hlinkClick r:id="" action="ppaction://media"/>
            <a:extLst>
              <a:ext uri="{FF2B5EF4-FFF2-40B4-BE49-F238E27FC236}">
                <a16:creationId xmlns:a16="http://schemas.microsoft.com/office/drawing/2014/main" id="{A7EF9B64-386E-938F-6508-2691F8293950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943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328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14">
            <a:extLst>
              <a:ext uri="{FF2B5EF4-FFF2-40B4-BE49-F238E27FC236}">
                <a16:creationId xmlns:a16="http://schemas.microsoft.com/office/drawing/2014/main" id="{8E0C57D3-4C82-173F-D3F4-E0FFE62B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1746188-8C2C-47DB-83AD-E87FD824E9F3}" type="slidenum">
              <a:rPr lang="en-US" altLang="en-US" sz="1200">
                <a:solidFill>
                  <a:srgbClr val="898989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5A7FE1B2-53F5-D776-89D7-F48280036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oup 5">
            <a:extLst>
              <a:ext uri="{FF2B5EF4-FFF2-40B4-BE49-F238E27FC236}">
                <a16:creationId xmlns:a16="http://schemas.microsoft.com/office/drawing/2014/main" id="{BB1B6382-1C75-8639-8A90-6BB9CBAD938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1152107"/>
            <a:ext cx="6553200" cy="1446213"/>
            <a:chOff x="2065" y="1678"/>
            <a:chExt cx="1398" cy="1134"/>
          </a:xfrm>
        </p:grpSpPr>
        <p:sp>
          <p:nvSpPr>
            <p:cNvPr id="18440" name="Oval 6">
              <a:extLst>
                <a:ext uri="{FF2B5EF4-FFF2-40B4-BE49-F238E27FC236}">
                  <a16:creationId xmlns:a16="http://schemas.microsoft.com/office/drawing/2014/main" id="{A23AD095-9B71-DE81-332C-562DEB2971AF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65" y="1961"/>
              <a:ext cx="73" cy="56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FCDF06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1" name="Oval 7">
              <a:extLst>
                <a:ext uri="{FF2B5EF4-FFF2-40B4-BE49-F238E27FC236}">
                  <a16:creationId xmlns:a16="http://schemas.microsoft.com/office/drawing/2014/main" id="{E9975286-A311-C47A-C0E5-ACA0FBD6805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67" y="1961"/>
              <a:ext cx="73" cy="566"/>
            </a:xfrm>
            <a:prstGeom prst="ellipse">
              <a:avLst/>
            </a:prstGeom>
            <a:solidFill>
              <a:srgbClr val="00FF00">
                <a:alpha val="3215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2" name="Oval 8">
              <a:extLst>
                <a:ext uri="{FF2B5EF4-FFF2-40B4-BE49-F238E27FC236}">
                  <a16:creationId xmlns:a16="http://schemas.microsoft.com/office/drawing/2014/main" id="{00BEB75E-5E49-7E15-0C95-9B72798F670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3" y="1961"/>
              <a:ext cx="1300" cy="566"/>
            </a:xfrm>
            <a:prstGeom prst="ellipse">
              <a:avLst/>
            </a:prstGeom>
            <a:gradFill rotWithShape="1">
              <a:gsLst>
                <a:gs pos="0">
                  <a:srgbClr val="887903"/>
                </a:gs>
                <a:gs pos="50000">
                  <a:srgbClr val="FCDF06"/>
                </a:gs>
                <a:gs pos="100000">
                  <a:srgbClr val="887903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3" name="Oval 9">
              <a:extLst>
                <a:ext uri="{FF2B5EF4-FFF2-40B4-BE49-F238E27FC236}">
                  <a16:creationId xmlns:a16="http://schemas.microsoft.com/office/drawing/2014/main" id="{7ABE52EB-8133-1A10-B2B7-66AB324737D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0" y="1949"/>
              <a:ext cx="1300" cy="565"/>
            </a:xfrm>
            <a:prstGeom prst="ellipse">
              <a:avLst/>
            </a:prstGeom>
            <a:solidFill>
              <a:srgbClr val="FF00FF">
                <a:alpha val="0"/>
              </a:srgbClr>
            </a:solidFill>
            <a:ln w="38100" algn="ctr">
              <a:solidFill>
                <a:schemeClr val="bg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4" name="Oval 10">
              <a:extLst>
                <a:ext uri="{FF2B5EF4-FFF2-40B4-BE49-F238E27FC236}">
                  <a16:creationId xmlns:a16="http://schemas.microsoft.com/office/drawing/2014/main" id="{8B151E6E-21F1-DD37-A096-256A2D0C38A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28" y="1961"/>
              <a:ext cx="1170" cy="566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5" name="Oval 11">
              <a:extLst>
                <a:ext uri="{FF2B5EF4-FFF2-40B4-BE49-F238E27FC236}">
                  <a16:creationId xmlns:a16="http://schemas.microsoft.com/office/drawing/2014/main" id="{707CA691-4981-E7B6-CCEC-25E315E1F5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46" y="1678"/>
              <a:ext cx="1134" cy="1134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6" name="Oval 12">
              <a:extLst>
                <a:ext uri="{FF2B5EF4-FFF2-40B4-BE49-F238E27FC236}">
                  <a16:creationId xmlns:a16="http://schemas.microsoft.com/office/drawing/2014/main" id="{3C69A512-0A26-1015-CB6F-A9B52F3605F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61" y="1685"/>
              <a:ext cx="1105" cy="1104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7" name="Oval 13">
              <a:extLst>
                <a:ext uri="{FF2B5EF4-FFF2-40B4-BE49-F238E27FC236}">
                  <a16:creationId xmlns:a16="http://schemas.microsoft.com/office/drawing/2014/main" id="{BAD2B794-48E5-3332-6DA1-D6B3CBDE4E4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3" y="1695"/>
              <a:ext cx="1052" cy="1033"/>
            </a:xfrm>
            <a:prstGeom prst="ellipse">
              <a:avLst/>
            </a:prstGeom>
            <a:solidFill>
              <a:schemeClr val="bg1">
                <a:alpha val="47842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8448" name="Oval 14">
              <a:extLst>
                <a:ext uri="{FF2B5EF4-FFF2-40B4-BE49-F238E27FC236}">
                  <a16:creationId xmlns:a16="http://schemas.microsoft.com/office/drawing/2014/main" id="{CB7D0DEB-FA50-E048-2C8F-50B0A6B417F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334" y="1725"/>
              <a:ext cx="936" cy="8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C0C0C0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defTabSz="4572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defTabSz="4572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vi-VN" altLang="en-US" sz="180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8437" name="Text Box 15">
            <a:extLst>
              <a:ext uri="{FF2B5EF4-FFF2-40B4-BE49-F238E27FC236}">
                <a16:creationId xmlns:a16="http://schemas.microsoft.com/office/drawing/2014/main" id="{BBAA60E6-2160-35F9-C2A5-BFF96B6E38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2255" y="1572910"/>
            <a:ext cx="5180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en-US" sz="3200" b="1" dirty="0">
                <a:solidFill>
                  <a:srgbClr val="FF0000"/>
                </a:solidFill>
                <a:latin typeface="Roboto" panose="02000000000000000000" pitchFamily="2" charset="0"/>
              </a:rPr>
              <a:t>Trò chơi: Lật ô màu</a:t>
            </a:r>
            <a:endParaRPr lang="en-US" altLang="en-US" sz="3200" b="1" dirty="0">
              <a:solidFill>
                <a:srgbClr val="FF0000"/>
              </a:solidFill>
              <a:latin typeface="Roboto" panose="02000000000000000000" pitchFamily="2" charset="0"/>
            </a:endParaRPr>
          </a:p>
        </p:txBody>
      </p:sp>
      <p:pic>
        <p:nvPicPr>
          <p:cNvPr id="18438" name="Picture 5">
            <a:extLst>
              <a:ext uri="{FF2B5EF4-FFF2-40B4-BE49-F238E27FC236}">
                <a16:creationId xmlns:a16="http://schemas.microsoft.com/office/drawing/2014/main" id="{7142C11D-4B04-9DA2-4895-F67F11935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97" y="2296069"/>
            <a:ext cx="1912938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7">
            <a:extLst>
              <a:ext uri="{FF2B5EF4-FFF2-40B4-BE49-F238E27FC236}">
                <a16:creationId xmlns:a16="http://schemas.microsoft.com/office/drawing/2014/main" id="{73940715-EBB6-A281-D012-DAAC26A29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399088"/>
            <a:ext cx="1066800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66CFA8-5DC2-9D6C-37DC-6F5FDA1F0449}"/>
              </a:ext>
            </a:extLst>
          </p:cNvPr>
          <p:cNvSpPr txBox="1"/>
          <p:nvPr/>
        </p:nvSpPr>
        <p:spPr>
          <a:xfrm>
            <a:off x="2438400" y="2895600"/>
            <a:ext cx="563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Em hãy chọn ô màu, trả lời đúng câu hỏi thì ô màu đó được mở ra. </a:t>
            </a:r>
          </a:p>
          <a:p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Sau đó em cho biết tên của hai cây cảnh trong bức tranh đó.</a:t>
            </a:r>
            <a:endParaRPr lang="en-GB" sz="32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3" action="ppaction://hlinksldjump"/>
            <a:extLst>
              <a:ext uri="{FF2B5EF4-FFF2-40B4-BE49-F238E27FC236}">
                <a16:creationId xmlns:a16="http://schemas.microsoft.com/office/drawing/2014/main" id="{4FD6B9EE-BFFF-0256-06B1-BC06D94B6D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6206" y="887303"/>
            <a:ext cx="7911820" cy="4554348"/>
          </a:xfrm>
          <a:prstGeom prst="rect">
            <a:avLst/>
          </a:prstGeom>
        </p:spPr>
      </p:pic>
      <p:sp>
        <p:nvSpPr>
          <p:cNvPr id="7" name="ô xanh">
            <a:hlinkClick r:id="rId5" action="ppaction://hlinksldjump"/>
            <a:extLst>
              <a:ext uri="{FF2B5EF4-FFF2-40B4-BE49-F238E27FC236}">
                <a16:creationId xmlns:a16="http://schemas.microsoft.com/office/drawing/2014/main" id="{86E5BB5F-B8E2-2AF6-87BB-6F7D4A8D10BE}"/>
              </a:ext>
            </a:extLst>
          </p:cNvPr>
          <p:cNvSpPr/>
          <p:nvPr/>
        </p:nvSpPr>
        <p:spPr>
          <a:xfrm>
            <a:off x="2680659" y="887302"/>
            <a:ext cx="3930633" cy="4536998"/>
          </a:xfrm>
          <a:prstGeom prst="rect">
            <a:avLst/>
          </a:prstGeom>
          <a:solidFill>
            <a:srgbClr val="00B050"/>
          </a:solidFill>
          <a:ln w="571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>
                <a:solidFill>
                  <a:srgbClr val="FF00FF"/>
                </a:solidFill>
              </a:rPr>
              <a:t>1</a:t>
            </a:r>
            <a:endParaRPr lang="en-GB" sz="8000" b="1" dirty="0">
              <a:solidFill>
                <a:srgbClr val="FF00FF"/>
              </a:solidFill>
            </a:endParaRPr>
          </a:p>
        </p:txBody>
      </p:sp>
      <p:sp>
        <p:nvSpPr>
          <p:cNvPr id="3" name="ô vàng">
            <a:hlinkClick r:id="rId6" action="ppaction://hlinksldjump"/>
            <a:extLst>
              <a:ext uri="{FF2B5EF4-FFF2-40B4-BE49-F238E27FC236}">
                <a16:creationId xmlns:a16="http://schemas.microsoft.com/office/drawing/2014/main" id="{DA9B52F9-38B2-CCB3-9F67-78B2D4075D6A}"/>
              </a:ext>
            </a:extLst>
          </p:cNvPr>
          <p:cNvSpPr/>
          <p:nvPr/>
        </p:nvSpPr>
        <p:spPr>
          <a:xfrm>
            <a:off x="6579761" y="927005"/>
            <a:ext cx="4092239" cy="4506475"/>
          </a:xfrm>
          <a:prstGeom prst="rect">
            <a:avLst/>
          </a:prstGeom>
          <a:solidFill>
            <a:srgbClr val="FFFF00"/>
          </a:solidFill>
          <a:ln w="57150">
            <a:noFill/>
          </a:ln>
          <a:scene3d>
            <a:camera prst="obliqueTopRight"/>
            <a:lightRig rig="threePt" dir="t"/>
          </a:scene3d>
          <a:sp3d>
            <a:bevelT w="101600" prst="riblet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>
                <a:solidFill>
                  <a:srgbClr val="FF00FF"/>
                </a:solidFill>
              </a:rPr>
              <a:t>2</a:t>
            </a:r>
            <a:endParaRPr lang="en-GB" sz="8000" b="1" dirty="0">
              <a:solidFill>
                <a:srgbClr val="FF00FF"/>
              </a:solidFill>
            </a:endParaRPr>
          </a:p>
        </p:txBody>
      </p:sp>
      <p:sp>
        <p:nvSpPr>
          <p:cNvPr id="8" name="mở ô xanh">
            <a:extLst>
              <a:ext uri="{FF2B5EF4-FFF2-40B4-BE49-F238E27FC236}">
                <a16:creationId xmlns:a16="http://schemas.microsoft.com/office/drawing/2014/main" id="{270DF2AB-9704-2EC4-348A-D16BD543DBA7}"/>
              </a:ext>
            </a:extLst>
          </p:cNvPr>
          <p:cNvSpPr/>
          <p:nvPr/>
        </p:nvSpPr>
        <p:spPr>
          <a:xfrm>
            <a:off x="3055674" y="2712150"/>
            <a:ext cx="1054873" cy="887302"/>
          </a:xfrm>
          <a:prstGeom prst="heart">
            <a:avLst/>
          </a:prstGeom>
          <a:solidFill>
            <a:srgbClr val="FF0000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mở ô vàng">
            <a:extLst>
              <a:ext uri="{FF2B5EF4-FFF2-40B4-BE49-F238E27FC236}">
                <a16:creationId xmlns:a16="http://schemas.microsoft.com/office/drawing/2014/main" id="{7A39EE92-2312-817E-7F44-5886AB75915E}"/>
              </a:ext>
            </a:extLst>
          </p:cNvPr>
          <p:cNvSpPr/>
          <p:nvPr/>
        </p:nvSpPr>
        <p:spPr>
          <a:xfrm>
            <a:off x="7106946" y="2674895"/>
            <a:ext cx="1057635" cy="961811"/>
          </a:xfrm>
          <a:prstGeom prst="heart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410A81-4B15-3436-410E-9B32EFBDB50C}"/>
              </a:ext>
            </a:extLst>
          </p:cNvPr>
          <p:cNvSpPr/>
          <p:nvPr/>
        </p:nvSpPr>
        <p:spPr>
          <a:xfrm>
            <a:off x="391181" y="2212981"/>
            <a:ext cx="204165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Lật </a:t>
            </a:r>
          </a:p>
          <a:p>
            <a:pPr algn="ctr"/>
            <a:r>
              <a:rPr lang="vi-VN" sz="5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ô </a:t>
            </a:r>
          </a:p>
          <a:p>
            <a:pPr algn="ctr"/>
            <a:r>
              <a:rPr lang="vi-VN" sz="5400" b="1" dirty="0">
                <a:ln w="19050">
                  <a:solidFill>
                    <a:srgbClr val="FFFF00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màu</a:t>
            </a:r>
            <a:endParaRPr lang="en-US" sz="5400" b="1" dirty="0">
              <a:ln w="19050">
                <a:solidFill>
                  <a:srgbClr val="FFFF00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F11A95-0442-4187-DF70-72DEB8EAEE22}"/>
              </a:ext>
            </a:extLst>
          </p:cNvPr>
          <p:cNvSpPr txBox="1"/>
          <p:nvPr/>
        </p:nvSpPr>
        <p:spPr>
          <a:xfrm>
            <a:off x="7075415" y="5547037"/>
            <a:ext cx="347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Cây thiết mộc lan</a:t>
            </a:r>
            <a:endParaRPr lang="en-GB" sz="2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D1E55D-F3A4-C2FB-0E71-F674881D9565}"/>
              </a:ext>
            </a:extLst>
          </p:cNvPr>
          <p:cNvSpPr txBox="1"/>
          <p:nvPr/>
        </p:nvSpPr>
        <p:spPr>
          <a:xfrm>
            <a:off x="3139116" y="5549819"/>
            <a:ext cx="3477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/>
              <a:t>Cây kim phát tài</a:t>
            </a:r>
            <a:endParaRPr lang="en-GB" sz="28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0C39C5-1399-F31E-50B9-1F6F51756177}"/>
              </a:ext>
            </a:extLst>
          </p:cNvPr>
          <p:cNvSpPr/>
          <p:nvPr/>
        </p:nvSpPr>
        <p:spPr>
          <a:xfrm rot="20535466">
            <a:off x="59491" y="423111"/>
            <a:ext cx="29210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216386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EE599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8" grpId="0" animBg="1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ây quất cảnh">
            <a:extLst>
              <a:ext uri="{FF2B5EF4-FFF2-40B4-BE49-F238E27FC236}">
                <a16:creationId xmlns:a16="http://schemas.microsoft.com/office/drawing/2014/main" id="{BE9629AE-A825-C56C-B5BB-3402B959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8" r="6357"/>
          <a:stretch/>
        </p:blipFill>
        <p:spPr bwMode="auto">
          <a:xfrm>
            <a:off x="7742593" y="2929067"/>
            <a:ext cx="4449407" cy="402149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21AAD-8E59-A709-8689-2622AB45339B}"/>
              </a:ext>
            </a:extLst>
          </p:cNvPr>
          <p:cNvSpPr txBox="1"/>
          <p:nvPr/>
        </p:nvSpPr>
        <p:spPr>
          <a:xfrm>
            <a:off x="3893975" y="242940"/>
            <a:ext cx="3383902" cy="75947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3975"/>
              </a:avLst>
            </a:prstTxWarp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  <a:ea typeface="Source Sans Pro SemiBold" panose="020B0603030403020204" pitchFamily="34" charset="0"/>
              </a:rPr>
              <a:t>Câu 1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j-lt"/>
              <a:ea typeface="Source Sans Pro SemiBold" panose="020B06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298BC-C61B-7702-C6D4-74E9913B8053}"/>
              </a:ext>
            </a:extLst>
          </p:cNvPr>
          <p:cNvSpPr txBox="1"/>
          <p:nvPr/>
        </p:nvSpPr>
        <p:spPr>
          <a:xfrm>
            <a:off x="429206" y="1325120"/>
            <a:ext cx="86961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</a:rPr>
              <a:t>Cây thân gỗ nhỏ, cành mềm. </a:t>
            </a:r>
          </a:p>
          <a:p>
            <a:r>
              <a:rPr lang="vi-VN" sz="3600" dirty="0">
                <a:solidFill>
                  <a:srgbClr val="0070C0"/>
                </a:solidFill>
              </a:rPr>
              <a:t>Quả tròn, khi chín có màu vàng.</a:t>
            </a:r>
          </a:p>
          <a:p>
            <a:r>
              <a:rPr lang="vi-VN" sz="3600" dirty="0">
                <a:solidFill>
                  <a:srgbClr val="0070C0"/>
                </a:solidFill>
              </a:rPr>
              <a:t>Được trưng bày vào dịp tết Nguyên đán</a:t>
            </a:r>
          </a:p>
          <a:p>
            <a:r>
              <a:rPr lang="vi-VN" sz="3600" dirty="0">
                <a:solidFill>
                  <a:srgbClr val="0070C0"/>
                </a:solidFill>
              </a:rPr>
              <a:t>Có ý nghĩa mang lại may mắn sung túc.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9E96C-663D-D355-A528-696AFF7CC61E}"/>
              </a:ext>
            </a:extLst>
          </p:cNvPr>
          <p:cNvSpPr txBox="1"/>
          <p:nvPr/>
        </p:nvSpPr>
        <p:spPr>
          <a:xfrm>
            <a:off x="4152121" y="4701883"/>
            <a:ext cx="3265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accent6">
                    <a:lumMod val="50000"/>
                  </a:schemeClr>
                </a:solidFill>
              </a:rPr>
              <a:t>Cây quất</a:t>
            </a:r>
            <a:endParaRPr lang="en-GB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Action Button: Go Hom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3BB4A60-2C52-E016-088E-4EA62672CF94}"/>
              </a:ext>
            </a:extLst>
          </p:cNvPr>
          <p:cNvSpPr/>
          <p:nvPr/>
        </p:nvSpPr>
        <p:spPr>
          <a:xfrm>
            <a:off x="429206" y="5882528"/>
            <a:ext cx="1049692" cy="960232"/>
          </a:xfrm>
          <a:prstGeom prst="actionButtonHom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39A91477-3053-3F7F-BBB7-8600EB042C13}"/>
              </a:ext>
            </a:extLst>
          </p:cNvPr>
          <p:cNvSpPr/>
          <p:nvPr/>
        </p:nvSpPr>
        <p:spPr>
          <a:xfrm>
            <a:off x="8019348" y="21952"/>
            <a:ext cx="4142794" cy="1403428"/>
          </a:xfrm>
          <a:prstGeom prst="cloudCallout">
            <a:avLst>
              <a:gd name="adj1" fmla="val -64557"/>
              <a:gd name="adj2" fmla="val 8711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FF"/>
                </a:solidFill>
              </a:rPr>
              <a:t>Đây là cây gì?</a:t>
            </a:r>
            <a:endParaRPr lang="en-GB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20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CBE3261F-4CA5-7C99-B9DB-CA5E96D554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614" y="3158078"/>
            <a:ext cx="3817386" cy="381738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821AAD-8E59-A709-8689-2622AB45339B}"/>
              </a:ext>
            </a:extLst>
          </p:cNvPr>
          <p:cNvSpPr txBox="1"/>
          <p:nvPr/>
        </p:nvSpPr>
        <p:spPr>
          <a:xfrm>
            <a:off x="3893975" y="242940"/>
            <a:ext cx="3383902" cy="759472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3975"/>
              </a:avLst>
            </a:prstTxWarp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j-lt"/>
                <a:ea typeface="Source Sans Pro SemiBold" panose="020B0603030403020204" pitchFamily="34" charset="0"/>
              </a:rPr>
              <a:t>Câu 2</a:t>
            </a:r>
            <a:endParaRPr lang="en-GB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  <a:latin typeface="+mj-lt"/>
              <a:ea typeface="Source Sans Pro SemiBold" panose="020B06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A298BC-C61B-7702-C6D4-74E9913B8053}"/>
              </a:ext>
            </a:extLst>
          </p:cNvPr>
          <p:cNvSpPr txBox="1"/>
          <p:nvPr/>
        </p:nvSpPr>
        <p:spPr>
          <a:xfrm>
            <a:off x="705628" y="960232"/>
            <a:ext cx="1087949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0070C0"/>
                </a:solidFill>
              </a:rPr>
              <a:t>Cây thân thảo,</a:t>
            </a:r>
          </a:p>
          <a:p>
            <a:r>
              <a:rPr lang="vi-VN" sz="3600" dirty="0">
                <a:solidFill>
                  <a:srgbClr val="0070C0"/>
                </a:solidFill>
              </a:rPr>
              <a:t>Lá dài, cứng, đầu lá nhọn, thường có vằn xanh đậm hoặc mép lá màu vàng,</a:t>
            </a:r>
          </a:p>
          <a:p>
            <a:r>
              <a:rPr lang="vi-VN" sz="3600" dirty="0">
                <a:solidFill>
                  <a:srgbClr val="0070C0"/>
                </a:solidFill>
              </a:rPr>
              <a:t>Ưa sáng, chịu hạn tốt,</a:t>
            </a:r>
          </a:p>
          <a:p>
            <a:r>
              <a:rPr lang="vi-VN" sz="3600" dirty="0">
                <a:solidFill>
                  <a:srgbClr val="0070C0"/>
                </a:solidFill>
              </a:rPr>
              <a:t>Có ý nghĩa thu hút tài lộc, mang lại may mắn.</a:t>
            </a:r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9E96C-663D-D355-A528-696AFF7CC61E}"/>
              </a:ext>
            </a:extLst>
          </p:cNvPr>
          <p:cNvSpPr txBox="1"/>
          <p:nvPr/>
        </p:nvSpPr>
        <p:spPr>
          <a:xfrm>
            <a:off x="3817387" y="5066771"/>
            <a:ext cx="4655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chemeClr val="accent6">
                    <a:lumMod val="50000"/>
                  </a:schemeClr>
                </a:solidFill>
              </a:rPr>
              <a:t>Cây lưỡi hổ</a:t>
            </a:r>
            <a:endParaRPr lang="en-GB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Action Button: Go Home 7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CA54517A-831E-3886-679C-D596BEE123C1}"/>
              </a:ext>
            </a:extLst>
          </p:cNvPr>
          <p:cNvSpPr/>
          <p:nvPr/>
        </p:nvSpPr>
        <p:spPr>
          <a:xfrm>
            <a:off x="705628" y="5882528"/>
            <a:ext cx="1049692" cy="960232"/>
          </a:xfrm>
          <a:prstGeom prst="actionButtonHom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81D9E9F3-10F2-7F3F-20F6-2FE58945C884}"/>
              </a:ext>
            </a:extLst>
          </p:cNvPr>
          <p:cNvSpPr/>
          <p:nvPr/>
        </p:nvSpPr>
        <p:spPr>
          <a:xfrm>
            <a:off x="8019348" y="21952"/>
            <a:ext cx="4142794" cy="1403428"/>
          </a:xfrm>
          <a:prstGeom prst="cloudCallout">
            <a:avLst>
              <a:gd name="adj1" fmla="val -64557"/>
              <a:gd name="adj2" fmla="val 87110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0000FF"/>
                </a:solidFill>
              </a:rPr>
              <a:t>Đây là cây gì?</a:t>
            </a:r>
            <a:endParaRPr lang="en-GB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1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7E778333-7204-B4B4-BD2A-441B5C95FCAE}"/>
              </a:ext>
            </a:extLst>
          </p:cNvPr>
          <p:cNvSpPr txBox="1">
            <a:spLocks/>
          </p:cNvSpPr>
          <p:nvPr/>
        </p:nvSpPr>
        <p:spPr>
          <a:xfrm>
            <a:off x="956866" y="1228227"/>
            <a:ext cx="10278268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1509" name="TextBox 4">
            <a:extLst>
              <a:ext uri="{FF2B5EF4-FFF2-40B4-BE49-F238E27FC236}">
                <a16:creationId xmlns:a16="http://schemas.microsoft.com/office/drawing/2014/main" id="{01999256-3F56-FF26-04C6-4A921FCAA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7" y="311498"/>
            <a:ext cx="615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09 </a:t>
            </a:r>
            <a:r>
              <a:rPr lang="en-US" altLang="vi-VN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2023</a:t>
            </a:r>
            <a:endParaRPr lang="vi-VN" altLang="vi-VN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TextBox 5">
            <a:extLst>
              <a:ext uri="{FF2B5EF4-FFF2-40B4-BE49-F238E27FC236}">
                <a16:creationId xmlns:a16="http://schemas.microsoft.com/office/drawing/2014/main" id="{844E539B-FE44-5E28-BED9-3C30B9AC2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r>
              <a:rPr lang="vi-VN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 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4A84C475-6BEA-C037-60FB-D6C15A401E11}"/>
              </a:ext>
            </a:extLst>
          </p:cNvPr>
          <p:cNvSpPr/>
          <p:nvPr/>
        </p:nvSpPr>
        <p:spPr>
          <a:xfrm>
            <a:off x="1214834" y="2362200"/>
            <a:ext cx="9762332" cy="3604320"/>
          </a:xfrm>
          <a:prstGeom prst="cloudCallout">
            <a:avLst>
              <a:gd name="adj1" fmla="val 33332"/>
              <a:gd name="adj2" fmla="val -12961"/>
            </a:avLst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0000FF"/>
                </a:solidFill>
                <a:latin typeface="+mj-lt"/>
              </a:rPr>
              <a:t>Yêu cầu cần đạt</a:t>
            </a:r>
          </a:p>
          <a:p>
            <a:pPr algn="ctr"/>
            <a:endParaRPr lang="vi-VN" sz="1600" dirty="0">
              <a:latin typeface="+mj-lt"/>
            </a:endParaRPr>
          </a:p>
          <a:p>
            <a:pPr algn="ctr"/>
            <a:r>
              <a:rPr lang="vi-VN" sz="3600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Nhận biết được một số loại cây cảnh phổ biến: cây kim phát tài, cây thiết mộc lan</a:t>
            </a:r>
            <a:endParaRPr lang="en-GB" sz="36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>
            <a:extLst>
              <a:ext uri="{FF2B5EF4-FFF2-40B4-BE49-F238E27FC236}">
                <a16:creationId xmlns:a16="http://schemas.microsoft.com/office/drawing/2014/main" id="{5E05B636-9C60-726D-08EA-E159C3093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690" y="1683262"/>
            <a:ext cx="333375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7A8219EC-A4B8-E873-70D2-9071E6F52728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04EC9A75-6F24-ECB0-1367-F9DDB1C2F6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173038"/>
            <a:ext cx="615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ngày    tháng 09 năm 2023</a:t>
            </a:r>
            <a:endParaRPr lang="vi-VN" altLang="vi-VN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C3396C0A-AC5B-2CB5-EFFB-49F294EC5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4" name="TextBox 6">
            <a:extLst>
              <a:ext uri="{FF2B5EF4-FFF2-40B4-BE49-F238E27FC236}">
                <a16:creationId xmlns:a16="http://schemas.microsoft.com/office/drawing/2014/main" id="{532CC6D7-C3DF-27F8-5E11-8D04177AC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1614488"/>
            <a:ext cx="3333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3. Cây kim phát tài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F66569-4335-8BCB-A3D6-375848C67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42344"/>
            <a:ext cx="4495800" cy="9144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Wave1">
              <a:avLst>
                <a:gd name="adj1" fmla="val 12500"/>
                <a:gd name="adj2" fmla="val 345"/>
              </a:avLst>
            </a:prstTxWarp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HOẠT ĐỘNG NHÓM</a:t>
            </a:r>
          </a:p>
        </p:txBody>
      </p:sp>
      <p:pic>
        <p:nvPicPr>
          <p:cNvPr id="22536" name="Picture 32">
            <a:extLst>
              <a:ext uri="{FF2B5EF4-FFF2-40B4-BE49-F238E27FC236}">
                <a16:creationId xmlns:a16="http://schemas.microsoft.com/office/drawing/2014/main" id="{C4941856-CB8E-C05D-7EF2-17E7B0AC9C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" y="2481461"/>
            <a:ext cx="19050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7">
            <a:extLst>
              <a:ext uri="{FF2B5EF4-FFF2-40B4-BE49-F238E27FC236}">
                <a16:creationId xmlns:a16="http://schemas.microsoft.com/office/drawing/2014/main" id="{70F0C282-2935-AFFB-6A88-3AFA3F4EB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563021"/>
            <a:ext cx="6403338" cy="2623661"/>
          </a:xfrm>
          <a:prstGeom prst="cloudCallout">
            <a:avLst>
              <a:gd name="adj1" fmla="val 64577"/>
              <a:gd name="adj2" fmla="val 18686"/>
            </a:avLst>
          </a:prstGeom>
          <a:solidFill>
            <a:schemeClr val="accent6">
              <a:lumMod val="60000"/>
              <a:lumOff val="40000"/>
              <a:alpha val="4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mục 3 SHS trang 13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8" name="Picture 11">
            <a:extLst>
              <a:ext uri="{FF2B5EF4-FFF2-40B4-BE49-F238E27FC236}">
                <a16:creationId xmlns:a16="http://schemas.microsoft.com/office/drawing/2014/main" id="{3E6283C0-8697-248B-48D7-8D7EAF19B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643063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8">
            <a:extLst>
              <a:ext uri="{FF2B5EF4-FFF2-40B4-BE49-F238E27FC236}">
                <a16:creationId xmlns:a16="http://schemas.microsoft.com/office/drawing/2014/main" id="{87EEB981-6584-3745-81E0-11E35AFE4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2105025"/>
            <a:ext cx="3508375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48E71B5E-B253-B4B2-9F9D-235E0C86D239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4C4FEB91-C2AB-6616-E8AD-74EC9E2303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173038"/>
            <a:ext cx="615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ngày    tháng 09 năm 2023</a:t>
            </a:r>
            <a:endParaRPr lang="vi-VN" altLang="vi-VN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7" name="TextBox 5">
            <a:extLst>
              <a:ext uri="{FF2B5EF4-FFF2-40B4-BE49-F238E27FC236}">
                <a16:creationId xmlns:a16="http://schemas.microsoft.com/office/drawing/2014/main" id="{9AF4A154-09DB-EDDF-48D7-21AD265CE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TextBox 6">
            <a:extLst>
              <a:ext uri="{FF2B5EF4-FFF2-40B4-BE49-F238E27FC236}">
                <a16:creationId xmlns:a16="http://schemas.microsoft.com/office/drawing/2014/main" id="{257A6D6A-C102-E644-1ABC-3FA27AC7A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550" y="1663700"/>
            <a:ext cx="3911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3. Cây kim phát tài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856DB56-857B-3BE0-4E6A-C931DC905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972047"/>
              </p:ext>
            </p:extLst>
          </p:nvPr>
        </p:nvGraphicFramePr>
        <p:xfrm>
          <a:off x="4419600" y="2475845"/>
          <a:ext cx="7086600" cy="36076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60" name="TextBox 2">
            <a:extLst>
              <a:ext uri="{FF2B5EF4-FFF2-40B4-BE49-F238E27FC236}">
                <a16:creationId xmlns:a16="http://schemas.microsoft.com/office/drawing/2014/main" id="{C5147661-8D5E-04A9-D0F4-0E5089024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75" y="278892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561" name="TextBox 11">
            <a:extLst>
              <a:ext uri="{FF2B5EF4-FFF2-40B4-BE49-F238E27FC236}">
                <a16:creationId xmlns:a16="http://schemas.microsoft.com/office/drawing/2014/main" id="{781034A8-DCA4-3353-6CA9-4965CE821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886200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3562" name="TextBox 12">
            <a:extLst>
              <a:ext uri="{FF2B5EF4-FFF2-40B4-BE49-F238E27FC236}">
                <a16:creationId xmlns:a16="http://schemas.microsoft.com/office/drawing/2014/main" id="{C0B88374-9547-F2F4-92C8-0022E76B4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0275" y="5006975"/>
            <a:ext cx="44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23563" name="Picture 11">
            <a:extLst>
              <a:ext uri="{FF2B5EF4-FFF2-40B4-BE49-F238E27FC236}">
                <a16:creationId xmlns:a16="http://schemas.microsoft.com/office/drawing/2014/main" id="{F33F2FE3-F82E-4FE1-588D-A9DECDBC0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665288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>
            <a:extLst>
              <a:ext uri="{FF2B5EF4-FFF2-40B4-BE49-F238E27FC236}">
                <a16:creationId xmlns:a16="http://schemas.microsoft.com/office/drawing/2014/main" id="{7DF37FA8-90E0-B744-5FA0-6D7A00369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6"/>
          <a:stretch>
            <a:fillRect/>
          </a:stretch>
        </p:blipFill>
        <p:spPr bwMode="auto">
          <a:xfrm>
            <a:off x="8493605" y="1439863"/>
            <a:ext cx="3036407" cy="473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>
            <a:extLst>
              <a:ext uri="{FF2B5EF4-FFF2-40B4-BE49-F238E27FC236}">
                <a16:creationId xmlns:a16="http://schemas.microsoft.com/office/drawing/2014/main" id="{11DBA868-1390-D0D5-E723-A746B9E585D6}"/>
              </a:ext>
            </a:extLst>
          </p:cNvPr>
          <p:cNvSpPr txBox="1">
            <a:spLocks/>
          </p:cNvSpPr>
          <p:nvPr/>
        </p:nvSpPr>
        <p:spPr>
          <a:xfrm>
            <a:off x="1532732" y="903998"/>
            <a:ext cx="9296400" cy="508679"/>
          </a:xfrm>
          <a:prstGeom prst="rect">
            <a:avLst/>
          </a:prstGeom>
        </p:spPr>
        <p:txBody>
          <a:bodyPr lIns="0" rIns="0" bIns="0" anchor="b"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 defTabSz="457200" fontAlgn="auto">
              <a:spcAft>
                <a:spcPts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24580" name="TextBox 4">
            <a:extLst>
              <a:ext uri="{FF2B5EF4-FFF2-40B4-BE49-F238E27FC236}">
                <a16:creationId xmlns:a16="http://schemas.microsoft.com/office/drawing/2014/main" id="{E0C21B9E-C745-F9D9-684E-A6B3F62C7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3913" y="173038"/>
            <a:ext cx="615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 ngày    tháng 09 năm 2023</a:t>
            </a:r>
            <a:endParaRPr lang="vi-VN" altLang="vi-VN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1" name="TextBox 5">
            <a:extLst>
              <a:ext uri="{FF2B5EF4-FFF2-40B4-BE49-F238E27FC236}">
                <a16:creationId xmlns:a16="http://schemas.microsoft.com/office/drawing/2014/main" id="{58A25425-190B-9F74-1775-2D89D856C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173038"/>
            <a:ext cx="2725737" cy="460375"/>
          </a:xfrm>
          <a:prstGeom prst="rect">
            <a:avLst/>
          </a:prstGeom>
          <a:noFill/>
          <a:ln w="9525" cmpd="thickThin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000066"/>
                </a:solidFill>
                <a:latin typeface="Ariston"/>
                <a:ea typeface="Ariston"/>
                <a:cs typeface="Ariston"/>
              </a:rPr>
              <a:t>Môn: Công nghệ</a:t>
            </a:r>
            <a:endParaRPr lang="vi-VN" altLang="vi-VN" sz="180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2" name="TextBox 6">
            <a:extLst>
              <a:ext uri="{FF2B5EF4-FFF2-40B4-BE49-F238E27FC236}">
                <a16:creationId xmlns:a16="http://schemas.microsoft.com/office/drawing/2014/main" id="{98B2BA1C-CE1C-6416-8BF7-148853144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1560513"/>
            <a:ext cx="38020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vi-VN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b="1">
                <a:solidFill>
                  <a:srgbClr val="00B050"/>
                </a:solidFill>
                <a:latin typeface="Times New Roman" panose="02020603050405020304" pitchFamily="18" charset="0"/>
              </a:rPr>
              <a:t>. Cây thiết mộc lan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D6C691-992F-A4D3-9FB9-E48887713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2242344"/>
            <a:ext cx="4495800" cy="914400"/>
          </a:xfrm>
          <a:prstGeom prst="rect">
            <a:avLst/>
          </a:prstGeom>
          <a:noFill/>
          <a:ln>
            <a:noFill/>
          </a:ln>
        </p:spPr>
        <p:txBody>
          <a:bodyPr wrap="none">
            <a:prstTxWarp prst="textWave1">
              <a:avLst>
                <a:gd name="adj1" fmla="val 12500"/>
                <a:gd name="adj2" fmla="val 345"/>
              </a:avLst>
            </a:prstTxWarp>
            <a:spAutoFit/>
          </a:bodyPr>
          <a:lstStyle>
            <a:lvl1pPr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altLang="en-US" sz="2800" dirty="0">
                <a:ln>
                  <a:solidFill>
                    <a:srgbClr val="FF0000"/>
                  </a:solidFill>
                </a:ln>
                <a:solidFill>
                  <a:srgbClr val="00206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HOẠT ĐỘNG NHÓM</a:t>
            </a:r>
          </a:p>
        </p:txBody>
      </p:sp>
      <p:pic>
        <p:nvPicPr>
          <p:cNvPr id="24584" name="Picture 32">
            <a:extLst>
              <a:ext uri="{FF2B5EF4-FFF2-40B4-BE49-F238E27FC236}">
                <a16:creationId xmlns:a16="http://schemas.microsoft.com/office/drawing/2014/main" id="{E56B1B2F-DA15-E0C3-22AB-83A101E8CB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2524125"/>
            <a:ext cx="1881187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27">
            <a:extLst>
              <a:ext uri="{FF2B5EF4-FFF2-40B4-BE49-F238E27FC236}">
                <a16:creationId xmlns:a16="http://schemas.microsoft.com/office/drawing/2014/main" id="{3F05AA72-8E1B-183A-6DF5-26FA3848B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3429000"/>
            <a:ext cx="5846763" cy="2623661"/>
          </a:xfrm>
          <a:prstGeom prst="cloudCallout">
            <a:avLst>
              <a:gd name="adj1" fmla="val 66356"/>
              <a:gd name="adj2" fmla="val -7337"/>
            </a:avLst>
          </a:prstGeom>
          <a:solidFill>
            <a:schemeClr val="accent6">
              <a:lumMod val="60000"/>
              <a:lumOff val="40000"/>
              <a:alpha val="41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vi-VN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GB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6" name="Picture 11">
            <a:extLst>
              <a:ext uri="{FF2B5EF4-FFF2-40B4-BE49-F238E27FC236}">
                <a16:creationId xmlns:a16="http://schemas.microsoft.com/office/drawing/2014/main" id="{079F40CE-5805-2341-1498-9F47F3E33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503363"/>
            <a:ext cx="75247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847</Words>
  <Application>Microsoft Office PowerPoint</Application>
  <PresentationFormat>Widescreen</PresentationFormat>
  <Paragraphs>112</Paragraphs>
  <Slides>18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.VnTime</vt:lpstr>
      <vt:lpstr>Arial</vt:lpstr>
      <vt:lpstr>Ariston</vt:lpstr>
      <vt:lpstr>Calibri</vt:lpstr>
      <vt:lpstr>Calibri Light</vt:lpstr>
      <vt:lpstr>Roboto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TGDD</cp:lastModifiedBy>
  <cp:revision>189</cp:revision>
  <dcterms:created xsi:type="dcterms:W3CDTF">2013-03-04T12:06:21Z</dcterms:created>
  <dcterms:modified xsi:type="dcterms:W3CDTF">2023-08-07T17:57:02Z</dcterms:modified>
</cp:coreProperties>
</file>