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1" r:id="rId2"/>
    <p:sldId id="2007577380" r:id="rId3"/>
    <p:sldId id="2007577415" r:id="rId4"/>
    <p:sldId id="2007577416" r:id="rId5"/>
    <p:sldId id="2007577417" r:id="rId6"/>
    <p:sldId id="2007577418" r:id="rId7"/>
    <p:sldId id="330" r:id="rId8"/>
    <p:sldId id="2007577378" r:id="rId9"/>
    <p:sldId id="2007577382" r:id="rId10"/>
    <p:sldId id="2007577384" r:id="rId11"/>
    <p:sldId id="2007577402" r:id="rId12"/>
    <p:sldId id="2007577422" r:id="rId13"/>
    <p:sldId id="2007577426" r:id="rId14"/>
    <p:sldId id="2007577424" r:id="rId15"/>
    <p:sldId id="2007577427" r:id="rId16"/>
    <p:sldId id="2007577423" r:id="rId17"/>
    <p:sldId id="2007577421" r:id="rId18"/>
    <p:sldId id="2007577403" r:id="rId19"/>
    <p:sldId id="2007577404" r:id="rId20"/>
    <p:sldId id="2007577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E7F7"/>
    <a:srgbClr val="F9D7F2"/>
    <a:srgbClr val="E3FDCB"/>
    <a:srgbClr val="FCA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540" autoAdjust="0"/>
  </p:normalViewPr>
  <p:slideViewPr>
    <p:cSldViewPr snapToGrid="0">
      <p:cViewPr>
        <p:scale>
          <a:sx n="50" d="100"/>
          <a:sy n="50" d="100"/>
        </p:scale>
        <p:origin x="-135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A939-EDDC-454E-95D3-1907517DCAE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3AD0-4195-4F01-9162-A153DBFB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33AD0-4195-4F01-9162-A153DBFB89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33AD0-4195-4F01-9162-A153DBFB89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2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2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7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DFE0161-04B9-2E2A-C345-91B2DF4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4CC73E-C3E9-FB21-271A-091153F0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51E858A-B9F8-DC94-3E35-7FFA63A0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48A3-FBB0-4D53-AD96-BBA31C39C62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1989771-3B51-3281-4C4B-F93869444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D1990C-3DDC-D01B-7DF8-1E88E8C4F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7743" y="1173049"/>
            <a:ext cx="40677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90C12816-B30E-8912-F43D-862C1FE20432}"/>
              </a:ext>
            </a:extLst>
          </p:cNvPr>
          <p:cNvSpPr/>
          <p:nvPr/>
        </p:nvSpPr>
        <p:spPr>
          <a:xfrm>
            <a:off x="1952762" y="1192277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32FA7B-6F59-FD7A-84EB-79431947B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538" y="1571493"/>
            <a:ext cx="751092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30" y="333375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44">
            <a:extLst>
              <a:ext uri="{FF2B5EF4-FFF2-40B4-BE49-F238E27FC236}">
                <a16:creationId xmlns:a16="http://schemas.microsoft.com/office/drawing/2014/main" xmlns="" id="{3B8A0FDF-8895-028B-4327-3D797D99F6B0}"/>
              </a:ext>
            </a:extLst>
          </p:cNvPr>
          <p:cNvGrpSpPr/>
          <p:nvPr/>
        </p:nvGrpSpPr>
        <p:grpSpPr>
          <a:xfrm>
            <a:off x="1251373" y="508271"/>
            <a:ext cx="3301887" cy="997675"/>
            <a:chOff x="2360277" y="2671670"/>
            <a:chExt cx="3089358" cy="892629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xmlns="" id="{672F0167-063D-9676-0280-F5A594268CE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xmlns="" id="{6C647888-98E3-B8D3-9D7A-1E23D772B130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10" name="圆角矩形 28">
                <a:extLst>
                  <a:ext uri="{FF2B5EF4-FFF2-40B4-BE49-F238E27FC236}">
                    <a16:creationId xmlns:a16="http://schemas.microsoft.com/office/drawing/2014/main" xmlns="" id="{13774AC4-AB3F-C38C-3A62-F813D3A013F0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文本框 40">
              <a:extLst>
                <a:ext uri="{FF2B5EF4-FFF2-40B4-BE49-F238E27FC236}">
                  <a16:creationId xmlns:a16="http://schemas.microsoft.com/office/drawing/2014/main" xmlns="" id="{71B18653-EFB6-EE50-9519-D4DEA247ECB9}"/>
                </a:ext>
              </a:extLst>
            </p:cNvPr>
            <p:cNvSpPr txBox="1"/>
            <p:nvPr/>
          </p:nvSpPr>
          <p:spPr>
            <a:xfrm>
              <a:off x="2591860" y="2784226"/>
              <a:ext cx="774664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8" y="1477100"/>
            <a:ext cx="3563938" cy="50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01714" y="1699472"/>
            <a:ext cx="7138950" cy="3146711"/>
            <a:chOff x="4201714" y="1699472"/>
            <a:chExt cx="7138950" cy="3146711"/>
          </a:xfrm>
        </p:grpSpPr>
        <p:sp>
          <p:nvSpPr>
            <p:cNvPr id="29" name="Rectangle: Rounded Corners 60">
              <a:extLst>
                <a:ext uri="{FF2B5EF4-FFF2-40B4-BE49-F238E27FC236}">
                  <a16:creationId xmlns="" xmlns:a16="http://schemas.microsoft.com/office/drawing/2014/main" id="{5FD11373-6561-A1C2-29F1-3C80157633F1}"/>
                </a:ext>
              </a:extLst>
            </p:cNvPr>
            <p:cNvSpPr/>
            <p:nvPr/>
          </p:nvSpPr>
          <p:spPr>
            <a:xfrm>
              <a:off x="5878287" y="3176862"/>
              <a:ext cx="5462377" cy="1669321"/>
            </a:xfrm>
            <a:custGeom>
              <a:avLst/>
              <a:gdLst>
                <a:gd name="connsiteX0" fmla="*/ 0 w 6151417"/>
                <a:gd name="connsiteY0" fmla="*/ 365833 h 2194955"/>
                <a:gd name="connsiteX1" fmla="*/ 365833 w 6151417"/>
                <a:gd name="connsiteY1" fmla="*/ 0 h 2194955"/>
                <a:gd name="connsiteX2" fmla="*/ 5785584 w 6151417"/>
                <a:gd name="connsiteY2" fmla="*/ 0 h 2194955"/>
                <a:gd name="connsiteX3" fmla="*/ 6151417 w 6151417"/>
                <a:gd name="connsiteY3" fmla="*/ 365833 h 2194955"/>
                <a:gd name="connsiteX4" fmla="*/ 6151417 w 6151417"/>
                <a:gd name="connsiteY4" fmla="*/ 1829122 h 2194955"/>
                <a:gd name="connsiteX5" fmla="*/ 5785584 w 6151417"/>
                <a:gd name="connsiteY5" fmla="*/ 2194955 h 2194955"/>
                <a:gd name="connsiteX6" fmla="*/ 365833 w 6151417"/>
                <a:gd name="connsiteY6" fmla="*/ 2194955 h 2194955"/>
                <a:gd name="connsiteX7" fmla="*/ 0 w 6151417"/>
                <a:gd name="connsiteY7" fmla="*/ 1829122 h 2194955"/>
                <a:gd name="connsiteX8" fmla="*/ 0 w 6151417"/>
                <a:gd name="connsiteY8" fmla="*/ 365833 h 219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1417" h="2194955" fill="none" extrusionOk="0">
                  <a:moveTo>
                    <a:pt x="0" y="365833"/>
                  </a:moveTo>
                  <a:cubicBezTo>
                    <a:pt x="-12677" y="158487"/>
                    <a:pt x="190266" y="30139"/>
                    <a:pt x="365833" y="0"/>
                  </a:cubicBezTo>
                  <a:cubicBezTo>
                    <a:pt x="2626971" y="-61902"/>
                    <a:pt x="5196803" y="-101778"/>
                    <a:pt x="5785584" y="0"/>
                  </a:cubicBezTo>
                  <a:cubicBezTo>
                    <a:pt x="5980776" y="-2149"/>
                    <a:pt x="6172030" y="136319"/>
                    <a:pt x="6151417" y="365833"/>
                  </a:cubicBezTo>
                  <a:cubicBezTo>
                    <a:pt x="6047171" y="991418"/>
                    <a:pt x="6153922" y="1432601"/>
                    <a:pt x="6151417" y="1829122"/>
                  </a:cubicBezTo>
                  <a:cubicBezTo>
                    <a:pt x="6122598" y="2017057"/>
                    <a:pt x="5980450" y="2161777"/>
                    <a:pt x="5785584" y="2194955"/>
                  </a:cubicBezTo>
                  <a:cubicBezTo>
                    <a:pt x="5238489" y="2052563"/>
                    <a:pt x="1626933" y="2306056"/>
                    <a:pt x="365833" y="2194955"/>
                  </a:cubicBezTo>
                  <a:cubicBezTo>
                    <a:pt x="136399" y="2208659"/>
                    <a:pt x="-695" y="2034334"/>
                    <a:pt x="0" y="1829122"/>
                  </a:cubicBezTo>
                  <a:cubicBezTo>
                    <a:pt x="-74853" y="1357796"/>
                    <a:pt x="-3280" y="1001334"/>
                    <a:pt x="0" y="365833"/>
                  </a:cubicBezTo>
                  <a:close/>
                </a:path>
                <a:path w="6151417" h="2194955" stroke="0" extrusionOk="0">
                  <a:moveTo>
                    <a:pt x="0" y="365833"/>
                  </a:moveTo>
                  <a:cubicBezTo>
                    <a:pt x="-13921" y="145391"/>
                    <a:pt x="145492" y="-30605"/>
                    <a:pt x="365833" y="0"/>
                  </a:cubicBezTo>
                  <a:cubicBezTo>
                    <a:pt x="1129446" y="-164947"/>
                    <a:pt x="3513175" y="-52288"/>
                    <a:pt x="5785584" y="0"/>
                  </a:cubicBezTo>
                  <a:cubicBezTo>
                    <a:pt x="5985851" y="-27828"/>
                    <a:pt x="6134700" y="166465"/>
                    <a:pt x="6151417" y="365833"/>
                  </a:cubicBezTo>
                  <a:cubicBezTo>
                    <a:pt x="6061550" y="733004"/>
                    <a:pt x="6125319" y="1379804"/>
                    <a:pt x="6151417" y="1829122"/>
                  </a:cubicBezTo>
                  <a:cubicBezTo>
                    <a:pt x="6155234" y="2036094"/>
                    <a:pt x="5975239" y="2172410"/>
                    <a:pt x="5785584" y="2194955"/>
                  </a:cubicBezTo>
                  <a:cubicBezTo>
                    <a:pt x="3153286" y="2353496"/>
                    <a:pt x="2143549" y="2053119"/>
                    <a:pt x="365833" y="2194955"/>
                  </a:cubicBezTo>
                  <a:cubicBezTo>
                    <a:pt x="163439" y="2201102"/>
                    <a:pt x="16640" y="2025380"/>
                    <a:pt x="0" y="1829122"/>
                  </a:cubicBezTo>
                  <a:cubicBezTo>
                    <a:pt x="19473" y="1570158"/>
                    <a:pt x="-3435" y="1051052"/>
                    <a:pt x="0" y="36583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quất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8B5A9D1F-2026-21D0-1684-1F89F3D02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1714" y="1699472"/>
              <a:ext cx="1894286" cy="189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2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30" y="333374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026A40-57D8-4F42-AB50-E494CE4D19F7}"/>
              </a:ext>
            </a:extLst>
          </p:cNvPr>
          <p:cNvGrpSpPr/>
          <p:nvPr/>
        </p:nvGrpSpPr>
        <p:grpSpPr>
          <a:xfrm>
            <a:off x="323850" y="-95250"/>
            <a:ext cx="6149521" cy="2133600"/>
            <a:chOff x="323850" y="-95250"/>
            <a:chExt cx="10528327" cy="2133600"/>
          </a:xfrm>
        </p:grpSpPr>
        <p:grpSp>
          <p:nvGrpSpPr>
            <p:cNvPr id="2" name="组合 44">
              <a:extLst>
                <a:ext uri="{FF2B5EF4-FFF2-40B4-BE49-F238E27FC236}">
                  <a16:creationId xmlns:a16="http://schemas.microsoft.com/office/drawing/2014/main" xmlns="" id="{3B8A0FDF-8895-028B-4327-3D797D99F6B0}"/>
                </a:ext>
              </a:extLst>
            </p:cNvPr>
            <p:cNvGrpSpPr/>
            <p:nvPr/>
          </p:nvGrpSpPr>
          <p:grpSpPr>
            <a:xfrm>
              <a:off x="1228725" y="508271"/>
              <a:ext cx="9623452" cy="997675"/>
              <a:chOff x="2360277" y="2671670"/>
              <a:chExt cx="3089358" cy="892629"/>
            </a:xfrm>
          </p:grpSpPr>
          <p:grpSp>
            <p:nvGrpSpPr>
              <p:cNvPr id="5" name="组合 30">
                <a:extLst>
                  <a:ext uri="{FF2B5EF4-FFF2-40B4-BE49-F238E27FC236}">
                    <a16:creationId xmlns:a16="http://schemas.microsoft.com/office/drawing/2014/main" xmlns="" id="{672F0167-063D-9676-0280-F5A594268CE6}"/>
                  </a:ext>
                </a:extLst>
              </p:cNvPr>
              <p:cNvGrpSpPr/>
              <p:nvPr/>
            </p:nvGrpSpPr>
            <p:grpSpPr>
              <a:xfrm>
                <a:off x="2360277" y="2671670"/>
                <a:ext cx="3089358" cy="892629"/>
                <a:chOff x="1336246" y="3302000"/>
                <a:chExt cx="2413000" cy="990600"/>
              </a:xfrm>
              <a:effectLst>
                <a:outerShdw blurRad="254000" sx="102000" sy="102000" algn="ctr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" name="圆角矩形 27">
                  <a:extLst>
                    <a:ext uri="{FF2B5EF4-FFF2-40B4-BE49-F238E27FC236}">
                      <a16:creationId xmlns:a16="http://schemas.microsoft.com/office/drawing/2014/main" xmlns="" id="{6C647888-98E3-B8D3-9D7A-1E23D772B130}"/>
                    </a:ext>
                  </a:extLst>
                </p:cNvPr>
                <p:cNvSpPr/>
                <p:nvPr/>
              </p:nvSpPr>
              <p:spPr>
                <a:xfrm>
                  <a:off x="1336246" y="3302000"/>
                  <a:ext cx="2413000" cy="9906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10" name="圆角矩形 28">
                  <a:extLst>
                    <a:ext uri="{FF2B5EF4-FFF2-40B4-BE49-F238E27FC236}">
                      <a16:creationId xmlns:a16="http://schemas.microsoft.com/office/drawing/2014/main" xmlns="" id="{13774AC4-AB3F-C38C-3A62-F813D3A013F0}"/>
                    </a:ext>
                  </a:extLst>
                </p:cNvPr>
                <p:cNvSpPr/>
                <p:nvPr/>
              </p:nvSpPr>
              <p:spPr>
                <a:xfrm>
                  <a:off x="1386922" y="3378199"/>
                  <a:ext cx="2308778" cy="8585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rgbClr val="F26D1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6" name="文本框 40">
                <a:extLst>
                  <a:ext uri="{FF2B5EF4-FFF2-40B4-BE49-F238E27FC236}">
                    <a16:creationId xmlns:a16="http://schemas.microsoft.com/office/drawing/2014/main" xmlns="" id="{71B18653-EFB6-EE50-9519-D4DEA247ECB9}"/>
                  </a:ext>
                </a:extLst>
              </p:cNvPr>
              <p:cNvSpPr txBox="1"/>
              <p:nvPr/>
            </p:nvSpPr>
            <p:spPr>
              <a:xfrm>
                <a:off x="2591860" y="2784226"/>
                <a:ext cx="1450909" cy="578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Đặc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điểm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cây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quất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2" name="Picture 11" descr="A red rose with green leaves&#10;&#10;Description automatically generated">
              <a:extLst>
                <a:ext uri="{FF2B5EF4-FFF2-40B4-BE49-F238E27FC236}">
                  <a16:creationId xmlns:a16="http://schemas.microsoft.com/office/drawing/2014/main" xmlns="" id="{90D37530-7C0F-B3E6-0C44-A5A1510B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6879">
              <a:off x="323850" y="-95250"/>
              <a:ext cx="2133600" cy="2133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6AF1378-61FA-E071-EF4F-8FBFA5CDCBEE}"/>
              </a:ext>
            </a:extLst>
          </p:cNvPr>
          <p:cNvGrpSpPr/>
          <p:nvPr/>
        </p:nvGrpSpPr>
        <p:grpSpPr>
          <a:xfrm>
            <a:off x="4934860" y="2914325"/>
            <a:ext cx="6427642" cy="877078"/>
            <a:chOff x="5378339" y="262559"/>
            <a:chExt cx="6986727" cy="928610"/>
          </a:xfrm>
        </p:grpSpPr>
        <p:sp>
          <p:nvSpPr>
            <p:cNvPr id="15" name="Speech Bubble: Rectangle with Corners Rounded 3">
              <a:extLst>
                <a:ext uri="{FF2B5EF4-FFF2-40B4-BE49-F238E27FC236}">
                  <a16:creationId xmlns:a16="http://schemas.microsoft.com/office/drawing/2014/main" xmlns="" id="{8F824B95-8619-E2A7-4C4A-B4523CFC1337}"/>
                </a:ext>
              </a:extLst>
            </p:cNvPr>
            <p:cNvSpPr/>
            <p:nvPr/>
          </p:nvSpPr>
          <p:spPr>
            <a:xfrm>
              <a:off x="5378339" y="262559"/>
              <a:ext cx="6986727" cy="9286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D4534D1-E38A-A8C1-3D38-C4D263E361F8}"/>
                </a:ext>
              </a:extLst>
            </p:cNvPr>
            <p:cNvSpPr txBox="1"/>
            <p:nvPr/>
          </p:nvSpPr>
          <p:spPr>
            <a:xfrm>
              <a:off x="5475123" y="347420"/>
              <a:ext cx="6770864" cy="75710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chín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6C6B6A2-6D10-6226-AEB0-0499915D010D}"/>
              </a:ext>
            </a:extLst>
          </p:cNvPr>
          <p:cNvGrpSpPr/>
          <p:nvPr/>
        </p:nvGrpSpPr>
        <p:grpSpPr>
          <a:xfrm>
            <a:off x="3065195" y="1671516"/>
            <a:ext cx="5657850" cy="1398014"/>
            <a:chOff x="1320565" y="981264"/>
            <a:chExt cx="7960215" cy="2326222"/>
          </a:xfrm>
        </p:grpSpPr>
        <p:sp>
          <p:nvSpPr>
            <p:cNvPr id="26" name="Speech Bubble: Rectangle with Corners Rounded 3">
              <a:extLst>
                <a:ext uri="{FF2B5EF4-FFF2-40B4-BE49-F238E27FC236}">
                  <a16:creationId xmlns:a16="http://schemas.microsoft.com/office/drawing/2014/main" xmlns="" id="{2EC234C2-B470-2CA9-4D81-21C24C4C6A24}"/>
                </a:ext>
              </a:extLst>
            </p:cNvPr>
            <p:cNvSpPr/>
            <p:nvPr/>
          </p:nvSpPr>
          <p:spPr>
            <a:xfrm>
              <a:off x="1320565" y="981264"/>
              <a:ext cx="7960215" cy="14209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F227E00-0C73-55BB-B40B-97BC9C6F3073}"/>
                </a:ext>
              </a:extLst>
            </p:cNvPr>
            <p:cNvSpPr txBox="1"/>
            <p:nvPr/>
          </p:nvSpPr>
          <p:spPr>
            <a:xfrm>
              <a:off x="1500624" y="984404"/>
              <a:ext cx="7600095" cy="232308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cành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23" name="Picture 3" descr="C:\Users\Redstar\Downloads\tải xuống (4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1" y="1522538"/>
            <a:ext cx="2239836" cy="2239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dstar\Downloads\images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18" y="2885296"/>
            <a:ext cx="2054406" cy="2104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dstar\Downloads\images (3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99" y="4253738"/>
            <a:ext cx="2177645" cy="2259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D4534D1-E38A-A8C1-3D38-C4D263E361F8}"/>
              </a:ext>
            </a:extLst>
          </p:cNvPr>
          <p:cNvSpPr txBox="1"/>
          <p:nvPr/>
        </p:nvSpPr>
        <p:spPr>
          <a:xfrm>
            <a:off x="7020824" y="4503229"/>
            <a:ext cx="4766811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3600" dirty="0">
                <a:latin typeface="+mj-lt"/>
              </a:rPr>
              <a:t>Ý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sung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29" y="333375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6" descr="Tất tần tật về tiếng Việt lớp 4 câu hỏi và dấu chấm hỏ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329" y="1233715"/>
            <a:ext cx="6114248" cy="4833257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5210629" y="846929"/>
            <a:ext cx="6574971" cy="3309257"/>
          </a:xfrm>
          <a:prstGeom prst="wedgeEllipseCallout">
            <a:avLst>
              <a:gd name="adj1" fmla="val -57675"/>
              <a:gd name="adj2" fmla="val 53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29" y="333374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194" name="Picture 2" descr="C:\Users\Redstar\Downloads\tải xuống (6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7" y="949553"/>
            <a:ext cx="5585504" cy="55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3521" y="1316954"/>
            <a:ext cx="4629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29" y="333375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44">
            <a:extLst>
              <a:ext uri="{FF2B5EF4-FFF2-40B4-BE49-F238E27FC236}">
                <a16:creationId xmlns:a16="http://schemas.microsoft.com/office/drawing/2014/main" xmlns="" id="{3B8A0FDF-8895-028B-4327-3D797D99F6B0}"/>
              </a:ext>
            </a:extLst>
          </p:cNvPr>
          <p:cNvGrpSpPr/>
          <p:nvPr/>
        </p:nvGrpSpPr>
        <p:grpSpPr>
          <a:xfrm>
            <a:off x="1251373" y="508271"/>
            <a:ext cx="3878458" cy="997675"/>
            <a:chOff x="2360277" y="2671670"/>
            <a:chExt cx="3089358" cy="892629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xmlns="" id="{672F0167-063D-9676-0280-F5A594268CE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xmlns="" id="{6C647888-98E3-B8D3-9D7A-1E23D772B130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10" name="圆角矩形 28">
                <a:extLst>
                  <a:ext uri="{FF2B5EF4-FFF2-40B4-BE49-F238E27FC236}">
                    <a16:creationId xmlns:a16="http://schemas.microsoft.com/office/drawing/2014/main" xmlns="" id="{13774AC4-AB3F-C38C-3A62-F813D3A013F0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文本框 40">
              <a:extLst>
                <a:ext uri="{FF2B5EF4-FFF2-40B4-BE49-F238E27FC236}">
                  <a16:creationId xmlns:a16="http://schemas.microsoft.com/office/drawing/2014/main" xmlns="" id="{71B18653-EFB6-EE50-9519-D4DEA247ECB9}"/>
                </a:ext>
              </a:extLst>
            </p:cNvPr>
            <p:cNvSpPr txBox="1"/>
            <p:nvPr/>
          </p:nvSpPr>
          <p:spPr>
            <a:xfrm>
              <a:off x="2591860" y="2784226"/>
              <a:ext cx="2445495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lưỡi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hổ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146" name="Picture 2" descr="C:\Users\Redstar\Downloads\tải xuống (5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3" y="1590859"/>
            <a:ext cx="3623010" cy="43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464313" y="1785963"/>
            <a:ext cx="7144327" cy="1732591"/>
          </a:xfrm>
          <a:prstGeom prst="wedgeEllipseCallout">
            <a:avLst>
              <a:gd name="adj1" fmla="val -50088"/>
              <a:gd name="adj2" fmla="val 960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3464" y="333988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026A40-57D8-4F42-AB50-E494CE4D19F7}"/>
              </a:ext>
            </a:extLst>
          </p:cNvPr>
          <p:cNvGrpSpPr/>
          <p:nvPr/>
        </p:nvGrpSpPr>
        <p:grpSpPr>
          <a:xfrm>
            <a:off x="323850" y="-95250"/>
            <a:ext cx="10791825" cy="2133600"/>
            <a:chOff x="323850" y="-95250"/>
            <a:chExt cx="10528327" cy="2133600"/>
          </a:xfrm>
        </p:grpSpPr>
        <p:grpSp>
          <p:nvGrpSpPr>
            <p:cNvPr id="2" name="组合 44">
              <a:extLst>
                <a:ext uri="{FF2B5EF4-FFF2-40B4-BE49-F238E27FC236}">
                  <a16:creationId xmlns:a16="http://schemas.microsoft.com/office/drawing/2014/main" xmlns="" id="{3B8A0FDF-8895-028B-4327-3D797D99F6B0}"/>
                </a:ext>
              </a:extLst>
            </p:cNvPr>
            <p:cNvGrpSpPr/>
            <p:nvPr/>
          </p:nvGrpSpPr>
          <p:grpSpPr>
            <a:xfrm>
              <a:off x="1228725" y="508271"/>
              <a:ext cx="9623452" cy="997675"/>
              <a:chOff x="2360277" y="2671670"/>
              <a:chExt cx="3089358" cy="892629"/>
            </a:xfrm>
          </p:grpSpPr>
          <p:grpSp>
            <p:nvGrpSpPr>
              <p:cNvPr id="5" name="组合 30">
                <a:extLst>
                  <a:ext uri="{FF2B5EF4-FFF2-40B4-BE49-F238E27FC236}">
                    <a16:creationId xmlns:a16="http://schemas.microsoft.com/office/drawing/2014/main" xmlns="" id="{672F0167-063D-9676-0280-F5A594268CE6}"/>
                  </a:ext>
                </a:extLst>
              </p:cNvPr>
              <p:cNvGrpSpPr/>
              <p:nvPr/>
            </p:nvGrpSpPr>
            <p:grpSpPr>
              <a:xfrm>
                <a:off x="2360277" y="2671670"/>
                <a:ext cx="3089358" cy="892629"/>
                <a:chOff x="1336246" y="3302000"/>
                <a:chExt cx="2413000" cy="990600"/>
              </a:xfrm>
              <a:effectLst>
                <a:outerShdw blurRad="254000" sx="102000" sy="102000" algn="ctr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" name="圆角矩形 27">
                  <a:extLst>
                    <a:ext uri="{FF2B5EF4-FFF2-40B4-BE49-F238E27FC236}">
                      <a16:creationId xmlns:a16="http://schemas.microsoft.com/office/drawing/2014/main" xmlns="" id="{6C647888-98E3-B8D3-9D7A-1E23D772B130}"/>
                    </a:ext>
                  </a:extLst>
                </p:cNvPr>
                <p:cNvSpPr/>
                <p:nvPr/>
              </p:nvSpPr>
              <p:spPr>
                <a:xfrm>
                  <a:off x="1336246" y="3302000"/>
                  <a:ext cx="2413000" cy="9906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10" name="圆角矩形 28">
                  <a:extLst>
                    <a:ext uri="{FF2B5EF4-FFF2-40B4-BE49-F238E27FC236}">
                      <a16:creationId xmlns:a16="http://schemas.microsoft.com/office/drawing/2014/main" xmlns="" id="{13774AC4-AB3F-C38C-3A62-F813D3A013F0}"/>
                    </a:ext>
                  </a:extLst>
                </p:cNvPr>
                <p:cNvSpPr/>
                <p:nvPr/>
              </p:nvSpPr>
              <p:spPr>
                <a:xfrm>
                  <a:off x="1386922" y="3378199"/>
                  <a:ext cx="2308778" cy="8585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rgbClr val="F26D1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6" name="文本框 40">
                <a:extLst>
                  <a:ext uri="{FF2B5EF4-FFF2-40B4-BE49-F238E27FC236}">
                    <a16:creationId xmlns:a16="http://schemas.microsoft.com/office/drawing/2014/main" xmlns="" id="{71B18653-EFB6-EE50-9519-D4DEA247ECB9}"/>
                  </a:ext>
                </a:extLst>
              </p:cNvPr>
              <p:cNvSpPr txBox="1"/>
              <p:nvPr/>
            </p:nvSpPr>
            <p:spPr>
              <a:xfrm>
                <a:off x="2591860" y="2784226"/>
                <a:ext cx="1637767" cy="578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Đặc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điểm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cây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lưỡi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hổ</a:t>
                </a: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2" name="Picture 11" descr="A red rose with green leaves&#10;&#10;Description automatically generated">
              <a:extLst>
                <a:ext uri="{FF2B5EF4-FFF2-40B4-BE49-F238E27FC236}">
                  <a16:creationId xmlns:a16="http://schemas.microsoft.com/office/drawing/2014/main" xmlns="" id="{90D37530-7C0F-B3E6-0C44-A5A1510B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6879">
              <a:off x="323850" y="-95250"/>
              <a:ext cx="2133600" cy="2133600"/>
            </a:xfrm>
            <a:prstGeom prst="rect">
              <a:avLst/>
            </a:prstGeom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5" y="1694155"/>
            <a:ext cx="3877960" cy="4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: Rounded Corners 60">
            <a:extLst>
              <a:ext uri="{FF2B5EF4-FFF2-40B4-BE49-F238E27FC236}">
                <a16:creationId xmlns="" xmlns:a16="http://schemas.microsoft.com/office/drawing/2014/main" id="{5FD11373-6561-A1C2-29F1-3C80157633F1}"/>
              </a:ext>
            </a:extLst>
          </p:cNvPr>
          <p:cNvSpPr/>
          <p:nvPr/>
        </p:nvSpPr>
        <p:spPr>
          <a:xfrm>
            <a:off x="4173955" y="1693563"/>
            <a:ext cx="5811874" cy="1204233"/>
          </a:xfrm>
          <a:custGeom>
            <a:avLst/>
            <a:gdLst>
              <a:gd name="connsiteX0" fmla="*/ 0 w 6151417"/>
              <a:gd name="connsiteY0" fmla="*/ 365833 h 2194955"/>
              <a:gd name="connsiteX1" fmla="*/ 365833 w 6151417"/>
              <a:gd name="connsiteY1" fmla="*/ 0 h 2194955"/>
              <a:gd name="connsiteX2" fmla="*/ 5785584 w 6151417"/>
              <a:gd name="connsiteY2" fmla="*/ 0 h 2194955"/>
              <a:gd name="connsiteX3" fmla="*/ 6151417 w 6151417"/>
              <a:gd name="connsiteY3" fmla="*/ 365833 h 2194955"/>
              <a:gd name="connsiteX4" fmla="*/ 6151417 w 6151417"/>
              <a:gd name="connsiteY4" fmla="*/ 1829122 h 2194955"/>
              <a:gd name="connsiteX5" fmla="*/ 5785584 w 6151417"/>
              <a:gd name="connsiteY5" fmla="*/ 2194955 h 2194955"/>
              <a:gd name="connsiteX6" fmla="*/ 365833 w 6151417"/>
              <a:gd name="connsiteY6" fmla="*/ 2194955 h 2194955"/>
              <a:gd name="connsiteX7" fmla="*/ 0 w 6151417"/>
              <a:gd name="connsiteY7" fmla="*/ 1829122 h 2194955"/>
              <a:gd name="connsiteX8" fmla="*/ 0 w 6151417"/>
              <a:gd name="connsiteY8" fmla="*/ 365833 h 21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1417" h="2194955" fill="none" extrusionOk="0">
                <a:moveTo>
                  <a:pt x="0" y="365833"/>
                </a:moveTo>
                <a:cubicBezTo>
                  <a:pt x="-12677" y="158487"/>
                  <a:pt x="190266" y="30139"/>
                  <a:pt x="365833" y="0"/>
                </a:cubicBezTo>
                <a:cubicBezTo>
                  <a:pt x="2626971" y="-61902"/>
                  <a:pt x="5196803" y="-101778"/>
                  <a:pt x="5785584" y="0"/>
                </a:cubicBezTo>
                <a:cubicBezTo>
                  <a:pt x="5980776" y="-2149"/>
                  <a:pt x="6172030" y="136319"/>
                  <a:pt x="6151417" y="365833"/>
                </a:cubicBezTo>
                <a:cubicBezTo>
                  <a:pt x="6047171" y="991418"/>
                  <a:pt x="6153922" y="1432601"/>
                  <a:pt x="6151417" y="1829122"/>
                </a:cubicBezTo>
                <a:cubicBezTo>
                  <a:pt x="6122598" y="2017057"/>
                  <a:pt x="5980450" y="2161777"/>
                  <a:pt x="5785584" y="2194955"/>
                </a:cubicBezTo>
                <a:cubicBezTo>
                  <a:pt x="5238489" y="2052563"/>
                  <a:pt x="1626933" y="2306056"/>
                  <a:pt x="365833" y="2194955"/>
                </a:cubicBezTo>
                <a:cubicBezTo>
                  <a:pt x="136399" y="2208659"/>
                  <a:pt x="-695" y="2034334"/>
                  <a:pt x="0" y="1829122"/>
                </a:cubicBezTo>
                <a:cubicBezTo>
                  <a:pt x="-74853" y="1357796"/>
                  <a:pt x="-3280" y="1001334"/>
                  <a:pt x="0" y="365833"/>
                </a:cubicBezTo>
                <a:close/>
              </a:path>
              <a:path w="6151417" h="2194955" stroke="0" extrusionOk="0">
                <a:moveTo>
                  <a:pt x="0" y="365833"/>
                </a:moveTo>
                <a:cubicBezTo>
                  <a:pt x="-13921" y="145391"/>
                  <a:pt x="145492" y="-30605"/>
                  <a:pt x="365833" y="0"/>
                </a:cubicBezTo>
                <a:cubicBezTo>
                  <a:pt x="1129446" y="-164947"/>
                  <a:pt x="3513175" y="-52288"/>
                  <a:pt x="5785584" y="0"/>
                </a:cubicBezTo>
                <a:cubicBezTo>
                  <a:pt x="5985851" y="-27828"/>
                  <a:pt x="6134700" y="166465"/>
                  <a:pt x="6151417" y="365833"/>
                </a:cubicBezTo>
                <a:cubicBezTo>
                  <a:pt x="6061550" y="733004"/>
                  <a:pt x="6125319" y="1379804"/>
                  <a:pt x="6151417" y="1829122"/>
                </a:cubicBezTo>
                <a:cubicBezTo>
                  <a:pt x="6155234" y="2036094"/>
                  <a:pt x="5975239" y="2172410"/>
                  <a:pt x="5785584" y="2194955"/>
                </a:cubicBezTo>
                <a:cubicBezTo>
                  <a:pt x="3153286" y="2353496"/>
                  <a:pt x="2143549" y="2053119"/>
                  <a:pt x="365833" y="2194955"/>
                </a:cubicBezTo>
                <a:cubicBezTo>
                  <a:pt x="163439" y="2201102"/>
                  <a:pt x="16640" y="2025380"/>
                  <a:pt x="0" y="1829122"/>
                </a:cubicBezTo>
                <a:cubicBezTo>
                  <a:pt x="19473" y="1570158"/>
                  <a:pt x="-3435" y="1051052"/>
                  <a:pt x="0" y="36583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63">
            <a:extLst>
              <a:ext uri="{FF2B5EF4-FFF2-40B4-BE49-F238E27FC236}">
                <a16:creationId xmlns="" xmlns:a16="http://schemas.microsoft.com/office/drawing/2014/main" id="{979517DB-E634-5827-0E49-1D5B485E756C}"/>
              </a:ext>
            </a:extLst>
          </p:cNvPr>
          <p:cNvSpPr/>
          <p:nvPr/>
        </p:nvSpPr>
        <p:spPr>
          <a:xfrm>
            <a:off x="4173954" y="3222172"/>
            <a:ext cx="6941721" cy="1422400"/>
          </a:xfrm>
          <a:custGeom>
            <a:avLst/>
            <a:gdLst>
              <a:gd name="connsiteX0" fmla="*/ 0 w 6463981"/>
              <a:gd name="connsiteY0" fmla="*/ 162960 h 977743"/>
              <a:gd name="connsiteX1" fmla="*/ 162960 w 6463981"/>
              <a:gd name="connsiteY1" fmla="*/ 0 h 977743"/>
              <a:gd name="connsiteX2" fmla="*/ 6301021 w 6463981"/>
              <a:gd name="connsiteY2" fmla="*/ 0 h 977743"/>
              <a:gd name="connsiteX3" fmla="*/ 6463981 w 6463981"/>
              <a:gd name="connsiteY3" fmla="*/ 162960 h 977743"/>
              <a:gd name="connsiteX4" fmla="*/ 6463981 w 6463981"/>
              <a:gd name="connsiteY4" fmla="*/ 814783 h 977743"/>
              <a:gd name="connsiteX5" fmla="*/ 6301021 w 6463981"/>
              <a:gd name="connsiteY5" fmla="*/ 977743 h 977743"/>
              <a:gd name="connsiteX6" fmla="*/ 162960 w 6463981"/>
              <a:gd name="connsiteY6" fmla="*/ 977743 h 977743"/>
              <a:gd name="connsiteX7" fmla="*/ 0 w 6463981"/>
              <a:gd name="connsiteY7" fmla="*/ 814783 h 977743"/>
              <a:gd name="connsiteX8" fmla="*/ 0 w 6463981"/>
              <a:gd name="connsiteY8" fmla="*/ 162960 h 9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3981" h="977743" fill="none" extrusionOk="0">
                <a:moveTo>
                  <a:pt x="0" y="162960"/>
                </a:moveTo>
                <a:cubicBezTo>
                  <a:pt x="-14668" y="66825"/>
                  <a:pt x="79630" y="7593"/>
                  <a:pt x="162960" y="0"/>
                </a:cubicBezTo>
                <a:cubicBezTo>
                  <a:pt x="1887526" y="-61902"/>
                  <a:pt x="5153907" y="-101778"/>
                  <a:pt x="6301021" y="0"/>
                </a:cubicBezTo>
                <a:cubicBezTo>
                  <a:pt x="6386638" y="-1374"/>
                  <a:pt x="6474091" y="59488"/>
                  <a:pt x="6463981" y="162960"/>
                </a:cubicBezTo>
                <a:cubicBezTo>
                  <a:pt x="6424135" y="373158"/>
                  <a:pt x="6417646" y="538514"/>
                  <a:pt x="6463981" y="814783"/>
                </a:cubicBezTo>
                <a:cubicBezTo>
                  <a:pt x="6456799" y="901267"/>
                  <a:pt x="6388719" y="967105"/>
                  <a:pt x="6301021" y="977743"/>
                </a:cubicBezTo>
                <a:cubicBezTo>
                  <a:pt x="4445630" y="835351"/>
                  <a:pt x="3074921" y="1088844"/>
                  <a:pt x="162960" y="977743"/>
                </a:cubicBezTo>
                <a:cubicBezTo>
                  <a:pt x="70709" y="978869"/>
                  <a:pt x="-3163" y="919207"/>
                  <a:pt x="0" y="814783"/>
                </a:cubicBezTo>
                <a:cubicBezTo>
                  <a:pt x="32140" y="603732"/>
                  <a:pt x="-39966" y="248717"/>
                  <a:pt x="0" y="162960"/>
                </a:cubicBezTo>
                <a:close/>
              </a:path>
              <a:path w="6463981" h="977743" stroke="0" extrusionOk="0">
                <a:moveTo>
                  <a:pt x="0" y="162960"/>
                </a:moveTo>
                <a:cubicBezTo>
                  <a:pt x="-3264" y="68646"/>
                  <a:pt x="70949" y="-3364"/>
                  <a:pt x="162960" y="0"/>
                </a:cubicBezTo>
                <a:cubicBezTo>
                  <a:pt x="886820" y="-164947"/>
                  <a:pt x="3456055" y="-52288"/>
                  <a:pt x="6301021" y="0"/>
                </a:cubicBezTo>
                <a:cubicBezTo>
                  <a:pt x="6390164" y="-13418"/>
                  <a:pt x="6456972" y="74082"/>
                  <a:pt x="6463981" y="162960"/>
                </a:cubicBezTo>
                <a:cubicBezTo>
                  <a:pt x="6416365" y="244233"/>
                  <a:pt x="6433113" y="698124"/>
                  <a:pt x="6463981" y="814783"/>
                </a:cubicBezTo>
                <a:cubicBezTo>
                  <a:pt x="6468977" y="911233"/>
                  <a:pt x="6384366" y="965632"/>
                  <a:pt x="6301021" y="977743"/>
                </a:cubicBezTo>
                <a:cubicBezTo>
                  <a:pt x="4784827" y="1136284"/>
                  <a:pt x="2125068" y="835907"/>
                  <a:pt x="162960" y="977743"/>
                </a:cubicBezTo>
                <a:cubicBezTo>
                  <a:pt x="72277" y="989740"/>
                  <a:pt x="3972" y="903402"/>
                  <a:pt x="0" y="814783"/>
                </a:cubicBezTo>
                <a:cubicBezTo>
                  <a:pt x="-51969" y="677088"/>
                  <a:pt x="-42733" y="369349"/>
                  <a:pt x="0" y="162960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: Rounded Corners 63">
            <a:extLst>
              <a:ext uri="{FF2B5EF4-FFF2-40B4-BE49-F238E27FC236}">
                <a16:creationId xmlns="" xmlns:a16="http://schemas.microsoft.com/office/drawing/2014/main" id="{979517DB-E634-5827-0E49-1D5B485E756C}"/>
              </a:ext>
            </a:extLst>
          </p:cNvPr>
          <p:cNvSpPr/>
          <p:nvPr/>
        </p:nvSpPr>
        <p:spPr>
          <a:xfrm>
            <a:off x="4290068" y="4900542"/>
            <a:ext cx="6463981" cy="977743"/>
          </a:xfrm>
          <a:custGeom>
            <a:avLst/>
            <a:gdLst>
              <a:gd name="connsiteX0" fmla="*/ 0 w 6463981"/>
              <a:gd name="connsiteY0" fmla="*/ 162960 h 977743"/>
              <a:gd name="connsiteX1" fmla="*/ 162960 w 6463981"/>
              <a:gd name="connsiteY1" fmla="*/ 0 h 977743"/>
              <a:gd name="connsiteX2" fmla="*/ 6301021 w 6463981"/>
              <a:gd name="connsiteY2" fmla="*/ 0 h 977743"/>
              <a:gd name="connsiteX3" fmla="*/ 6463981 w 6463981"/>
              <a:gd name="connsiteY3" fmla="*/ 162960 h 977743"/>
              <a:gd name="connsiteX4" fmla="*/ 6463981 w 6463981"/>
              <a:gd name="connsiteY4" fmla="*/ 814783 h 977743"/>
              <a:gd name="connsiteX5" fmla="*/ 6301021 w 6463981"/>
              <a:gd name="connsiteY5" fmla="*/ 977743 h 977743"/>
              <a:gd name="connsiteX6" fmla="*/ 162960 w 6463981"/>
              <a:gd name="connsiteY6" fmla="*/ 977743 h 977743"/>
              <a:gd name="connsiteX7" fmla="*/ 0 w 6463981"/>
              <a:gd name="connsiteY7" fmla="*/ 814783 h 977743"/>
              <a:gd name="connsiteX8" fmla="*/ 0 w 6463981"/>
              <a:gd name="connsiteY8" fmla="*/ 162960 h 9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3981" h="977743" fill="none" extrusionOk="0">
                <a:moveTo>
                  <a:pt x="0" y="162960"/>
                </a:moveTo>
                <a:cubicBezTo>
                  <a:pt x="-14668" y="66825"/>
                  <a:pt x="79630" y="7593"/>
                  <a:pt x="162960" y="0"/>
                </a:cubicBezTo>
                <a:cubicBezTo>
                  <a:pt x="1887526" y="-61902"/>
                  <a:pt x="5153907" y="-101778"/>
                  <a:pt x="6301021" y="0"/>
                </a:cubicBezTo>
                <a:cubicBezTo>
                  <a:pt x="6386638" y="-1374"/>
                  <a:pt x="6474091" y="59488"/>
                  <a:pt x="6463981" y="162960"/>
                </a:cubicBezTo>
                <a:cubicBezTo>
                  <a:pt x="6424135" y="373158"/>
                  <a:pt x="6417646" y="538514"/>
                  <a:pt x="6463981" y="814783"/>
                </a:cubicBezTo>
                <a:cubicBezTo>
                  <a:pt x="6456799" y="901267"/>
                  <a:pt x="6388719" y="967105"/>
                  <a:pt x="6301021" y="977743"/>
                </a:cubicBezTo>
                <a:cubicBezTo>
                  <a:pt x="4445630" y="835351"/>
                  <a:pt x="3074921" y="1088844"/>
                  <a:pt x="162960" y="977743"/>
                </a:cubicBezTo>
                <a:cubicBezTo>
                  <a:pt x="70709" y="978869"/>
                  <a:pt x="-3163" y="919207"/>
                  <a:pt x="0" y="814783"/>
                </a:cubicBezTo>
                <a:cubicBezTo>
                  <a:pt x="32140" y="603732"/>
                  <a:pt x="-39966" y="248717"/>
                  <a:pt x="0" y="162960"/>
                </a:cubicBezTo>
                <a:close/>
              </a:path>
              <a:path w="6463981" h="977743" stroke="0" extrusionOk="0">
                <a:moveTo>
                  <a:pt x="0" y="162960"/>
                </a:moveTo>
                <a:cubicBezTo>
                  <a:pt x="-3264" y="68646"/>
                  <a:pt x="70949" y="-3364"/>
                  <a:pt x="162960" y="0"/>
                </a:cubicBezTo>
                <a:cubicBezTo>
                  <a:pt x="886820" y="-164947"/>
                  <a:pt x="3456055" y="-52288"/>
                  <a:pt x="6301021" y="0"/>
                </a:cubicBezTo>
                <a:cubicBezTo>
                  <a:pt x="6390164" y="-13418"/>
                  <a:pt x="6456972" y="74082"/>
                  <a:pt x="6463981" y="162960"/>
                </a:cubicBezTo>
                <a:cubicBezTo>
                  <a:pt x="6416365" y="244233"/>
                  <a:pt x="6433113" y="698124"/>
                  <a:pt x="6463981" y="814783"/>
                </a:cubicBezTo>
                <a:cubicBezTo>
                  <a:pt x="6468977" y="911233"/>
                  <a:pt x="6384366" y="965632"/>
                  <a:pt x="6301021" y="977743"/>
                </a:cubicBezTo>
                <a:cubicBezTo>
                  <a:pt x="4784827" y="1136284"/>
                  <a:pt x="2125068" y="835907"/>
                  <a:pt x="162960" y="977743"/>
                </a:cubicBezTo>
                <a:cubicBezTo>
                  <a:pt x="72277" y="989740"/>
                  <a:pt x="3972" y="903402"/>
                  <a:pt x="0" y="814783"/>
                </a:cubicBezTo>
                <a:cubicBezTo>
                  <a:pt x="-51969" y="677088"/>
                  <a:pt x="-42733" y="369349"/>
                  <a:pt x="0" y="16296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85814" y="333375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44">
            <a:extLst>
              <a:ext uri="{FF2B5EF4-FFF2-40B4-BE49-F238E27FC236}">
                <a16:creationId xmlns:a16="http://schemas.microsoft.com/office/drawing/2014/main" xmlns="" id="{3B8A0FDF-8895-028B-4327-3D797D99F6B0}"/>
              </a:ext>
            </a:extLst>
          </p:cNvPr>
          <p:cNvGrpSpPr/>
          <p:nvPr/>
        </p:nvGrpSpPr>
        <p:grpSpPr>
          <a:xfrm>
            <a:off x="990120" y="464729"/>
            <a:ext cx="9864303" cy="997675"/>
            <a:chOff x="2360277" y="2671670"/>
            <a:chExt cx="3089358" cy="892629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xmlns="" id="{672F0167-063D-9676-0280-F5A594268CE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8" name="圆角矩形 27">
                <a:extLst>
                  <a:ext uri="{FF2B5EF4-FFF2-40B4-BE49-F238E27FC236}">
                    <a16:creationId xmlns:a16="http://schemas.microsoft.com/office/drawing/2014/main" xmlns="" id="{6C647888-98E3-B8D3-9D7A-1E23D772B130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10" name="圆角矩形 28">
                <a:extLst>
                  <a:ext uri="{FF2B5EF4-FFF2-40B4-BE49-F238E27FC236}">
                    <a16:creationId xmlns:a16="http://schemas.microsoft.com/office/drawing/2014/main" xmlns="" id="{13774AC4-AB3F-C38C-3A62-F813D3A013F0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文本框 40">
              <a:extLst>
                <a:ext uri="{FF2B5EF4-FFF2-40B4-BE49-F238E27FC236}">
                  <a16:creationId xmlns:a16="http://schemas.microsoft.com/office/drawing/2014/main" xmlns="" id="{71B18653-EFB6-EE50-9519-D4DEA247ECB9}"/>
                </a:ext>
              </a:extLst>
            </p:cNvPr>
            <p:cNvSpPr txBox="1"/>
            <p:nvPr/>
          </p:nvSpPr>
          <p:spPr>
            <a:xfrm>
              <a:off x="2591860" y="2784226"/>
              <a:ext cx="1274191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kim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7" y="1661782"/>
            <a:ext cx="4013426" cy="46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4615543" y="1449667"/>
            <a:ext cx="6574971" cy="3309257"/>
          </a:xfrm>
          <a:prstGeom prst="wedgeEllipseCallout">
            <a:avLst>
              <a:gd name="adj1" fmla="val -60766"/>
              <a:gd name="adj2" fmla="val 35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19330" y="333374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026A40-57D8-4F42-AB50-E494CE4D19F7}"/>
              </a:ext>
            </a:extLst>
          </p:cNvPr>
          <p:cNvGrpSpPr/>
          <p:nvPr/>
        </p:nvGrpSpPr>
        <p:grpSpPr>
          <a:xfrm>
            <a:off x="323850" y="-95250"/>
            <a:ext cx="10791825" cy="2133600"/>
            <a:chOff x="323850" y="-95250"/>
            <a:chExt cx="10528327" cy="2133600"/>
          </a:xfrm>
        </p:grpSpPr>
        <p:grpSp>
          <p:nvGrpSpPr>
            <p:cNvPr id="2" name="组合 44">
              <a:extLst>
                <a:ext uri="{FF2B5EF4-FFF2-40B4-BE49-F238E27FC236}">
                  <a16:creationId xmlns:a16="http://schemas.microsoft.com/office/drawing/2014/main" xmlns="" id="{3B8A0FDF-8895-028B-4327-3D797D99F6B0}"/>
                </a:ext>
              </a:extLst>
            </p:cNvPr>
            <p:cNvGrpSpPr/>
            <p:nvPr/>
          </p:nvGrpSpPr>
          <p:grpSpPr>
            <a:xfrm>
              <a:off x="1228725" y="508271"/>
              <a:ext cx="9623452" cy="997675"/>
              <a:chOff x="2360277" y="2671670"/>
              <a:chExt cx="3089358" cy="892629"/>
            </a:xfrm>
          </p:grpSpPr>
          <p:grpSp>
            <p:nvGrpSpPr>
              <p:cNvPr id="5" name="组合 30">
                <a:extLst>
                  <a:ext uri="{FF2B5EF4-FFF2-40B4-BE49-F238E27FC236}">
                    <a16:creationId xmlns:a16="http://schemas.microsoft.com/office/drawing/2014/main" xmlns="" id="{672F0167-063D-9676-0280-F5A594268CE6}"/>
                  </a:ext>
                </a:extLst>
              </p:cNvPr>
              <p:cNvGrpSpPr/>
              <p:nvPr/>
            </p:nvGrpSpPr>
            <p:grpSpPr>
              <a:xfrm>
                <a:off x="2360277" y="2671670"/>
                <a:ext cx="3089358" cy="892629"/>
                <a:chOff x="1336246" y="3302000"/>
                <a:chExt cx="2413000" cy="990600"/>
              </a:xfrm>
              <a:effectLst>
                <a:outerShdw blurRad="254000" sx="102000" sy="102000" algn="ctr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" name="圆角矩形 27">
                  <a:extLst>
                    <a:ext uri="{FF2B5EF4-FFF2-40B4-BE49-F238E27FC236}">
                      <a16:creationId xmlns:a16="http://schemas.microsoft.com/office/drawing/2014/main" xmlns="" id="{6C647888-98E3-B8D3-9D7A-1E23D772B130}"/>
                    </a:ext>
                  </a:extLst>
                </p:cNvPr>
                <p:cNvSpPr/>
                <p:nvPr/>
              </p:nvSpPr>
              <p:spPr>
                <a:xfrm>
                  <a:off x="1336246" y="3302000"/>
                  <a:ext cx="2413000" cy="9906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10" name="圆角矩形 28">
                  <a:extLst>
                    <a:ext uri="{FF2B5EF4-FFF2-40B4-BE49-F238E27FC236}">
                      <a16:creationId xmlns:a16="http://schemas.microsoft.com/office/drawing/2014/main" xmlns="" id="{13774AC4-AB3F-C38C-3A62-F813D3A013F0}"/>
                    </a:ext>
                  </a:extLst>
                </p:cNvPr>
                <p:cNvSpPr/>
                <p:nvPr/>
              </p:nvSpPr>
              <p:spPr>
                <a:xfrm>
                  <a:off x="1386922" y="3378199"/>
                  <a:ext cx="2308778" cy="8585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rgbClr val="F26D1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6" name="文本框 40">
                <a:extLst>
                  <a:ext uri="{FF2B5EF4-FFF2-40B4-BE49-F238E27FC236}">
                    <a16:creationId xmlns:a16="http://schemas.microsoft.com/office/drawing/2014/main" xmlns="" id="{71B18653-EFB6-EE50-9519-D4DEA247ECB9}"/>
                  </a:ext>
                </a:extLst>
              </p:cNvPr>
              <p:cNvSpPr txBox="1"/>
              <p:nvPr/>
            </p:nvSpPr>
            <p:spPr>
              <a:xfrm>
                <a:off x="2591860" y="2784226"/>
                <a:ext cx="1366245" cy="578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 err="1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3600" b="1" dirty="0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Kim </a:t>
                </a:r>
                <a:r>
                  <a:rPr lang="en-US" sz="3600" b="1" dirty="0" err="1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b="1" dirty="0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Tài</a:t>
                </a:r>
                <a:r>
                  <a:rPr lang="en-US" sz="3600" b="1" dirty="0" smtClean="0">
                    <a:solidFill>
                      <a:srgbClr val="3333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2" name="Picture 11" descr="A red rose with green leaves&#10;&#10;Description automatically generated">
              <a:extLst>
                <a:ext uri="{FF2B5EF4-FFF2-40B4-BE49-F238E27FC236}">
                  <a16:creationId xmlns:a16="http://schemas.microsoft.com/office/drawing/2014/main" xmlns="" id="{90D37530-7C0F-B3E6-0C44-A5A1510B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6879">
              <a:off x="323850" y="-95250"/>
              <a:ext cx="2133600" cy="2133600"/>
            </a:xfrm>
            <a:prstGeom prst="rect">
              <a:avLst/>
            </a:prstGeom>
          </p:spPr>
        </p:pic>
      </p:grpSp>
      <p:sp>
        <p:nvSpPr>
          <p:cNvPr id="23" name="Rectangle: Rounded Corners 16">
            <a:extLst>
              <a:ext uri="{FF2B5EF4-FFF2-40B4-BE49-F238E27FC236}">
                <a16:creationId xmlns="" xmlns:a16="http://schemas.microsoft.com/office/drawing/2014/main" id="{D9ED0CEC-2B9F-CAEA-C2AF-E345FE90D3E7}"/>
              </a:ext>
            </a:extLst>
          </p:cNvPr>
          <p:cNvSpPr/>
          <p:nvPr/>
        </p:nvSpPr>
        <p:spPr>
          <a:xfrm>
            <a:off x="2836183" y="1513644"/>
            <a:ext cx="7817303" cy="1153885"/>
          </a:xfrm>
          <a:custGeom>
            <a:avLst/>
            <a:gdLst>
              <a:gd name="connsiteX0" fmla="*/ 0 w 8829674"/>
              <a:gd name="connsiteY0" fmla="*/ 635979 h 3815799"/>
              <a:gd name="connsiteX1" fmla="*/ 635979 w 8829674"/>
              <a:gd name="connsiteY1" fmla="*/ 0 h 3815799"/>
              <a:gd name="connsiteX2" fmla="*/ 8193695 w 8829674"/>
              <a:gd name="connsiteY2" fmla="*/ 0 h 3815799"/>
              <a:gd name="connsiteX3" fmla="*/ 8829674 w 8829674"/>
              <a:gd name="connsiteY3" fmla="*/ 635979 h 3815799"/>
              <a:gd name="connsiteX4" fmla="*/ 8829674 w 8829674"/>
              <a:gd name="connsiteY4" fmla="*/ 3179820 h 3815799"/>
              <a:gd name="connsiteX5" fmla="*/ 8193695 w 8829674"/>
              <a:gd name="connsiteY5" fmla="*/ 3815799 h 3815799"/>
              <a:gd name="connsiteX6" fmla="*/ 635979 w 8829674"/>
              <a:gd name="connsiteY6" fmla="*/ 3815799 h 3815799"/>
              <a:gd name="connsiteX7" fmla="*/ 0 w 8829674"/>
              <a:gd name="connsiteY7" fmla="*/ 3179820 h 3815799"/>
              <a:gd name="connsiteX8" fmla="*/ 0 w 8829674"/>
              <a:gd name="connsiteY8" fmla="*/ 635979 h 38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9674" h="3815799" fill="none" extrusionOk="0">
                <a:moveTo>
                  <a:pt x="0" y="635979"/>
                </a:moveTo>
                <a:cubicBezTo>
                  <a:pt x="-32771" y="271031"/>
                  <a:pt x="329597" y="51064"/>
                  <a:pt x="635979" y="0"/>
                </a:cubicBezTo>
                <a:cubicBezTo>
                  <a:pt x="1641011" y="-61902"/>
                  <a:pt x="6602247" y="-101778"/>
                  <a:pt x="8193695" y="0"/>
                </a:cubicBezTo>
                <a:cubicBezTo>
                  <a:pt x="8512901" y="-10045"/>
                  <a:pt x="8838459" y="273030"/>
                  <a:pt x="8829674" y="635979"/>
                </a:cubicBezTo>
                <a:cubicBezTo>
                  <a:pt x="8887328" y="1326479"/>
                  <a:pt x="8845949" y="1932586"/>
                  <a:pt x="8829674" y="3179820"/>
                </a:cubicBezTo>
                <a:cubicBezTo>
                  <a:pt x="8809152" y="3521015"/>
                  <a:pt x="8536791" y="3778145"/>
                  <a:pt x="8193695" y="3815799"/>
                </a:cubicBezTo>
                <a:cubicBezTo>
                  <a:pt x="4877770" y="3673407"/>
                  <a:pt x="2276057" y="3926900"/>
                  <a:pt x="635979" y="3815799"/>
                </a:cubicBezTo>
                <a:cubicBezTo>
                  <a:pt x="268969" y="3823688"/>
                  <a:pt x="-7656" y="3565970"/>
                  <a:pt x="0" y="3179820"/>
                </a:cubicBezTo>
                <a:cubicBezTo>
                  <a:pt x="-60195" y="2216460"/>
                  <a:pt x="-117669" y="1180766"/>
                  <a:pt x="0" y="635979"/>
                </a:cubicBezTo>
                <a:close/>
              </a:path>
              <a:path w="8829674" h="3815799" stroke="0" extrusionOk="0">
                <a:moveTo>
                  <a:pt x="0" y="635979"/>
                </a:moveTo>
                <a:cubicBezTo>
                  <a:pt x="-17584" y="261498"/>
                  <a:pt x="274672" y="-16835"/>
                  <a:pt x="635979" y="0"/>
                </a:cubicBezTo>
                <a:cubicBezTo>
                  <a:pt x="3145120" y="-164947"/>
                  <a:pt x="4626271" y="-52288"/>
                  <a:pt x="8193695" y="0"/>
                </a:cubicBezTo>
                <a:cubicBezTo>
                  <a:pt x="8541352" y="-56148"/>
                  <a:pt x="8819525" y="286362"/>
                  <a:pt x="8829674" y="635979"/>
                </a:cubicBezTo>
                <a:cubicBezTo>
                  <a:pt x="8686349" y="1414841"/>
                  <a:pt x="8923124" y="2032039"/>
                  <a:pt x="8829674" y="3179820"/>
                </a:cubicBezTo>
                <a:cubicBezTo>
                  <a:pt x="8833237" y="3535662"/>
                  <a:pt x="8524309" y="3778263"/>
                  <a:pt x="8193695" y="3815799"/>
                </a:cubicBezTo>
                <a:cubicBezTo>
                  <a:pt x="5371584" y="3974340"/>
                  <a:pt x="2882972" y="3673963"/>
                  <a:pt x="635979" y="3815799"/>
                </a:cubicBezTo>
                <a:cubicBezTo>
                  <a:pt x="282954" y="3847121"/>
                  <a:pt x="22866" y="3523111"/>
                  <a:pt x="0" y="3179820"/>
                </a:cubicBezTo>
                <a:cubicBezTo>
                  <a:pt x="108226" y="2290132"/>
                  <a:pt x="-136457" y="1833596"/>
                  <a:pt x="0" y="635979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thân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thân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ngắn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phình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ở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phía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gốc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mọng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: Rounded Corners 16">
            <a:extLst>
              <a:ext uri="{FF2B5EF4-FFF2-40B4-BE49-F238E27FC236}">
                <a16:creationId xmlns="" xmlns:a16="http://schemas.microsoft.com/office/drawing/2014/main" id="{D9ED0CEC-2B9F-CAEA-C2AF-E345FE90D3E7}"/>
              </a:ext>
            </a:extLst>
          </p:cNvPr>
          <p:cNvSpPr/>
          <p:nvPr/>
        </p:nvSpPr>
        <p:spPr>
          <a:xfrm>
            <a:off x="4757967" y="3046051"/>
            <a:ext cx="6998603" cy="1395319"/>
          </a:xfrm>
          <a:custGeom>
            <a:avLst/>
            <a:gdLst>
              <a:gd name="connsiteX0" fmla="*/ 0 w 8829674"/>
              <a:gd name="connsiteY0" fmla="*/ 635979 h 3815799"/>
              <a:gd name="connsiteX1" fmla="*/ 635979 w 8829674"/>
              <a:gd name="connsiteY1" fmla="*/ 0 h 3815799"/>
              <a:gd name="connsiteX2" fmla="*/ 8193695 w 8829674"/>
              <a:gd name="connsiteY2" fmla="*/ 0 h 3815799"/>
              <a:gd name="connsiteX3" fmla="*/ 8829674 w 8829674"/>
              <a:gd name="connsiteY3" fmla="*/ 635979 h 3815799"/>
              <a:gd name="connsiteX4" fmla="*/ 8829674 w 8829674"/>
              <a:gd name="connsiteY4" fmla="*/ 3179820 h 3815799"/>
              <a:gd name="connsiteX5" fmla="*/ 8193695 w 8829674"/>
              <a:gd name="connsiteY5" fmla="*/ 3815799 h 3815799"/>
              <a:gd name="connsiteX6" fmla="*/ 635979 w 8829674"/>
              <a:gd name="connsiteY6" fmla="*/ 3815799 h 3815799"/>
              <a:gd name="connsiteX7" fmla="*/ 0 w 8829674"/>
              <a:gd name="connsiteY7" fmla="*/ 3179820 h 3815799"/>
              <a:gd name="connsiteX8" fmla="*/ 0 w 8829674"/>
              <a:gd name="connsiteY8" fmla="*/ 635979 h 38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9674" h="3815799" fill="none" extrusionOk="0">
                <a:moveTo>
                  <a:pt x="0" y="635979"/>
                </a:moveTo>
                <a:cubicBezTo>
                  <a:pt x="-32771" y="271031"/>
                  <a:pt x="329597" y="51064"/>
                  <a:pt x="635979" y="0"/>
                </a:cubicBezTo>
                <a:cubicBezTo>
                  <a:pt x="1641011" y="-61902"/>
                  <a:pt x="6602247" y="-101778"/>
                  <a:pt x="8193695" y="0"/>
                </a:cubicBezTo>
                <a:cubicBezTo>
                  <a:pt x="8512901" y="-10045"/>
                  <a:pt x="8838459" y="273030"/>
                  <a:pt x="8829674" y="635979"/>
                </a:cubicBezTo>
                <a:cubicBezTo>
                  <a:pt x="8887328" y="1326479"/>
                  <a:pt x="8845949" y="1932586"/>
                  <a:pt x="8829674" y="3179820"/>
                </a:cubicBezTo>
                <a:cubicBezTo>
                  <a:pt x="8809152" y="3521015"/>
                  <a:pt x="8536791" y="3778145"/>
                  <a:pt x="8193695" y="3815799"/>
                </a:cubicBezTo>
                <a:cubicBezTo>
                  <a:pt x="4877770" y="3673407"/>
                  <a:pt x="2276057" y="3926900"/>
                  <a:pt x="635979" y="3815799"/>
                </a:cubicBezTo>
                <a:cubicBezTo>
                  <a:pt x="268969" y="3823688"/>
                  <a:pt x="-7656" y="3565970"/>
                  <a:pt x="0" y="3179820"/>
                </a:cubicBezTo>
                <a:cubicBezTo>
                  <a:pt x="-60195" y="2216460"/>
                  <a:pt x="-117669" y="1180766"/>
                  <a:pt x="0" y="635979"/>
                </a:cubicBezTo>
                <a:close/>
              </a:path>
              <a:path w="8829674" h="3815799" stroke="0" extrusionOk="0">
                <a:moveTo>
                  <a:pt x="0" y="635979"/>
                </a:moveTo>
                <a:cubicBezTo>
                  <a:pt x="-17584" y="261498"/>
                  <a:pt x="274672" y="-16835"/>
                  <a:pt x="635979" y="0"/>
                </a:cubicBezTo>
                <a:cubicBezTo>
                  <a:pt x="3145120" y="-164947"/>
                  <a:pt x="4626271" y="-52288"/>
                  <a:pt x="8193695" y="0"/>
                </a:cubicBezTo>
                <a:cubicBezTo>
                  <a:pt x="8541352" y="-56148"/>
                  <a:pt x="8819525" y="286362"/>
                  <a:pt x="8829674" y="635979"/>
                </a:cubicBezTo>
                <a:cubicBezTo>
                  <a:pt x="8686349" y="1414841"/>
                  <a:pt x="8923124" y="2032039"/>
                  <a:pt x="8829674" y="3179820"/>
                </a:cubicBezTo>
                <a:cubicBezTo>
                  <a:pt x="8833237" y="3535662"/>
                  <a:pt x="8524309" y="3778263"/>
                  <a:pt x="8193695" y="3815799"/>
                </a:cubicBezTo>
                <a:cubicBezTo>
                  <a:pt x="5371584" y="3974340"/>
                  <a:pt x="2882972" y="3673963"/>
                  <a:pt x="635979" y="3815799"/>
                </a:cubicBezTo>
                <a:cubicBezTo>
                  <a:pt x="282954" y="3847121"/>
                  <a:pt x="22866" y="3523111"/>
                  <a:pt x="0" y="3179820"/>
                </a:cubicBezTo>
                <a:cubicBezTo>
                  <a:pt x="108226" y="2290132"/>
                  <a:pt x="-136457" y="1833596"/>
                  <a:pt x="0" y="63597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bầu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dục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sẫm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tốt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quanh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năm</a:t>
            </a:r>
            <a:r>
              <a:rPr lang="en-US" sz="4400" dirty="0"/>
              <a:t>.</a:t>
            </a:r>
            <a:endParaRPr lang="en-US" sz="4400" dirty="0"/>
          </a:p>
        </p:txBody>
      </p:sp>
      <p:sp>
        <p:nvSpPr>
          <p:cNvPr id="32" name="Rectangle: Rounded Corners 16">
            <a:extLst>
              <a:ext uri="{FF2B5EF4-FFF2-40B4-BE49-F238E27FC236}">
                <a16:creationId xmlns="" xmlns:a16="http://schemas.microsoft.com/office/drawing/2014/main" id="{D9ED0CEC-2B9F-CAEA-C2AF-E345FE90D3E7}"/>
              </a:ext>
            </a:extLst>
          </p:cNvPr>
          <p:cNvSpPr/>
          <p:nvPr/>
        </p:nvSpPr>
        <p:spPr>
          <a:xfrm>
            <a:off x="6574971" y="4934857"/>
            <a:ext cx="5181600" cy="1407886"/>
          </a:xfrm>
          <a:custGeom>
            <a:avLst/>
            <a:gdLst>
              <a:gd name="connsiteX0" fmla="*/ 0 w 8829674"/>
              <a:gd name="connsiteY0" fmla="*/ 635979 h 3815799"/>
              <a:gd name="connsiteX1" fmla="*/ 635979 w 8829674"/>
              <a:gd name="connsiteY1" fmla="*/ 0 h 3815799"/>
              <a:gd name="connsiteX2" fmla="*/ 8193695 w 8829674"/>
              <a:gd name="connsiteY2" fmla="*/ 0 h 3815799"/>
              <a:gd name="connsiteX3" fmla="*/ 8829674 w 8829674"/>
              <a:gd name="connsiteY3" fmla="*/ 635979 h 3815799"/>
              <a:gd name="connsiteX4" fmla="*/ 8829674 w 8829674"/>
              <a:gd name="connsiteY4" fmla="*/ 3179820 h 3815799"/>
              <a:gd name="connsiteX5" fmla="*/ 8193695 w 8829674"/>
              <a:gd name="connsiteY5" fmla="*/ 3815799 h 3815799"/>
              <a:gd name="connsiteX6" fmla="*/ 635979 w 8829674"/>
              <a:gd name="connsiteY6" fmla="*/ 3815799 h 3815799"/>
              <a:gd name="connsiteX7" fmla="*/ 0 w 8829674"/>
              <a:gd name="connsiteY7" fmla="*/ 3179820 h 3815799"/>
              <a:gd name="connsiteX8" fmla="*/ 0 w 8829674"/>
              <a:gd name="connsiteY8" fmla="*/ 635979 h 38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9674" h="3815799" fill="none" extrusionOk="0">
                <a:moveTo>
                  <a:pt x="0" y="635979"/>
                </a:moveTo>
                <a:cubicBezTo>
                  <a:pt x="-32771" y="271031"/>
                  <a:pt x="329597" y="51064"/>
                  <a:pt x="635979" y="0"/>
                </a:cubicBezTo>
                <a:cubicBezTo>
                  <a:pt x="1641011" y="-61902"/>
                  <a:pt x="6602247" y="-101778"/>
                  <a:pt x="8193695" y="0"/>
                </a:cubicBezTo>
                <a:cubicBezTo>
                  <a:pt x="8512901" y="-10045"/>
                  <a:pt x="8838459" y="273030"/>
                  <a:pt x="8829674" y="635979"/>
                </a:cubicBezTo>
                <a:cubicBezTo>
                  <a:pt x="8887328" y="1326479"/>
                  <a:pt x="8845949" y="1932586"/>
                  <a:pt x="8829674" y="3179820"/>
                </a:cubicBezTo>
                <a:cubicBezTo>
                  <a:pt x="8809152" y="3521015"/>
                  <a:pt x="8536791" y="3778145"/>
                  <a:pt x="8193695" y="3815799"/>
                </a:cubicBezTo>
                <a:cubicBezTo>
                  <a:pt x="4877770" y="3673407"/>
                  <a:pt x="2276057" y="3926900"/>
                  <a:pt x="635979" y="3815799"/>
                </a:cubicBezTo>
                <a:cubicBezTo>
                  <a:pt x="268969" y="3823688"/>
                  <a:pt x="-7656" y="3565970"/>
                  <a:pt x="0" y="3179820"/>
                </a:cubicBezTo>
                <a:cubicBezTo>
                  <a:pt x="-60195" y="2216460"/>
                  <a:pt x="-117669" y="1180766"/>
                  <a:pt x="0" y="635979"/>
                </a:cubicBezTo>
                <a:close/>
              </a:path>
              <a:path w="8829674" h="3815799" stroke="0" extrusionOk="0">
                <a:moveTo>
                  <a:pt x="0" y="635979"/>
                </a:moveTo>
                <a:cubicBezTo>
                  <a:pt x="-17584" y="261498"/>
                  <a:pt x="274672" y="-16835"/>
                  <a:pt x="635979" y="0"/>
                </a:cubicBezTo>
                <a:cubicBezTo>
                  <a:pt x="3145120" y="-164947"/>
                  <a:pt x="4626271" y="-52288"/>
                  <a:pt x="8193695" y="0"/>
                </a:cubicBezTo>
                <a:cubicBezTo>
                  <a:pt x="8541352" y="-56148"/>
                  <a:pt x="8819525" y="286362"/>
                  <a:pt x="8829674" y="635979"/>
                </a:cubicBezTo>
                <a:cubicBezTo>
                  <a:pt x="8686349" y="1414841"/>
                  <a:pt x="8923124" y="2032039"/>
                  <a:pt x="8829674" y="3179820"/>
                </a:cubicBezTo>
                <a:cubicBezTo>
                  <a:pt x="8833237" y="3535662"/>
                  <a:pt x="8524309" y="3778263"/>
                  <a:pt x="8193695" y="3815799"/>
                </a:cubicBezTo>
                <a:cubicBezTo>
                  <a:pt x="5371584" y="3974340"/>
                  <a:pt x="2882972" y="3673963"/>
                  <a:pt x="635979" y="3815799"/>
                </a:cubicBezTo>
                <a:cubicBezTo>
                  <a:pt x="282954" y="3847121"/>
                  <a:pt x="22866" y="3523111"/>
                  <a:pt x="0" y="3179820"/>
                </a:cubicBezTo>
                <a:cubicBezTo>
                  <a:pt x="108226" y="2290132"/>
                  <a:pt x="-136457" y="1833596"/>
                  <a:pt x="0" y="635979"/>
                </a:cubicBezTo>
                <a:close/>
              </a:path>
            </a:pathLst>
          </a:custGeom>
          <a:solidFill>
            <a:srgbClr val="FFCCFF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10000"/>
              </a:lnSpc>
              <a:defRPr/>
            </a:pPr>
            <a:r>
              <a:rPr lang="vi-V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Ý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nghĩa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thịnh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vượng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may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mắn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9218" name="Picture 2" descr="C:\Users\Redstar\Downloads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84" y="2878992"/>
            <a:ext cx="2058671" cy="2058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edstar\Downloads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0" y="1505945"/>
            <a:ext cx="2165034" cy="2179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edstar\Downloads\images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1" y="4659086"/>
            <a:ext cx="1984599" cy="198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31807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73170A-41EE-D97F-2825-CA13F5AF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10" y="1453314"/>
            <a:ext cx="2493817" cy="4994699"/>
          </a:xfrm>
          <a:prstGeom prst="rect">
            <a:avLst/>
          </a:prstGeom>
        </p:spPr>
      </p:pic>
      <p:sp>
        <p:nvSpPr>
          <p:cNvPr id="9" name="Rectangle: Rounded Corners 16">
            <a:extLst>
              <a:ext uri="{FF2B5EF4-FFF2-40B4-BE49-F238E27FC236}">
                <a16:creationId xmlns="" xmlns:a16="http://schemas.microsoft.com/office/drawing/2014/main" id="{D9ED0CEC-2B9F-CAEA-C2AF-E345FE90D3E7}"/>
              </a:ext>
            </a:extLst>
          </p:cNvPr>
          <p:cNvSpPr/>
          <p:nvPr/>
        </p:nvSpPr>
        <p:spPr>
          <a:xfrm>
            <a:off x="4397829" y="4670303"/>
            <a:ext cx="6066970" cy="1643411"/>
          </a:xfrm>
          <a:custGeom>
            <a:avLst/>
            <a:gdLst>
              <a:gd name="connsiteX0" fmla="*/ 0 w 8829674"/>
              <a:gd name="connsiteY0" fmla="*/ 635979 h 3815799"/>
              <a:gd name="connsiteX1" fmla="*/ 635979 w 8829674"/>
              <a:gd name="connsiteY1" fmla="*/ 0 h 3815799"/>
              <a:gd name="connsiteX2" fmla="*/ 8193695 w 8829674"/>
              <a:gd name="connsiteY2" fmla="*/ 0 h 3815799"/>
              <a:gd name="connsiteX3" fmla="*/ 8829674 w 8829674"/>
              <a:gd name="connsiteY3" fmla="*/ 635979 h 3815799"/>
              <a:gd name="connsiteX4" fmla="*/ 8829674 w 8829674"/>
              <a:gd name="connsiteY4" fmla="*/ 3179820 h 3815799"/>
              <a:gd name="connsiteX5" fmla="*/ 8193695 w 8829674"/>
              <a:gd name="connsiteY5" fmla="*/ 3815799 h 3815799"/>
              <a:gd name="connsiteX6" fmla="*/ 635979 w 8829674"/>
              <a:gd name="connsiteY6" fmla="*/ 3815799 h 3815799"/>
              <a:gd name="connsiteX7" fmla="*/ 0 w 8829674"/>
              <a:gd name="connsiteY7" fmla="*/ 3179820 h 3815799"/>
              <a:gd name="connsiteX8" fmla="*/ 0 w 8829674"/>
              <a:gd name="connsiteY8" fmla="*/ 635979 h 38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9674" h="3815799" fill="none" extrusionOk="0">
                <a:moveTo>
                  <a:pt x="0" y="635979"/>
                </a:moveTo>
                <a:cubicBezTo>
                  <a:pt x="-32771" y="271031"/>
                  <a:pt x="329597" y="51064"/>
                  <a:pt x="635979" y="0"/>
                </a:cubicBezTo>
                <a:cubicBezTo>
                  <a:pt x="1641011" y="-61902"/>
                  <a:pt x="6602247" y="-101778"/>
                  <a:pt x="8193695" y="0"/>
                </a:cubicBezTo>
                <a:cubicBezTo>
                  <a:pt x="8512901" y="-10045"/>
                  <a:pt x="8838459" y="273030"/>
                  <a:pt x="8829674" y="635979"/>
                </a:cubicBezTo>
                <a:cubicBezTo>
                  <a:pt x="8887328" y="1326479"/>
                  <a:pt x="8845949" y="1932586"/>
                  <a:pt x="8829674" y="3179820"/>
                </a:cubicBezTo>
                <a:cubicBezTo>
                  <a:pt x="8809152" y="3521015"/>
                  <a:pt x="8536791" y="3778145"/>
                  <a:pt x="8193695" y="3815799"/>
                </a:cubicBezTo>
                <a:cubicBezTo>
                  <a:pt x="4877770" y="3673407"/>
                  <a:pt x="2276057" y="3926900"/>
                  <a:pt x="635979" y="3815799"/>
                </a:cubicBezTo>
                <a:cubicBezTo>
                  <a:pt x="268969" y="3823688"/>
                  <a:pt x="-7656" y="3565970"/>
                  <a:pt x="0" y="3179820"/>
                </a:cubicBezTo>
                <a:cubicBezTo>
                  <a:pt x="-60195" y="2216460"/>
                  <a:pt x="-117669" y="1180766"/>
                  <a:pt x="0" y="635979"/>
                </a:cubicBezTo>
                <a:close/>
              </a:path>
              <a:path w="8829674" h="3815799" stroke="0" extrusionOk="0">
                <a:moveTo>
                  <a:pt x="0" y="635979"/>
                </a:moveTo>
                <a:cubicBezTo>
                  <a:pt x="-17584" y="261498"/>
                  <a:pt x="274672" y="-16835"/>
                  <a:pt x="635979" y="0"/>
                </a:cubicBezTo>
                <a:cubicBezTo>
                  <a:pt x="3145120" y="-164947"/>
                  <a:pt x="4626271" y="-52288"/>
                  <a:pt x="8193695" y="0"/>
                </a:cubicBezTo>
                <a:cubicBezTo>
                  <a:pt x="8541352" y="-56148"/>
                  <a:pt x="8819525" y="286362"/>
                  <a:pt x="8829674" y="635979"/>
                </a:cubicBezTo>
                <a:cubicBezTo>
                  <a:pt x="8686349" y="1414841"/>
                  <a:pt x="8923124" y="2032039"/>
                  <a:pt x="8829674" y="3179820"/>
                </a:cubicBezTo>
                <a:cubicBezTo>
                  <a:pt x="8833237" y="3535662"/>
                  <a:pt x="8524309" y="3778263"/>
                  <a:pt x="8193695" y="3815799"/>
                </a:cubicBezTo>
                <a:cubicBezTo>
                  <a:pt x="5371584" y="3974340"/>
                  <a:pt x="2882972" y="3673963"/>
                  <a:pt x="635979" y="3815799"/>
                </a:cubicBezTo>
                <a:cubicBezTo>
                  <a:pt x="282954" y="3847121"/>
                  <a:pt x="22866" y="3523111"/>
                  <a:pt x="0" y="3179820"/>
                </a:cubicBezTo>
                <a:cubicBezTo>
                  <a:pt x="108226" y="2290132"/>
                  <a:pt x="-136457" y="1833596"/>
                  <a:pt x="0" y="635979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gọi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khác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của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Cây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kim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tài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gì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42" name="Picture 2" descr="C:\Users\Redstar\Downloads\images (4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85" y="1017885"/>
            <a:ext cx="4209114" cy="3358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70390" y="333375"/>
            <a:ext cx="11528385" cy="6368367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89A63C4-B777-B3C6-15D9-65F82689164A}"/>
              </a:ext>
            </a:extLst>
          </p:cNvPr>
          <p:cNvSpPr/>
          <p:nvPr/>
        </p:nvSpPr>
        <p:spPr>
          <a:xfrm>
            <a:off x="848420" y="5003580"/>
            <a:ext cx="3512882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quất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724C1FF-0641-B664-9D4F-607664464883}"/>
              </a:ext>
            </a:extLst>
          </p:cNvPr>
          <p:cNvSpPr/>
          <p:nvPr/>
        </p:nvSpPr>
        <p:spPr>
          <a:xfrm>
            <a:off x="4619625" y="4965480"/>
            <a:ext cx="3512882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lưỡi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hổ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693A9C-D9A0-8DFF-D222-D1A8B720190E}"/>
              </a:ext>
            </a:extLst>
          </p:cNvPr>
          <p:cNvSpPr/>
          <p:nvPr/>
        </p:nvSpPr>
        <p:spPr>
          <a:xfrm>
            <a:off x="8324850" y="4984530"/>
            <a:ext cx="3476625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=""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1325460"/>
            <a:ext cx="2609850" cy="2996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03" y="1245406"/>
            <a:ext cx="2698047" cy="3057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14" y="1276350"/>
            <a:ext cx="2797124" cy="2988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16F8795-FE0E-F86A-4AE3-DE1076E1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488" y="92402"/>
            <a:ext cx="537104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31807" y="284951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45" y="471248"/>
            <a:ext cx="11238643" cy="562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08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90C12816-B30E-8912-F43D-862C1FE20432}"/>
              </a:ext>
            </a:extLst>
          </p:cNvPr>
          <p:cNvSpPr/>
          <p:nvPr/>
        </p:nvSpPr>
        <p:spPr>
          <a:xfrm>
            <a:off x="1952762" y="1192278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A3769B-7801-FA2B-CE59-D518F1261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468" y="2017293"/>
            <a:ext cx="709026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70390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6" name="Picture 2" descr="C:\Users\Redstar\Downloads\tair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61" y="2136661"/>
            <a:ext cx="2958420" cy="2958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740700" y="2520618"/>
            <a:ext cx="1442835" cy="175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600" dirty="0" smtClean="0">
                <a:solidFill>
                  <a:srgbClr val="FF0000"/>
                </a:solidFill>
              </a:rPr>
              <a:t>+</a:t>
            </a:r>
            <a:endParaRPr lang="en-US" sz="11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Redstar\Downloads\tải xuống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88" y="2031835"/>
            <a:ext cx="2918395" cy="3063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416147" y="5597069"/>
            <a:ext cx="5482579" cy="6422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MƯỜI GIỜ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60">
            <a:extLst>
              <a:ext uri="{FF2B5EF4-FFF2-40B4-BE49-F238E27FC236}">
                <a16:creationId xmlns="" xmlns:a16="http://schemas.microsoft.com/office/drawing/2014/main" id="{5FD11373-6561-A1C2-29F1-3C80157633F1}"/>
              </a:ext>
            </a:extLst>
          </p:cNvPr>
          <p:cNvSpPr/>
          <p:nvPr/>
        </p:nvSpPr>
        <p:spPr>
          <a:xfrm>
            <a:off x="1992942" y="827601"/>
            <a:ext cx="4141640" cy="1204233"/>
          </a:xfrm>
          <a:custGeom>
            <a:avLst/>
            <a:gdLst>
              <a:gd name="connsiteX0" fmla="*/ 0 w 6151417"/>
              <a:gd name="connsiteY0" fmla="*/ 365833 h 2194955"/>
              <a:gd name="connsiteX1" fmla="*/ 365833 w 6151417"/>
              <a:gd name="connsiteY1" fmla="*/ 0 h 2194955"/>
              <a:gd name="connsiteX2" fmla="*/ 5785584 w 6151417"/>
              <a:gd name="connsiteY2" fmla="*/ 0 h 2194955"/>
              <a:gd name="connsiteX3" fmla="*/ 6151417 w 6151417"/>
              <a:gd name="connsiteY3" fmla="*/ 365833 h 2194955"/>
              <a:gd name="connsiteX4" fmla="*/ 6151417 w 6151417"/>
              <a:gd name="connsiteY4" fmla="*/ 1829122 h 2194955"/>
              <a:gd name="connsiteX5" fmla="*/ 5785584 w 6151417"/>
              <a:gd name="connsiteY5" fmla="*/ 2194955 h 2194955"/>
              <a:gd name="connsiteX6" fmla="*/ 365833 w 6151417"/>
              <a:gd name="connsiteY6" fmla="*/ 2194955 h 2194955"/>
              <a:gd name="connsiteX7" fmla="*/ 0 w 6151417"/>
              <a:gd name="connsiteY7" fmla="*/ 1829122 h 2194955"/>
              <a:gd name="connsiteX8" fmla="*/ 0 w 6151417"/>
              <a:gd name="connsiteY8" fmla="*/ 365833 h 21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1417" h="2194955" fill="none" extrusionOk="0">
                <a:moveTo>
                  <a:pt x="0" y="365833"/>
                </a:moveTo>
                <a:cubicBezTo>
                  <a:pt x="-12677" y="158487"/>
                  <a:pt x="190266" y="30139"/>
                  <a:pt x="365833" y="0"/>
                </a:cubicBezTo>
                <a:cubicBezTo>
                  <a:pt x="2626971" y="-61902"/>
                  <a:pt x="5196803" y="-101778"/>
                  <a:pt x="5785584" y="0"/>
                </a:cubicBezTo>
                <a:cubicBezTo>
                  <a:pt x="5980776" y="-2149"/>
                  <a:pt x="6172030" y="136319"/>
                  <a:pt x="6151417" y="365833"/>
                </a:cubicBezTo>
                <a:cubicBezTo>
                  <a:pt x="6047171" y="991418"/>
                  <a:pt x="6153922" y="1432601"/>
                  <a:pt x="6151417" y="1829122"/>
                </a:cubicBezTo>
                <a:cubicBezTo>
                  <a:pt x="6122598" y="2017057"/>
                  <a:pt x="5980450" y="2161777"/>
                  <a:pt x="5785584" y="2194955"/>
                </a:cubicBezTo>
                <a:cubicBezTo>
                  <a:pt x="5238489" y="2052563"/>
                  <a:pt x="1626933" y="2306056"/>
                  <a:pt x="365833" y="2194955"/>
                </a:cubicBezTo>
                <a:cubicBezTo>
                  <a:pt x="136399" y="2208659"/>
                  <a:pt x="-695" y="2034334"/>
                  <a:pt x="0" y="1829122"/>
                </a:cubicBezTo>
                <a:cubicBezTo>
                  <a:pt x="-74853" y="1357796"/>
                  <a:pt x="-3280" y="1001334"/>
                  <a:pt x="0" y="365833"/>
                </a:cubicBezTo>
                <a:close/>
              </a:path>
              <a:path w="6151417" h="2194955" stroke="0" extrusionOk="0">
                <a:moveTo>
                  <a:pt x="0" y="365833"/>
                </a:moveTo>
                <a:cubicBezTo>
                  <a:pt x="-13921" y="145391"/>
                  <a:pt x="145492" y="-30605"/>
                  <a:pt x="365833" y="0"/>
                </a:cubicBezTo>
                <a:cubicBezTo>
                  <a:pt x="1129446" y="-164947"/>
                  <a:pt x="3513175" y="-52288"/>
                  <a:pt x="5785584" y="0"/>
                </a:cubicBezTo>
                <a:cubicBezTo>
                  <a:pt x="5985851" y="-27828"/>
                  <a:pt x="6134700" y="166465"/>
                  <a:pt x="6151417" y="365833"/>
                </a:cubicBezTo>
                <a:cubicBezTo>
                  <a:pt x="6061550" y="733004"/>
                  <a:pt x="6125319" y="1379804"/>
                  <a:pt x="6151417" y="1829122"/>
                </a:cubicBezTo>
                <a:cubicBezTo>
                  <a:pt x="6155234" y="2036094"/>
                  <a:pt x="5975239" y="2172410"/>
                  <a:pt x="5785584" y="2194955"/>
                </a:cubicBezTo>
                <a:cubicBezTo>
                  <a:pt x="3153286" y="2353496"/>
                  <a:pt x="2143549" y="2053119"/>
                  <a:pt x="365833" y="2194955"/>
                </a:cubicBezTo>
                <a:cubicBezTo>
                  <a:pt x="163439" y="2201102"/>
                  <a:pt x="16640" y="2025380"/>
                  <a:pt x="0" y="1829122"/>
                </a:cubicBezTo>
                <a:cubicBezTo>
                  <a:pt x="19473" y="1570158"/>
                  <a:pt x="-3435" y="1051052"/>
                  <a:pt x="0" y="36583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Đây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là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gì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70390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Picture 3" descr="C:\Desktop\dự giờ\ho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535" y="2029816"/>
            <a:ext cx="2949528" cy="260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22998" y="2537566"/>
            <a:ext cx="1442835" cy="175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600" dirty="0" smtClean="0">
                <a:solidFill>
                  <a:srgbClr val="FF0000"/>
                </a:solidFill>
              </a:rPr>
              <a:t>+</a:t>
            </a:r>
            <a:endParaRPr lang="en-US" sz="116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Desktop\dự giờ\đào đấ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3868" y="2138105"/>
            <a:ext cx="2928489" cy="260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067819" y="5203371"/>
            <a:ext cx="4002123" cy="6422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ĐÀO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60">
            <a:extLst>
              <a:ext uri="{FF2B5EF4-FFF2-40B4-BE49-F238E27FC236}">
                <a16:creationId xmlns="" xmlns:a16="http://schemas.microsoft.com/office/drawing/2014/main" id="{5FD11373-6561-A1C2-29F1-3C80157633F1}"/>
              </a:ext>
            </a:extLst>
          </p:cNvPr>
          <p:cNvSpPr/>
          <p:nvPr/>
        </p:nvSpPr>
        <p:spPr>
          <a:xfrm>
            <a:off x="1646535" y="752368"/>
            <a:ext cx="4141640" cy="1204233"/>
          </a:xfrm>
          <a:custGeom>
            <a:avLst/>
            <a:gdLst>
              <a:gd name="connsiteX0" fmla="*/ 0 w 6151417"/>
              <a:gd name="connsiteY0" fmla="*/ 365833 h 2194955"/>
              <a:gd name="connsiteX1" fmla="*/ 365833 w 6151417"/>
              <a:gd name="connsiteY1" fmla="*/ 0 h 2194955"/>
              <a:gd name="connsiteX2" fmla="*/ 5785584 w 6151417"/>
              <a:gd name="connsiteY2" fmla="*/ 0 h 2194955"/>
              <a:gd name="connsiteX3" fmla="*/ 6151417 w 6151417"/>
              <a:gd name="connsiteY3" fmla="*/ 365833 h 2194955"/>
              <a:gd name="connsiteX4" fmla="*/ 6151417 w 6151417"/>
              <a:gd name="connsiteY4" fmla="*/ 1829122 h 2194955"/>
              <a:gd name="connsiteX5" fmla="*/ 5785584 w 6151417"/>
              <a:gd name="connsiteY5" fmla="*/ 2194955 h 2194955"/>
              <a:gd name="connsiteX6" fmla="*/ 365833 w 6151417"/>
              <a:gd name="connsiteY6" fmla="*/ 2194955 h 2194955"/>
              <a:gd name="connsiteX7" fmla="*/ 0 w 6151417"/>
              <a:gd name="connsiteY7" fmla="*/ 1829122 h 2194955"/>
              <a:gd name="connsiteX8" fmla="*/ 0 w 6151417"/>
              <a:gd name="connsiteY8" fmla="*/ 365833 h 21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1417" h="2194955" fill="none" extrusionOk="0">
                <a:moveTo>
                  <a:pt x="0" y="365833"/>
                </a:moveTo>
                <a:cubicBezTo>
                  <a:pt x="-12677" y="158487"/>
                  <a:pt x="190266" y="30139"/>
                  <a:pt x="365833" y="0"/>
                </a:cubicBezTo>
                <a:cubicBezTo>
                  <a:pt x="2626971" y="-61902"/>
                  <a:pt x="5196803" y="-101778"/>
                  <a:pt x="5785584" y="0"/>
                </a:cubicBezTo>
                <a:cubicBezTo>
                  <a:pt x="5980776" y="-2149"/>
                  <a:pt x="6172030" y="136319"/>
                  <a:pt x="6151417" y="365833"/>
                </a:cubicBezTo>
                <a:cubicBezTo>
                  <a:pt x="6047171" y="991418"/>
                  <a:pt x="6153922" y="1432601"/>
                  <a:pt x="6151417" y="1829122"/>
                </a:cubicBezTo>
                <a:cubicBezTo>
                  <a:pt x="6122598" y="2017057"/>
                  <a:pt x="5980450" y="2161777"/>
                  <a:pt x="5785584" y="2194955"/>
                </a:cubicBezTo>
                <a:cubicBezTo>
                  <a:pt x="5238489" y="2052563"/>
                  <a:pt x="1626933" y="2306056"/>
                  <a:pt x="365833" y="2194955"/>
                </a:cubicBezTo>
                <a:cubicBezTo>
                  <a:pt x="136399" y="2208659"/>
                  <a:pt x="-695" y="2034334"/>
                  <a:pt x="0" y="1829122"/>
                </a:cubicBezTo>
                <a:cubicBezTo>
                  <a:pt x="-74853" y="1357796"/>
                  <a:pt x="-3280" y="1001334"/>
                  <a:pt x="0" y="365833"/>
                </a:cubicBezTo>
                <a:close/>
              </a:path>
              <a:path w="6151417" h="2194955" stroke="0" extrusionOk="0">
                <a:moveTo>
                  <a:pt x="0" y="365833"/>
                </a:moveTo>
                <a:cubicBezTo>
                  <a:pt x="-13921" y="145391"/>
                  <a:pt x="145492" y="-30605"/>
                  <a:pt x="365833" y="0"/>
                </a:cubicBezTo>
                <a:cubicBezTo>
                  <a:pt x="1129446" y="-164947"/>
                  <a:pt x="3513175" y="-52288"/>
                  <a:pt x="5785584" y="0"/>
                </a:cubicBezTo>
                <a:cubicBezTo>
                  <a:pt x="5985851" y="-27828"/>
                  <a:pt x="6134700" y="166465"/>
                  <a:pt x="6151417" y="365833"/>
                </a:cubicBezTo>
                <a:cubicBezTo>
                  <a:pt x="6061550" y="733004"/>
                  <a:pt x="6125319" y="1379804"/>
                  <a:pt x="6151417" y="1829122"/>
                </a:cubicBezTo>
                <a:cubicBezTo>
                  <a:pt x="6155234" y="2036094"/>
                  <a:pt x="5975239" y="2172410"/>
                  <a:pt x="5785584" y="2194955"/>
                </a:cubicBezTo>
                <a:cubicBezTo>
                  <a:pt x="3153286" y="2353496"/>
                  <a:pt x="2143549" y="2053119"/>
                  <a:pt x="365833" y="2194955"/>
                </a:cubicBezTo>
                <a:cubicBezTo>
                  <a:pt x="163439" y="2201102"/>
                  <a:pt x="16640" y="2025380"/>
                  <a:pt x="0" y="1829122"/>
                </a:cubicBezTo>
                <a:cubicBezTo>
                  <a:pt x="19473" y="1570158"/>
                  <a:pt x="-3435" y="1051052"/>
                  <a:pt x="0" y="36583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Đây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là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gì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70390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22998" y="2537566"/>
            <a:ext cx="1442835" cy="175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600" dirty="0" smtClean="0">
                <a:solidFill>
                  <a:srgbClr val="FF0000"/>
                </a:solidFill>
              </a:rPr>
              <a:t>+</a:t>
            </a:r>
            <a:endParaRPr lang="en-US" sz="11600" dirty="0">
              <a:solidFill>
                <a:srgbClr val="FF00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133520" y="5225142"/>
            <a:ext cx="4002123" cy="6422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LY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edstar\Downloads\tải xuống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0" y="2191687"/>
            <a:ext cx="2450419" cy="24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dstar\Downloads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33" y="1995728"/>
            <a:ext cx="3011684" cy="301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60">
            <a:extLst>
              <a:ext uri="{FF2B5EF4-FFF2-40B4-BE49-F238E27FC236}">
                <a16:creationId xmlns="" xmlns:a16="http://schemas.microsoft.com/office/drawing/2014/main" id="{5FD11373-6561-A1C2-29F1-3C80157633F1}"/>
              </a:ext>
            </a:extLst>
          </p:cNvPr>
          <p:cNvSpPr/>
          <p:nvPr/>
        </p:nvSpPr>
        <p:spPr>
          <a:xfrm>
            <a:off x="1954360" y="791495"/>
            <a:ext cx="4141640" cy="1204233"/>
          </a:xfrm>
          <a:custGeom>
            <a:avLst/>
            <a:gdLst>
              <a:gd name="connsiteX0" fmla="*/ 0 w 6151417"/>
              <a:gd name="connsiteY0" fmla="*/ 365833 h 2194955"/>
              <a:gd name="connsiteX1" fmla="*/ 365833 w 6151417"/>
              <a:gd name="connsiteY1" fmla="*/ 0 h 2194955"/>
              <a:gd name="connsiteX2" fmla="*/ 5785584 w 6151417"/>
              <a:gd name="connsiteY2" fmla="*/ 0 h 2194955"/>
              <a:gd name="connsiteX3" fmla="*/ 6151417 w 6151417"/>
              <a:gd name="connsiteY3" fmla="*/ 365833 h 2194955"/>
              <a:gd name="connsiteX4" fmla="*/ 6151417 w 6151417"/>
              <a:gd name="connsiteY4" fmla="*/ 1829122 h 2194955"/>
              <a:gd name="connsiteX5" fmla="*/ 5785584 w 6151417"/>
              <a:gd name="connsiteY5" fmla="*/ 2194955 h 2194955"/>
              <a:gd name="connsiteX6" fmla="*/ 365833 w 6151417"/>
              <a:gd name="connsiteY6" fmla="*/ 2194955 h 2194955"/>
              <a:gd name="connsiteX7" fmla="*/ 0 w 6151417"/>
              <a:gd name="connsiteY7" fmla="*/ 1829122 h 2194955"/>
              <a:gd name="connsiteX8" fmla="*/ 0 w 6151417"/>
              <a:gd name="connsiteY8" fmla="*/ 365833 h 21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1417" h="2194955" fill="none" extrusionOk="0">
                <a:moveTo>
                  <a:pt x="0" y="365833"/>
                </a:moveTo>
                <a:cubicBezTo>
                  <a:pt x="-12677" y="158487"/>
                  <a:pt x="190266" y="30139"/>
                  <a:pt x="365833" y="0"/>
                </a:cubicBezTo>
                <a:cubicBezTo>
                  <a:pt x="2626971" y="-61902"/>
                  <a:pt x="5196803" y="-101778"/>
                  <a:pt x="5785584" y="0"/>
                </a:cubicBezTo>
                <a:cubicBezTo>
                  <a:pt x="5980776" y="-2149"/>
                  <a:pt x="6172030" y="136319"/>
                  <a:pt x="6151417" y="365833"/>
                </a:cubicBezTo>
                <a:cubicBezTo>
                  <a:pt x="6047171" y="991418"/>
                  <a:pt x="6153922" y="1432601"/>
                  <a:pt x="6151417" y="1829122"/>
                </a:cubicBezTo>
                <a:cubicBezTo>
                  <a:pt x="6122598" y="2017057"/>
                  <a:pt x="5980450" y="2161777"/>
                  <a:pt x="5785584" y="2194955"/>
                </a:cubicBezTo>
                <a:cubicBezTo>
                  <a:pt x="5238489" y="2052563"/>
                  <a:pt x="1626933" y="2306056"/>
                  <a:pt x="365833" y="2194955"/>
                </a:cubicBezTo>
                <a:cubicBezTo>
                  <a:pt x="136399" y="2208659"/>
                  <a:pt x="-695" y="2034334"/>
                  <a:pt x="0" y="1829122"/>
                </a:cubicBezTo>
                <a:cubicBezTo>
                  <a:pt x="-74853" y="1357796"/>
                  <a:pt x="-3280" y="1001334"/>
                  <a:pt x="0" y="365833"/>
                </a:cubicBezTo>
                <a:close/>
              </a:path>
              <a:path w="6151417" h="2194955" stroke="0" extrusionOk="0">
                <a:moveTo>
                  <a:pt x="0" y="365833"/>
                </a:moveTo>
                <a:cubicBezTo>
                  <a:pt x="-13921" y="145391"/>
                  <a:pt x="145492" y="-30605"/>
                  <a:pt x="365833" y="0"/>
                </a:cubicBezTo>
                <a:cubicBezTo>
                  <a:pt x="1129446" y="-164947"/>
                  <a:pt x="3513175" y="-52288"/>
                  <a:pt x="5785584" y="0"/>
                </a:cubicBezTo>
                <a:cubicBezTo>
                  <a:pt x="5985851" y="-27828"/>
                  <a:pt x="6134700" y="166465"/>
                  <a:pt x="6151417" y="365833"/>
                </a:cubicBezTo>
                <a:cubicBezTo>
                  <a:pt x="6061550" y="733004"/>
                  <a:pt x="6125319" y="1379804"/>
                  <a:pt x="6151417" y="1829122"/>
                </a:cubicBezTo>
                <a:cubicBezTo>
                  <a:pt x="6155234" y="2036094"/>
                  <a:pt x="5975239" y="2172410"/>
                  <a:pt x="5785584" y="2194955"/>
                </a:cubicBezTo>
                <a:cubicBezTo>
                  <a:pt x="3153286" y="2353496"/>
                  <a:pt x="2143549" y="2053119"/>
                  <a:pt x="365833" y="2194955"/>
                </a:cubicBezTo>
                <a:cubicBezTo>
                  <a:pt x="163439" y="2201102"/>
                  <a:pt x="16640" y="2025380"/>
                  <a:pt x="0" y="1829122"/>
                </a:cubicBezTo>
                <a:cubicBezTo>
                  <a:pt x="19473" y="1570158"/>
                  <a:pt x="-3435" y="1051052"/>
                  <a:pt x="0" y="36583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Đây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là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gì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7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480222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22998" y="2537566"/>
            <a:ext cx="1442835" cy="17586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600" dirty="0">
              <a:solidFill>
                <a:srgbClr val="FF00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094938" y="5667827"/>
            <a:ext cx="4642662" cy="6422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SEN ĐÁ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9" y="1771650"/>
            <a:ext cx="10835141" cy="391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60">
            <a:extLst>
              <a:ext uri="{FF2B5EF4-FFF2-40B4-BE49-F238E27FC236}">
                <a16:creationId xmlns="" xmlns:a16="http://schemas.microsoft.com/office/drawing/2014/main" id="{5FD11373-6561-A1C2-29F1-3C80157633F1}"/>
              </a:ext>
            </a:extLst>
          </p:cNvPr>
          <p:cNvSpPr/>
          <p:nvPr/>
        </p:nvSpPr>
        <p:spPr>
          <a:xfrm>
            <a:off x="1954360" y="827601"/>
            <a:ext cx="4141640" cy="944050"/>
          </a:xfrm>
          <a:custGeom>
            <a:avLst/>
            <a:gdLst>
              <a:gd name="connsiteX0" fmla="*/ 0 w 6151417"/>
              <a:gd name="connsiteY0" fmla="*/ 365833 h 2194955"/>
              <a:gd name="connsiteX1" fmla="*/ 365833 w 6151417"/>
              <a:gd name="connsiteY1" fmla="*/ 0 h 2194955"/>
              <a:gd name="connsiteX2" fmla="*/ 5785584 w 6151417"/>
              <a:gd name="connsiteY2" fmla="*/ 0 h 2194955"/>
              <a:gd name="connsiteX3" fmla="*/ 6151417 w 6151417"/>
              <a:gd name="connsiteY3" fmla="*/ 365833 h 2194955"/>
              <a:gd name="connsiteX4" fmla="*/ 6151417 w 6151417"/>
              <a:gd name="connsiteY4" fmla="*/ 1829122 h 2194955"/>
              <a:gd name="connsiteX5" fmla="*/ 5785584 w 6151417"/>
              <a:gd name="connsiteY5" fmla="*/ 2194955 h 2194955"/>
              <a:gd name="connsiteX6" fmla="*/ 365833 w 6151417"/>
              <a:gd name="connsiteY6" fmla="*/ 2194955 h 2194955"/>
              <a:gd name="connsiteX7" fmla="*/ 0 w 6151417"/>
              <a:gd name="connsiteY7" fmla="*/ 1829122 h 2194955"/>
              <a:gd name="connsiteX8" fmla="*/ 0 w 6151417"/>
              <a:gd name="connsiteY8" fmla="*/ 365833 h 21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1417" h="2194955" fill="none" extrusionOk="0">
                <a:moveTo>
                  <a:pt x="0" y="365833"/>
                </a:moveTo>
                <a:cubicBezTo>
                  <a:pt x="-12677" y="158487"/>
                  <a:pt x="190266" y="30139"/>
                  <a:pt x="365833" y="0"/>
                </a:cubicBezTo>
                <a:cubicBezTo>
                  <a:pt x="2626971" y="-61902"/>
                  <a:pt x="5196803" y="-101778"/>
                  <a:pt x="5785584" y="0"/>
                </a:cubicBezTo>
                <a:cubicBezTo>
                  <a:pt x="5980776" y="-2149"/>
                  <a:pt x="6172030" y="136319"/>
                  <a:pt x="6151417" y="365833"/>
                </a:cubicBezTo>
                <a:cubicBezTo>
                  <a:pt x="6047171" y="991418"/>
                  <a:pt x="6153922" y="1432601"/>
                  <a:pt x="6151417" y="1829122"/>
                </a:cubicBezTo>
                <a:cubicBezTo>
                  <a:pt x="6122598" y="2017057"/>
                  <a:pt x="5980450" y="2161777"/>
                  <a:pt x="5785584" y="2194955"/>
                </a:cubicBezTo>
                <a:cubicBezTo>
                  <a:pt x="5238489" y="2052563"/>
                  <a:pt x="1626933" y="2306056"/>
                  <a:pt x="365833" y="2194955"/>
                </a:cubicBezTo>
                <a:cubicBezTo>
                  <a:pt x="136399" y="2208659"/>
                  <a:pt x="-695" y="2034334"/>
                  <a:pt x="0" y="1829122"/>
                </a:cubicBezTo>
                <a:cubicBezTo>
                  <a:pt x="-74853" y="1357796"/>
                  <a:pt x="-3280" y="1001334"/>
                  <a:pt x="0" y="365833"/>
                </a:cubicBezTo>
                <a:close/>
              </a:path>
              <a:path w="6151417" h="2194955" stroke="0" extrusionOk="0">
                <a:moveTo>
                  <a:pt x="0" y="365833"/>
                </a:moveTo>
                <a:cubicBezTo>
                  <a:pt x="-13921" y="145391"/>
                  <a:pt x="145492" y="-30605"/>
                  <a:pt x="365833" y="0"/>
                </a:cubicBezTo>
                <a:cubicBezTo>
                  <a:pt x="1129446" y="-164947"/>
                  <a:pt x="3513175" y="-52288"/>
                  <a:pt x="5785584" y="0"/>
                </a:cubicBezTo>
                <a:cubicBezTo>
                  <a:pt x="5985851" y="-27828"/>
                  <a:pt x="6134700" y="166465"/>
                  <a:pt x="6151417" y="365833"/>
                </a:cubicBezTo>
                <a:cubicBezTo>
                  <a:pt x="6061550" y="733004"/>
                  <a:pt x="6125319" y="1379804"/>
                  <a:pt x="6151417" y="1829122"/>
                </a:cubicBezTo>
                <a:cubicBezTo>
                  <a:pt x="6155234" y="2036094"/>
                  <a:pt x="5975239" y="2172410"/>
                  <a:pt x="5785584" y="2194955"/>
                </a:cubicBezTo>
                <a:cubicBezTo>
                  <a:pt x="3153286" y="2353496"/>
                  <a:pt x="2143549" y="2053119"/>
                  <a:pt x="365833" y="2194955"/>
                </a:cubicBezTo>
                <a:cubicBezTo>
                  <a:pt x="163439" y="2201102"/>
                  <a:pt x="16640" y="2025380"/>
                  <a:pt x="0" y="1829122"/>
                </a:cubicBezTo>
                <a:cubicBezTo>
                  <a:pt x="19473" y="1570158"/>
                  <a:pt x="-3435" y="1051052"/>
                  <a:pt x="0" y="36583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Đây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là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noProof="0" dirty="0" err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gì</a:t>
            </a:r>
            <a:r>
              <a:rPr lang="en-US" sz="3600" noProof="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C6F5C7C-054D-4738-A5A8-90973CCAA3FD}"/>
              </a:ext>
            </a:extLst>
          </p:cNvPr>
          <p:cNvSpPr/>
          <p:nvPr/>
        </p:nvSpPr>
        <p:spPr>
          <a:xfrm>
            <a:off x="1630093" y="930379"/>
            <a:ext cx="9312812" cy="4798249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A617F2-A655-47D3-A69D-F170A9326A92}"/>
              </a:ext>
            </a:extLst>
          </p:cNvPr>
          <p:cNvSpPr txBox="1"/>
          <p:nvPr/>
        </p:nvSpPr>
        <p:spPr>
          <a:xfrm>
            <a:off x="2438147" y="902811"/>
            <a:ext cx="783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5701B3-D5EB-E45B-9D85-15162CE2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24" y="1818101"/>
            <a:ext cx="3158002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9B612B-221D-CD1E-90EE-C41E61BF7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97" y="4076494"/>
            <a:ext cx="6316003" cy="646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8173" y="2753055"/>
            <a:ext cx="8709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3: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loại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cảnh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biến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1B4E8A8-57A2-24C1-3D49-3EF849A543B6}"/>
              </a:ext>
            </a:extLst>
          </p:cNvPr>
          <p:cNvSpPr/>
          <p:nvPr/>
        </p:nvSpPr>
        <p:spPr>
          <a:xfrm>
            <a:off x="370390" y="706056"/>
            <a:ext cx="11528385" cy="5995686"/>
          </a:xfrm>
          <a:prstGeom prst="roundRect">
            <a:avLst>
              <a:gd name="adj" fmla="val 1184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C987D-DA71-0C4C-8505-C5EF9697F144}"/>
              </a:ext>
            </a:extLst>
          </p:cNvPr>
          <p:cNvSpPr txBox="1"/>
          <p:nvPr/>
        </p:nvSpPr>
        <p:spPr>
          <a:xfrm>
            <a:off x="1943100" y="3057568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biết được một 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 loại cây 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cảnh phổ biến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EF1ECA-72BA-E07F-36AC-CB03BCBB3188}"/>
              </a:ext>
            </a:extLst>
          </p:cNvPr>
          <p:cNvGrpSpPr/>
          <p:nvPr/>
        </p:nvGrpSpPr>
        <p:grpSpPr>
          <a:xfrm>
            <a:off x="1019448" y="2988536"/>
            <a:ext cx="695051" cy="722870"/>
            <a:chOff x="1025582" y="2434694"/>
            <a:chExt cx="691740" cy="616714"/>
          </a:xfrm>
        </p:grpSpPr>
        <p:sp>
          <p:nvSpPr>
            <p:cNvPr id="6" name="타원 64">
              <a:extLst>
                <a:ext uri="{FF2B5EF4-FFF2-40B4-BE49-F238E27FC236}">
                  <a16:creationId xmlns:a16="http://schemas.microsoft.com/office/drawing/2014/main" xmlns="" id="{EBDD2FAE-4BB1-A417-274C-F36E72978F07}"/>
                </a:ext>
              </a:extLst>
            </p:cNvPr>
            <p:cNvSpPr/>
            <p:nvPr/>
          </p:nvSpPr>
          <p:spPr>
            <a:xfrm>
              <a:off x="1025582" y="2434694"/>
              <a:ext cx="691740" cy="616714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pic>
          <p:nvPicPr>
            <p:cNvPr id="8" name="그래픽 499">
              <a:extLst>
                <a:ext uri="{FF2B5EF4-FFF2-40B4-BE49-F238E27FC236}">
                  <a16:creationId xmlns:a16="http://schemas.microsoft.com/office/drawing/2014/main" xmlns="" id="{226DE52A-83EB-68FA-C696-A615B0EB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6275" y="2527459"/>
              <a:ext cx="337784" cy="38809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F89B71-A59B-24A3-796A-F7CD2C360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7" y="1214194"/>
            <a:ext cx="924843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2ECFF84-9237-0429-1B6F-2448DC0BB7E2}"/>
              </a:ext>
            </a:extLst>
          </p:cNvPr>
          <p:cNvGrpSpPr/>
          <p:nvPr/>
        </p:nvGrpSpPr>
        <p:grpSpPr>
          <a:xfrm>
            <a:off x="203200" y="145141"/>
            <a:ext cx="14575134" cy="6487887"/>
            <a:chOff x="1022509" y="2533320"/>
            <a:chExt cx="6880925" cy="170963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90C12816-B30E-8912-F43D-862C1FE20432}"/>
                </a:ext>
              </a:extLst>
            </p:cNvPr>
            <p:cNvSpPr/>
            <p:nvPr/>
          </p:nvSpPr>
          <p:spPr>
            <a:xfrm>
              <a:off x="1022509" y="2533320"/>
              <a:ext cx="5543429" cy="170963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0086DAA-FA01-B648-E485-B48AFC66FE8D}"/>
                </a:ext>
              </a:extLst>
            </p:cNvPr>
            <p:cNvSpPr txBox="1"/>
            <p:nvPr/>
          </p:nvSpPr>
          <p:spPr>
            <a:xfrm>
              <a:off x="3480521" y="3413489"/>
              <a:ext cx="4422913" cy="186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胡晓波男神体" panose="02010600030101010101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2AEEF1F-EBAE-D983-66AD-706B7E3E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2261440D-DDB0-B6FB-2927-E1BFC28FD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59658" y="2912037"/>
            <a:ext cx="2963075" cy="36189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0C4553-8E44-FDB4-F359-35A2A2A2DC17}"/>
              </a:ext>
            </a:extLst>
          </p:cNvPr>
          <p:cNvGrpSpPr/>
          <p:nvPr/>
        </p:nvGrpSpPr>
        <p:grpSpPr>
          <a:xfrm>
            <a:off x="2993736" y="557652"/>
            <a:ext cx="8144409" cy="4663287"/>
            <a:chOff x="5147759" y="2022391"/>
            <a:chExt cx="4938047" cy="4663287"/>
          </a:xfrm>
        </p:grpSpPr>
        <p:sp>
          <p:nvSpPr>
            <p:cNvPr id="14" name="Speech Bubble: Oval 4">
              <a:extLst>
                <a:ext uri="{FF2B5EF4-FFF2-40B4-BE49-F238E27FC236}">
                  <a16:creationId xmlns:a16="http://schemas.microsoft.com/office/drawing/2014/main" xmlns="" id="{055AF2CE-07A3-D9A1-695D-262FAE712BC2}"/>
                </a:ext>
              </a:extLst>
            </p:cNvPr>
            <p:cNvSpPr/>
            <p:nvPr/>
          </p:nvSpPr>
          <p:spPr>
            <a:xfrm>
              <a:off x="5147759" y="2022391"/>
              <a:ext cx="4938047" cy="4663287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6BEFC22-53F5-F006-0218-C77F6B08ABB5}"/>
                </a:ext>
              </a:extLst>
            </p:cNvPr>
            <p:cNvSpPr/>
            <p:nvPr/>
          </p:nvSpPr>
          <p:spPr>
            <a:xfrm>
              <a:off x="5498980" y="3031730"/>
              <a:ext cx="409455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-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Hãy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kể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tên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một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số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loại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cây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cảnh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thường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được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trồng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ở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trường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học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,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gia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đình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,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khu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vực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e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sinh</a:t>
              </a:r>
              <a:r>
                <a:rPr lang="en-US" altLang="zh-CN" sz="4000" b="1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Tahoma" panose="020B0604030504040204" pitchFamily="34" charset="0"/>
                  <a:ea typeface="胡晓波男神体" panose="02010600030101010101" pitchFamily="2" charset="-122"/>
                  <a:cs typeface="Tahoma" panose="020B0604030504040204" pitchFamily="34" charset="0"/>
                </a:rPr>
                <a:t>sống</a:t>
              </a:r>
              <a:endParaRPr lang="zh-CN" altLang="en-US" sz="4000" b="1" dirty="0">
                <a:ln>
                  <a:solidFill>
                    <a:prstClr val="black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胡晓波男神体" panose="02010600030101010101" pitchFamily="2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9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1023</TotalTime>
  <Words>316</Words>
  <Application>Microsoft Office PowerPoint</Application>
  <PresentationFormat>Custom</PresentationFormat>
  <Paragraphs>42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Redstar</cp:lastModifiedBy>
  <cp:revision>67</cp:revision>
  <dcterms:created xsi:type="dcterms:W3CDTF">2023-07-14T13:57:59Z</dcterms:created>
  <dcterms:modified xsi:type="dcterms:W3CDTF">2024-10-10T08:39:48Z</dcterms:modified>
  <cp:category>9Slide.vn</cp:category>
</cp:coreProperties>
</file>