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5" r:id="rId3"/>
    <p:sldId id="276" r:id="rId4"/>
    <p:sldId id="270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74" r:id="rId13"/>
    <p:sldId id="256" r:id="rId14"/>
    <p:sldId id="257" r:id="rId15"/>
    <p:sldId id="258" r:id="rId16"/>
    <p:sldId id="25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7200" y="1092201"/>
            <a:ext cx="8640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mừng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0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21" y="590653"/>
            <a:ext cx="9412880" cy="62673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559676" y="2388897"/>
            <a:ext cx="4739789" cy="3294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72336" y="2972516"/>
            <a:ext cx="568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Nghe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kể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lại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>
          <a:xfrm>
            <a:off x="67236" y="-65178"/>
            <a:ext cx="4124925" cy="777874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 New Roman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Time New Roman"/>
              </a:rPr>
              <a:t>Trả</a:t>
            </a:r>
            <a:r>
              <a:rPr lang="en-US" altLang="zh-CN" sz="32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 New Roman"/>
              </a:rPr>
              <a:t>lời</a:t>
            </a:r>
            <a:r>
              <a:rPr lang="en-US" altLang="zh-CN" sz="32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 New Roman"/>
              </a:rPr>
              <a:t>câu</a:t>
            </a:r>
            <a:r>
              <a:rPr lang="en-US" altLang="zh-CN" sz="32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 New Roman"/>
              </a:rPr>
              <a:t>hỏi</a:t>
            </a:r>
            <a:endParaRPr lang="en-US" altLang="zh-CN" sz="3200" dirty="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975" t="34511" r="64668" b="47401"/>
          <a:stretch>
            <a:fillRect/>
          </a:stretch>
        </p:blipFill>
        <p:spPr>
          <a:xfrm>
            <a:off x="860612" y="524435"/>
            <a:ext cx="5013915" cy="2981387"/>
          </a:xfrm>
        </p:spPr>
      </p:pic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5886" t="34560" r="52844" b="47778"/>
          <a:stretch>
            <a:fillRect/>
          </a:stretch>
        </p:blipFill>
        <p:spPr>
          <a:xfrm>
            <a:off x="6696635" y="524434"/>
            <a:ext cx="4994985" cy="2981387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rcRect l="23148" t="52695" r="65065" b="29378"/>
          <a:stretch>
            <a:fillRect/>
          </a:stretch>
        </p:blipFill>
        <p:spPr>
          <a:xfrm>
            <a:off x="-47654" y="3505822"/>
            <a:ext cx="3546699" cy="31101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rcRect l="35628" t="53091" r="52534" b="28453"/>
          <a:stretch>
            <a:fillRect/>
          </a:stretch>
        </p:blipFill>
        <p:spPr>
          <a:xfrm>
            <a:off x="3514740" y="3624791"/>
            <a:ext cx="3760119" cy="28432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/>
          <a:srcRect l="25735" t="71825" r="54095" b="14043"/>
          <a:stretch>
            <a:fillRect/>
          </a:stretch>
        </p:blipFill>
        <p:spPr>
          <a:xfrm>
            <a:off x="7274860" y="3667385"/>
            <a:ext cx="4800599" cy="280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>
          <a:xfrm>
            <a:off x="67236" y="-65178"/>
            <a:ext cx="4124925" cy="777874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 New Roman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Time New Roman"/>
              </a:rPr>
              <a:t>kể</a:t>
            </a:r>
            <a:r>
              <a:rPr lang="en-US" altLang="zh-CN" sz="32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 New Roman"/>
              </a:rPr>
              <a:t>chuyện</a:t>
            </a:r>
            <a:r>
              <a:rPr lang="en-US" altLang="zh-CN" sz="32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 New Roman"/>
              </a:rPr>
              <a:t>theo</a:t>
            </a:r>
            <a:r>
              <a:rPr lang="en-US" altLang="zh-CN" sz="32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 New Roman"/>
              </a:rPr>
              <a:t>tranh</a:t>
            </a:r>
            <a:endParaRPr lang="en-US" altLang="zh-CN" sz="3200" dirty="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975" t="34511" r="64668" b="47401"/>
          <a:stretch>
            <a:fillRect/>
          </a:stretch>
        </p:blipFill>
        <p:spPr>
          <a:xfrm>
            <a:off x="860612" y="524435"/>
            <a:ext cx="5013915" cy="2981387"/>
          </a:xfrm>
        </p:spPr>
      </p:pic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5886" t="34560" r="52844" b="47778"/>
          <a:stretch>
            <a:fillRect/>
          </a:stretch>
        </p:blipFill>
        <p:spPr>
          <a:xfrm>
            <a:off x="6696635" y="524434"/>
            <a:ext cx="4994985" cy="2981387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rcRect l="23148" t="52695" r="65065" b="29378"/>
          <a:stretch>
            <a:fillRect/>
          </a:stretch>
        </p:blipFill>
        <p:spPr>
          <a:xfrm>
            <a:off x="-47654" y="3505822"/>
            <a:ext cx="3546699" cy="31101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rcRect l="35628" t="53091" r="52534" b="28453"/>
          <a:stretch>
            <a:fillRect/>
          </a:stretch>
        </p:blipFill>
        <p:spPr>
          <a:xfrm>
            <a:off x="3514740" y="3624791"/>
            <a:ext cx="3760119" cy="28432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/>
          <a:srcRect l="25735" t="71825" r="54095" b="14043"/>
          <a:stretch>
            <a:fillRect/>
          </a:stretch>
        </p:blipFill>
        <p:spPr>
          <a:xfrm>
            <a:off x="7274860" y="3667385"/>
            <a:ext cx="4800599" cy="28006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80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39" y="-11159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55930" y="490729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40220" y="3568403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818251"/>
            <a:ext cx="93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 : </a:t>
            </a:r>
            <a:r>
              <a:rPr lang="en-US" sz="3600" dirty="0" err="1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Mây</a:t>
            </a:r>
            <a:r>
              <a:rPr lang="en-US" sz="3600" dirty="0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trắng</a:t>
            </a:r>
            <a:r>
              <a:rPr lang="en-US" sz="3600" dirty="0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nói</a:t>
            </a:r>
            <a:r>
              <a:rPr lang="en-US" sz="3600" dirty="0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mây</a:t>
            </a:r>
            <a:r>
              <a:rPr lang="en-US" sz="3600" dirty="0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đen</a:t>
            </a:r>
            <a:r>
              <a:rPr lang="en-US" sz="3600" dirty="0">
                <a:solidFill>
                  <a:schemeClr val="bg1"/>
                </a:solidFill>
                <a:latin typeface="Time New Roman"/>
                <a:cs typeface="UTM Avo" panose="02040603050506020204" charset="0"/>
              </a:rPr>
              <a:t> ?</a:t>
            </a: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806450" y="5054600"/>
            <a:ext cx="5249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400" dirty="0">
                <a:solidFill>
                  <a:srgbClr val="FFC000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Nhọ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nhẻm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nhọ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nhem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kia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à</a:t>
            </a: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trắng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khen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đen</a:t>
            </a:r>
            <a:endParaRPr lang="en-US" sz="2400" dirty="0">
              <a:solidFill>
                <a:schemeClr val="bg1"/>
              </a:solidFill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725" y="5054600"/>
            <a:ext cx="484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Kể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nghe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chuyện</a:t>
            </a:r>
            <a:endParaRPr lang="en-US" sz="2400" dirty="0">
              <a:solidFill>
                <a:schemeClr val="bg1"/>
              </a:solidFill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5925955"/>
            <a:ext cx="4950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latin typeface="Time New Roman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xấu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mấy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mọi</a:t>
            </a:r>
            <a:r>
              <a:rPr lang="en-US" sz="2400" dirty="0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người</a:t>
            </a:r>
            <a:endParaRPr lang="en-US" sz="2400" dirty="0">
              <a:solidFill>
                <a:schemeClr val="bg1"/>
              </a:solidFill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831698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Mây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mải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?</a:t>
            </a: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308090" y="5095240"/>
            <a:ext cx="477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850265" y="5937885"/>
            <a:ext cx="5162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ngon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978373" y="5202877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trắng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845145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mây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òa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?</a:t>
            </a: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20077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804545" y="5937885"/>
            <a:ext cx="5396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khát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509866" y="5165412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trắng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trêu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xí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4285" y="5077343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trắng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72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khóc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88548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mây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xấu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trách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cs typeface="UTM Avo" panose="02040603050506020204" charset="0"/>
              </a:rPr>
              <a:t> ?</a:t>
            </a: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725" y="5906770"/>
            <a:ext cx="4820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xin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muộn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170" y="5197475"/>
            <a:ext cx="494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khóc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giống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91098" y="6060424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New Roman"/>
                <a:ea typeface="Tahoma" panose="020B0604030504040204" pitchFamily="34" charset="0"/>
                <a:cs typeface="UTM Avo" panose="02040603050506020204" charset="0"/>
              </a:rPr>
              <a:t>quý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New Roman"/>
              <a:ea typeface="Tahoma" panose="020B0604030504040204" pitchFamily="34" charset="0"/>
              <a:cs typeface="UTM Avo" panose="0204060305050602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9969500" cy="1325563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+mn-ea"/>
              </a:rPr>
              <a:t>4.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+mn-ea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+mn-ea"/>
              </a:rPr>
              <a:t>hiểu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+mn-ea"/>
              </a:rPr>
              <a:t> ý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+mn-ea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+mn-ea"/>
              </a:rPr>
              <a:t>truyện</a:t>
            </a:r>
            <a:endParaRPr lang="en-US" b="1" dirty="0"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1905000"/>
            <a:ext cx="1158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8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6976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5" descr="backgroud-powerpoint-dep-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56366" y="2"/>
            <a:ext cx="16897351" cy="69119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3267" y="333376"/>
            <a:ext cx="8900584" cy="1325563"/>
          </a:xfrm>
        </p:spPr>
        <p:txBody>
          <a:bodyPr>
            <a:normAutofit fontScale="90000"/>
          </a:bodyPr>
          <a:lstStyle/>
          <a:p>
            <a:r>
              <a:rPr lang="en-US" sz="11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169199" y="2003426"/>
            <a:ext cx="130937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:“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nhắt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38680" y="3092451"/>
            <a:ext cx="1497753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93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1" y="858837"/>
            <a:ext cx="11156949" cy="216376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2024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600" y="2333626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68.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hinh-nen-thiet-ke-bai-giang-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633" y="-9525"/>
            <a:ext cx="12238567" cy="68786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2" y="2276476"/>
            <a:ext cx="8743951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9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1.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Nghe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kể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chuyện</a:t>
            </a:r>
            <a:br>
              <a:rPr lang="en-US" altLang="zh-CN" dirty="0">
                <a:solidFill>
                  <a:srgbClr val="FF0000"/>
                </a:solidFill>
                <a:latin typeface="Time New Roman"/>
              </a:rPr>
            </a:br>
            <a:endParaRPr lang="en-US" altLang="zh-CN" dirty="0">
              <a:latin typeface="Time New Roman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3317" t="34854" r="65157" b="51488"/>
          <a:stretch>
            <a:fillRect/>
          </a:stretch>
        </p:blipFill>
        <p:spPr>
          <a:xfrm>
            <a:off x="1156447" y="1075765"/>
            <a:ext cx="9574305" cy="55350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838200" y="311337"/>
            <a:ext cx="10515600" cy="1325563"/>
          </a:xfrm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1.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Nghe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kể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chuyện</a:t>
            </a:r>
            <a:endParaRPr lang="en-US" altLang="zh-CN" dirty="0">
              <a:latin typeface="Time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35468" t="34445" r="52776" b="51604"/>
          <a:stretch>
            <a:fillRect/>
          </a:stretch>
        </p:blipFill>
        <p:spPr>
          <a:xfrm>
            <a:off x="1230705" y="1417955"/>
            <a:ext cx="9500048" cy="54400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1.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Nghe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kể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chuyện</a:t>
            </a:r>
            <a:br>
              <a:rPr lang="en-US" altLang="zh-CN" dirty="0">
                <a:solidFill>
                  <a:srgbClr val="FF0000"/>
                </a:solidFill>
                <a:latin typeface="Time New Roman"/>
              </a:rPr>
            </a:br>
            <a:endParaRPr lang="en-US" altLang="zh-CN" dirty="0">
              <a:latin typeface="Time New Roman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3573" t="52547" r="65015" b="33875"/>
          <a:stretch>
            <a:fillRect/>
          </a:stretch>
        </p:blipFill>
        <p:spPr>
          <a:xfrm>
            <a:off x="1129553" y="1264024"/>
            <a:ext cx="10044952" cy="53922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1.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Nghe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kể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chuyện</a:t>
            </a:r>
            <a:br>
              <a:rPr lang="en-US" altLang="zh-CN" dirty="0">
                <a:solidFill>
                  <a:srgbClr val="FF0000"/>
                </a:solidFill>
                <a:latin typeface="Time New Roman"/>
              </a:rPr>
            </a:br>
            <a:endParaRPr lang="en-US" altLang="zh-CN" dirty="0">
              <a:latin typeface="Time New Roman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5724" t="52394" r="52953" b="34212"/>
          <a:stretch>
            <a:fillRect/>
          </a:stretch>
        </p:blipFill>
        <p:spPr>
          <a:xfrm>
            <a:off x="1008530" y="1027906"/>
            <a:ext cx="10219764" cy="53624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3227297" y="123079"/>
            <a:ext cx="5611906" cy="1325563"/>
          </a:xfrm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1.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Nghe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kể</a:t>
            </a:r>
            <a:r>
              <a:rPr lang="en-US" altLang="zh-CN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 New Roman"/>
              </a:rPr>
              <a:t>chuyện</a:t>
            </a:r>
            <a:endParaRPr lang="en-US" altLang="zh-CN" dirty="0">
              <a:latin typeface="Time New Roman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696" t="70828" r="64130" b="15240"/>
          <a:stretch>
            <a:fillRect/>
          </a:stretch>
        </p:blipFill>
        <p:spPr>
          <a:xfrm>
            <a:off x="228600" y="1156447"/>
            <a:ext cx="10797988" cy="52174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345</Words>
  <Application>Microsoft Office PowerPoint</Application>
  <PresentationFormat>Widescreen</PresentationFormat>
  <Paragraphs>37</Paragraphs>
  <Slides>18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 Light</vt:lpstr>
      <vt:lpstr>Time New Roman</vt:lpstr>
      <vt:lpstr>UTM Avo</vt:lpstr>
      <vt:lpstr>Wingdings</vt:lpstr>
      <vt:lpstr>Calibri</vt:lpstr>
      <vt:lpstr>Arial</vt:lpstr>
      <vt:lpstr>Times New Roman</vt:lpstr>
      <vt:lpstr>Office Theme</vt:lpstr>
      <vt:lpstr>PowerPoint Presentation</vt:lpstr>
      <vt:lpstr>Khởi động</vt:lpstr>
      <vt:lpstr>Thứ sáu ngày 6 tháng 12 năm 2024 Kể chuyện  </vt:lpstr>
      <vt:lpstr>1. Nghe kể chuyện</vt:lpstr>
      <vt:lpstr>1. Nghe kể chuyện </vt:lpstr>
      <vt:lpstr>1. Nghe kể chuyện</vt:lpstr>
      <vt:lpstr>1. Nghe kể chuyện </vt:lpstr>
      <vt:lpstr>1. Nghe kể chuyện </vt:lpstr>
      <vt:lpstr>1. Nghe kể chuyện</vt:lpstr>
      <vt:lpstr>PowerPoint Presentation</vt:lpstr>
      <vt:lpstr>2. Trả lời câu hỏi</vt:lpstr>
      <vt:lpstr>2. kể chuyện theo tranh</vt:lpstr>
      <vt:lpstr>PowerPoint Presentation</vt:lpstr>
      <vt:lpstr>PowerPoint Presentation</vt:lpstr>
      <vt:lpstr>PowerPoint Presentation</vt:lpstr>
      <vt:lpstr>PowerPoint Presentation</vt:lpstr>
      <vt:lpstr>4. Tìm hiểu ý nghĩa truyện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dell</cp:lastModifiedBy>
  <cp:revision>38</cp:revision>
  <dcterms:created xsi:type="dcterms:W3CDTF">2018-12-15T04:43:00Z</dcterms:created>
  <dcterms:modified xsi:type="dcterms:W3CDTF">2025-03-28T08:32:12Z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