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9"/>
  </p:notesMasterIdLst>
  <p:sldIdLst>
    <p:sldId id="256" r:id="rId3"/>
    <p:sldId id="270" r:id="rId4"/>
    <p:sldId id="296" r:id="rId5"/>
    <p:sldId id="7609" r:id="rId6"/>
    <p:sldId id="7607" r:id="rId7"/>
    <p:sldId id="7608" r:id="rId8"/>
    <p:sldId id="7611" r:id="rId9"/>
    <p:sldId id="7612" r:id="rId10"/>
    <p:sldId id="7651" r:id="rId11"/>
    <p:sldId id="261" r:id="rId12"/>
    <p:sldId id="7666" r:id="rId13"/>
    <p:sldId id="7643" r:id="rId14"/>
    <p:sldId id="7650" r:id="rId15"/>
    <p:sldId id="266" r:id="rId16"/>
    <p:sldId id="7662" r:id="rId17"/>
    <p:sldId id="7667" r:id="rId18"/>
    <p:sldId id="7669" r:id="rId19"/>
    <p:sldId id="7670" r:id="rId20"/>
    <p:sldId id="7671" r:id="rId21"/>
    <p:sldId id="7668" r:id="rId22"/>
    <p:sldId id="313" r:id="rId23"/>
    <p:sldId id="315" r:id="rId24"/>
    <p:sldId id="316" r:id="rId25"/>
    <p:sldId id="317" r:id="rId26"/>
    <p:sldId id="258" r:id="rId27"/>
    <p:sldId id="7661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EAEC"/>
    <a:srgbClr val="E53333"/>
    <a:srgbClr val="135995"/>
    <a:srgbClr val="4D9161"/>
    <a:srgbClr val="33493C"/>
    <a:srgbClr val="F1D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71"/>
    <p:restoredTop sz="94633"/>
  </p:normalViewPr>
  <p:slideViewPr>
    <p:cSldViewPr snapToGrid="0" snapToObjects="1" showGuides="1">
      <p:cViewPr>
        <p:scale>
          <a:sx n="15" d="100"/>
          <a:sy n="15" d="100"/>
        </p:scale>
        <p:origin x="2634" y="1338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07C92-92DB-4865-884D-191FA9ED2330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3E079-AABC-4496-BD21-87748C05EE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1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497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4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288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173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178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080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004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19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71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7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686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80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24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78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36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136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48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10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2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2A55E-901E-6981-AE93-33905B9B3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9B127-54A7-001C-3AF3-7C1178C38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79D61-1DEE-C4A3-78C7-961CD7ABD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A6BDC-9487-E31B-EE37-D56C04D28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E8FE3-4D16-B083-BDBD-48302C81F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82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9FAD7-DB68-F25D-F717-D663F56B6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E875E-30FF-A952-89D2-4BF0FBC75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35495-0689-8BBB-EA9B-1ADF9EC2B6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C76DF-685B-09E6-BEA1-345EFB4F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8DD77-6256-925D-ACB4-472E17C9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58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6EA9-E450-7ACD-3EBD-2BD9BE4E5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AA719-59E9-4B10-7497-A02254B8D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1883E-731D-CA78-D9E3-7F7A611AF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5AFE0-52B3-6E2D-DAC6-FB5DA2547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8A70B-B3E6-D1EE-C30C-C52425928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16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6D0EB-D9A9-8C04-A895-423625C79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2DCD3-F9EA-06AD-1737-BA7080612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5E4B4-6640-B0B7-984D-F22D46E67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699FE-5F24-3533-8FB0-D07D275F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15A655-2067-05C3-3856-8CBDC768D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5A3EE-53D3-1145-766E-27F69FAE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6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2A4DB-81EB-6EBE-D535-B033B0A0D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221F7-0F8D-935E-F90E-FA2CDDFE7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1110C-CC5F-C065-13FB-73C78B031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DC97EB-4402-674D-CD64-380886909B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023DC2-F513-E335-4526-34D18B374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8AC9E8-ADB4-940B-F823-C8E8BB460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6D5725-D978-9516-AD91-8F951445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CE321-74E8-E8DA-A188-33D02A25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93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BEBC8-0032-44D4-B729-8B92BFDF7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C2F7FE-A103-CC2F-222A-04943CF1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0F1B34-DA92-581C-7ECD-985B1206C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7784A-6D4D-6B3F-8AAC-72C7965E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034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86325D-08D8-028E-B65A-14D54F70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FA11CF-CDD3-926C-3F18-B42A2263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4E871-54B5-307D-783C-9D01C33D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39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9E850-F0E8-E152-69A0-B90EB9F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AFA36-58BE-50C0-D0D9-F03A4C1D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64B74-4AFA-6A36-D3AF-460F565C0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C1C4F6-BC50-70B1-52F8-F1AD94C3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0DCDC-E795-E703-1A8B-B81948A10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8B7BA-FD18-7B8A-6487-A9322133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86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C8B06-E3BF-ED8D-6875-D523D4FA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3A1C82-251A-24A7-4E16-1083FC4A9E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923FE-96A3-C2EF-644A-EFDD2974B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4E514-D637-580D-3EDA-9BD36EC74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488CE-A825-C2D6-2619-E582AEB8A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652CD-8630-978A-6D31-49D8DFAC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6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53DC8-0F4A-34F1-B884-08A1C729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C032E5-BDD3-0F23-123A-3792A755E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085F8-0FEA-ECA0-1101-D9721630E7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87D9C-4E2D-853B-0D5E-78E132399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FA5E1-26CD-AC4F-8FA2-D424A5EFC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99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99DCEC-5806-F445-066E-212BA5E466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BF73EF-0730-ABC2-513C-E9C7447B3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19F31-E967-F582-2ECE-392D56348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46B00-35ED-F45A-4F6E-B32601B3D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E502B-6249-6360-2FF7-997D2F18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2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241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5164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2024/12/23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4715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2024/12/23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511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2024/12/23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3425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7660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4107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4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45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1744B9-609E-156B-08F2-79C7D2839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3806" y="726626"/>
            <a:ext cx="764504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8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BA432E-AE8C-63AC-8FA0-DC6C3DD0B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25" y="1809432"/>
            <a:ext cx="10680116" cy="243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6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19033-8CCF-919A-6664-9713C054B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0" y="602932"/>
            <a:ext cx="10782300" cy="16287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C8BE10-5615-58FB-DD51-1259117337CE}"/>
              </a:ext>
            </a:extLst>
          </p:cNvPr>
          <p:cNvSpPr/>
          <p:nvPr/>
        </p:nvSpPr>
        <p:spPr>
          <a:xfrm>
            <a:off x="2438400" y="2407920"/>
            <a:ext cx="6471920" cy="9855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C5A682-3CB3-325B-CD76-48E93706A0D5}"/>
              </a:ext>
            </a:extLst>
          </p:cNvPr>
          <p:cNvSpPr/>
          <p:nvPr/>
        </p:nvSpPr>
        <p:spPr>
          <a:xfrm>
            <a:off x="887730" y="3820160"/>
            <a:ext cx="10450830" cy="9855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160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09293207-3983-3630-372B-EB144EF03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190460"/>
              </p:ext>
            </p:extLst>
          </p:nvPr>
        </p:nvGraphicFramePr>
        <p:xfrm>
          <a:off x="872169" y="1773523"/>
          <a:ext cx="3539223" cy="2253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247">
                  <a:extLst>
                    <a:ext uri="{9D8B030D-6E8A-4147-A177-3AD203B41FA5}">
                      <a16:colId xmlns:a16="http://schemas.microsoft.com/office/drawing/2014/main" val="126327091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680600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16615146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817420976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39718607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85576427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3907171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4154283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910678657"/>
                    </a:ext>
                  </a:extLst>
                </a:gridCol>
              </a:tblGrid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24615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05845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83711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452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61740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7871"/>
                  </a:ext>
                </a:extLst>
              </a:tr>
            </a:tbl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F896F98-CA28-30B7-E5BD-46AB54629268}"/>
              </a:ext>
            </a:extLst>
          </p:cNvPr>
          <p:cNvCxnSpPr>
            <a:cxnSpLocks/>
          </p:cNvCxnSpPr>
          <p:nvPr/>
        </p:nvCxnSpPr>
        <p:spPr>
          <a:xfrm>
            <a:off x="2445384" y="2154885"/>
            <a:ext cx="117856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FFBCA7-A763-6AE8-6053-47871711CEAE}"/>
              </a:ext>
            </a:extLst>
          </p:cNvPr>
          <p:cNvCxnSpPr>
            <a:cxnSpLocks/>
          </p:cNvCxnSpPr>
          <p:nvPr/>
        </p:nvCxnSpPr>
        <p:spPr>
          <a:xfrm flipV="1">
            <a:off x="1281746" y="2154885"/>
            <a:ext cx="1163638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D4EF40-B126-E8E0-3258-08F718A53A79}"/>
              </a:ext>
            </a:extLst>
          </p:cNvPr>
          <p:cNvCxnSpPr>
            <a:cxnSpLocks/>
          </p:cNvCxnSpPr>
          <p:nvPr/>
        </p:nvCxnSpPr>
        <p:spPr>
          <a:xfrm flipH="1" flipV="1">
            <a:off x="3605846" y="2125948"/>
            <a:ext cx="424498" cy="1495787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1752DA-8F47-5DEE-3E74-C9ACCF1F24E8}"/>
              </a:ext>
            </a:extLst>
          </p:cNvPr>
          <p:cNvCxnSpPr>
            <a:cxnSpLocks/>
          </p:cNvCxnSpPr>
          <p:nvPr/>
        </p:nvCxnSpPr>
        <p:spPr>
          <a:xfrm flipH="1">
            <a:off x="1281746" y="3621735"/>
            <a:ext cx="274859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7EC99B6-5145-0990-C17D-5D56C83F0C26}"/>
              </a:ext>
            </a:extLst>
          </p:cNvPr>
          <p:cNvSpPr txBox="1"/>
          <p:nvPr/>
        </p:nvSpPr>
        <p:spPr>
          <a:xfrm>
            <a:off x="1891346" y="170684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46BFF9-4E00-F9EB-C62B-D94E6FFDBB5D}"/>
              </a:ext>
            </a:extLst>
          </p:cNvPr>
          <p:cNvSpPr txBox="1"/>
          <p:nvPr/>
        </p:nvSpPr>
        <p:spPr>
          <a:xfrm>
            <a:off x="3615736" y="1771256"/>
            <a:ext cx="266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1A7C9B-DE5B-AA19-0B50-2F562E5A9435}"/>
              </a:ext>
            </a:extLst>
          </p:cNvPr>
          <p:cNvSpPr txBox="1"/>
          <p:nvPr/>
        </p:nvSpPr>
        <p:spPr>
          <a:xfrm>
            <a:off x="3991021" y="3360125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09C4D5-CCC5-57BD-238F-F57CBDEBCF80}"/>
              </a:ext>
            </a:extLst>
          </p:cNvPr>
          <p:cNvSpPr txBox="1"/>
          <p:nvPr/>
        </p:nvSpPr>
        <p:spPr>
          <a:xfrm>
            <a:off x="1057908" y="3588690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74ED9FE-9CBE-EB21-5932-7EB66CE76655}"/>
              </a:ext>
            </a:extLst>
          </p:cNvPr>
          <p:cNvSpPr/>
          <p:nvPr/>
        </p:nvSpPr>
        <p:spPr>
          <a:xfrm>
            <a:off x="4803140" y="1779554"/>
            <a:ext cx="6551294" cy="2332356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25AA48-C17C-DFCA-C411-11B05D1BBA26}"/>
              </a:ext>
            </a:extLst>
          </p:cNvPr>
          <p:cNvSpPr txBox="1"/>
          <p:nvPr/>
        </p:nvSpPr>
        <p:spPr>
          <a:xfrm>
            <a:off x="5003164" y="1883426"/>
            <a:ext cx="6148070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4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DC.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  <a:endParaRPr lang="en-US" sz="24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Hai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AH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E513B7-A6B8-74A8-7E50-F38C9B3AA3E4}"/>
              </a:ext>
            </a:extLst>
          </p:cNvPr>
          <p:cNvCxnSpPr>
            <a:cxnSpLocks/>
          </p:cNvCxnSpPr>
          <p:nvPr/>
        </p:nvCxnSpPr>
        <p:spPr>
          <a:xfrm flipV="1">
            <a:off x="2445384" y="2154885"/>
            <a:ext cx="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CC8EA6F-BFA6-5EF9-4B61-574118714085}"/>
              </a:ext>
            </a:extLst>
          </p:cNvPr>
          <p:cNvSpPr txBox="1"/>
          <p:nvPr/>
        </p:nvSpPr>
        <p:spPr>
          <a:xfrm>
            <a:off x="2221546" y="3572790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9FEE35-0A3F-A369-DC72-A20064833E8A}"/>
              </a:ext>
            </a:extLst>
          </p:cNvPr>
          <p:cNvSpPr/>
          <p:nvPr/>
        </p:nvSpPr>
        <p:spPr>
          <a:xfrm>
            <a:off x="2445701" y="3308700"/>
            <a:ext cx="304800" cy="29332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4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 animBg="1"/>
      <p:bldP spid="52" grpId="0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B56614-7B27-48E4-C111-1D1609BB8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106" y="1684354"/>
            <a:ext cx="8449788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6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1442720" y="403948"/>
            <a:ext cx="10444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thang?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2E3346-6032-9C40-7519-2E6ECED34214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B6245C-4FF6-BCAF-10CF-337A71FEF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80" y="2558732"/>
            <a:ext cx="10142172" cy="2379028"/>
          </a:xfrm>
          <a:prstGeom prst="rect">
            <a:avLst/>
          </a:prstGeom>
        </p:spPr>
      </p:pic>
      <p:pic>
        <p:nvPicPr>
          <p:cNvPr id="16" name="Picture 1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0CE6851-D993-6F54-47BC-289183882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472" y="2901647"/>
            <a:ext cx="1113698" cy="942946"/>
          </a:xfrm>
          <a:prstGeom prst="rect">
            <a:avLst/>
          </a:prstGeom>
        </p:spPr>
      </p:pic>
      <p:pic>
        <p:nvPicPr>
          <p:cNvPr id="17" name="Picture 1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9B606ABF-A756-2BC0-784B-95F60CDDA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0303" y="2663854"/>
            <a:ext cx="1113698" cy="9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0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469231" y="403948"/>
            <a:ext cx="11275729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3BD27-FE2E-7162-D7AD-775595116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60" y="1430337"/>
            <a:ext cx="3601720" cy="30264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F386CE-27A2-D866-BFB9-EB0D5353D765}"/>
              </a:ext>
            </a:extLst>
          </p:cNvPr>
          <p:cNvSpPr/>
          <p:nvPr/>
        </p:nvSpPr>
        <p:spPr>
          <a:xfrm>
            <a:off x="4541520" y="1612900"/>
            <a:ext cx="6807199" cy="1943100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DC.</a:t>
            </a:r>
          </a:p>
          <a:p>
            <a:pPr algn="just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</a:p>
        </p:txBody>
      </p:sp>
    </p:spTree>
    <p:extLst>
      <p:ext uri="{BB962C8B-B14F-4D97-AF65-F5344CB8AC3E}">
        <p14:creationId xmlns:p14="http://schemas.microsoft.com/office/powerpoint/2010/main" val="261188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469231" y="403948"/>
            <a:ext cx="11275729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F386CE-27A2-D866-BFB9-EB0D5353D765}"/>
              </a:ext>
            </a:extLst>
          </p:cNvPr>
          <p:cNvSpPr/>
          <p:nvPr/>
        </p:nvSpPr>
        <p:spPr>
          <a:xfrm>
            <a:off x="4541520" y="1612900"/>
            <a:ext cx="6807199" cy="1943100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Tx/>
              <a:buChar char="-"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GHIK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GK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HI.</a:t>
            </a:r>
          </a:p>
          <a:p>
            <a:pPr lvl="0" algn="just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GH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52879-6B6E-5D98-3E66-CDA5D2BCB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52" y="1272540"/>
            <a:ext cx="3009837" cy="259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0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1442720" y="403948"/>
            <a:ext cx="1044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2E3346-6032-9C40-7519-2E6ECED34214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A383C9-5B5D-0B2C-658C-DFDB7612B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318" y="1571625"/>
            <a:ext cx="9753962" cy="2471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7733F3-1D44-05A2-5D9B-3B3D28749047}"/>
              </a:ext>
            </a:extLst>
          </p:cNvPr>
          <p:cNvSpPr txBox="1"/>
          <p:nvPr/>
        </p:nvSpPr>
        <p:spPr>
          <a:xfrm>
            <a:off x="2519680" y="2641600"/>
            <a:ext cx="116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62543-1B8E-A77F-2BFE-F4C6FED95B25}"/>
              </a:ext>
            </a:extLst>
          </p:cNvPr>
          <p:cNvSpPr txBox="1"/>
          <p:nvPr/>
        </p:nvSpPr>
        <p:spPr>
          <a:xfrm>
            <a:off x="5781040" y="2743200"/>
            <a:ext cx="163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 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76366-0E82-C88F-236B-6F506B95A564}"/>
              </a:ext>
            </a:extLst>
          </p:cNvPr>
          <p:cNvSpPr txBox="1"/>
          <p:nvPr/>
        </p:nvSpPr>
        <p:spPr>
          <a:xfrm>
            <a:off x="9570720" y="2641600"/>
            <a:ext cx="163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cm</a:t>
            </a:r>
          </a:p>
        </p:txBody>
      </p:sp>
    </p:spTree>
    <p:extLst>
      <p:ext uri="{BB962C8B-B14F-4D97-AF65-F5344CB8AC3E}">
        <p14:creationId xmlns:p14="http://schemas.microsoft.com/office/powerpoint/2010/main" val="425979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 animBg="1"/>
      <p:bldP spid="7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1330960" y="431976"/>
            <a:ext cx="10444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just"/>
            <a:endParaRPr lang="en-US" sz="36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2E3346-6032-9C40-7519-2E6ECED34214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88B90-74D5-697E-FF26-ACCA703E6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28" y="1838961"/>
            <a:ext cx="2745912" cy="22501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E19AF4-AE18-16CE-4902-8F5D16482C85}"/>
              </a:ext>
            </a:extLst>
          </p:cNvPr>
          <p:cNvSpPr txBox="1"/>
          <p:nvPr/>
        </p:nvSpPr>
        <p:spPr>
          <a:xfrm>
            <a:off x="863600" y="2082800"/>
            <a:ext cx="7752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A, D.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6AC994-0235-E344-2D14-8E3A310D1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112" y="4089083"/>
            <a:ext cx="886777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5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1330960" y="431976"/>
            <a:ext cx="10444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2E3346-6032-9C40-7519-2E6ECED34214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9578EC-F931-C20E-36A5-3106543D2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8" y="1969616"/>
            <a:ext cx="10940960" cy="2653183"/>
          </a:xfrm>
          <a:prstGeom prst="rect">
            <a:avLst/>
          </a:prstGeom>
        </p:spPr>
      </p:pic>
      <p:pic>
        <p:nvPicPr>
          <p:cNvPr id="7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19B703B-D744-4CF0-C4C7-9A5ABE4E1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432" y="2688287"/>
            <a:ext cx="1113698" cy="942946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448C107-77C9-2A41-9076-A3764CF88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272" y="3074367"/>
            <a:ext cx="1113698" cy="9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9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76" y="2842946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BAF4D0-FB24-E77A-A6D6-7E0B7A94D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294" y="2251216"/>
            <a:ext cx="74438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B4B518-5736-8300-5934-C21C2E4E7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106" y="1590883"/>
            <a:ext cx="8449788" cy="39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8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91F8270-3630-F912-7BAA-2F8AE3DF330A}"/>
              </a:ext>
            </a:extLst>
          </p:cNvPr>
          <p:cNvSpPr/>
          <p:nvPr/>
        </p:nvSpPr>
        <p:spPr>
          <a:xfrm>
            <a:off x="435428" y="609599"/>
            <a:ext cx="11350171" cy="5934075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Hộp Văn bản 37">
            <a:extLst>
              <a:ext uri="{FF2B5EF4-FFF2-40B4-BE49-F238E27FC236}">
                <a16:creationId xmlns:a16="http://schemas.microsoft.com/office/drawing/2014/main" id="{80740FF8-4D04-608F-774A-8B14FA17EF79}"/>
              </a:ext>
            </a:extLst>
          </p:cNvPr>
          <p:cNvSpPr txBox="1"/>
          <p:nvPr/>
        </p:nvSpPr>
        <p:spPr>
          <a:xfrm>
            <a:off x="879821" y="820031"/>
            <a:ext cx="100293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Tìm trong thực tế những hình ảnh có dạng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hình thang.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80A91-2659-86F4-C860-785C72976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705" y="2353902"/>
            <a:ext cx="7958619" cy="39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689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91F8270-3630-F912-7BAA-2F8AE3DF330A}"/>
              </a:ext>
            </a:extLst>
          </p:cNvPr>
          <p:cNvSpPr/>
          <p:nvPr/>
        </p:nvSpPr>
        <p:spPr>
          <a:xfrm>
            <a:off x="435428" y="609599"/>
            <a:ext cx="11350171" cy="5934075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898D01-1094-1577-F136-B3D475C5B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515" y="1581380"/>
            <a:ext cx="8623322" cy="403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269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91F8270-3630-F912-7BAA-2F8AE3DF330A}"/>
              </a:ext>
            </a:extLst>
          </p:cNvPr>
          <p:cNvSpPr/>
          <p:nvPr/>
        </p:nvSpPr>
        <p:spPr>
          <a:xfrm>
            <a:off x="435428" y="609599"/>
            <a:ext cx="11350171" cy="5934075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Dưới đây là một số hình ảnh thực tế có dạng hình thang. Em hãy tìm thêm một số hình ảnh thực tế có dạng hình thang.   (ảnh 1)">
            <a:extLst>
              <a:ext uri="{FF2B5EF4-FFF2-40B4-BE49-F238E27FC236}">
                <a16:creationId xmlns:a16="http://schemas.microsoft.com/office/drawing/2014/main" id="{59EA8E70-4FFC-EB61-2D03-EA6C6CEF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7" y="1714336"/>
            <a:ext cx="10957372" cy="315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8573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91F8270-3630-F912-7BAA-2F8AE3DF330A}"/>
              </a:ext>
            </a:extLst>
          </p:cNvPr>
          <p:cNvSpPr/>
          <p:nvPr/>
        </p:nvSpPr>
        <p:spPr>
          <a:xfrm>
            <a:off x="435428" y="609599"/>
            <a:ext cx="11350171" cy="5934075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Dưới đây là một số hình ảnh thực tế có dạng hình thang. Em hãy tìm thêm một số hình ảnh thực tế có dạng hình thang.   (ảnh 2)">
            <a:extLst>
              <a:ext uri="{FF2B5EF4-FFF2-40B4-BE49-F238E27FC236}">
                <a16:creationId xmlns:a16="http://schemas.microsoft.com/office/drawing/2014/main" id="{65047AD3-E402-1C1A-7ADC-96FB1AEA5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5" t="-5269" b="1"/>
          <a:stretch/>
        </p:blipFill>
        <p:spPr bwMode="auto">
          <a:xfrm>
            <a:off x="2317529" y="2145301"/>
            <a:ext cx="6782739" cy="256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1131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…………………………</a:t>
            </a:r>
            <a:endParaRPr lang="zh-CN" alt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7" y="568270"/>
            <a:ext cx="3838147" cy="830997"/>
            <a:chOff x="8422160" y="1622430"/>
            <a:chExt cx="4665997" cy="10102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10108" y="1622430"/>
              <a:ext cx="3578049" cy="101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3" y="1977955"/>
            <a:ext cx="4023748" cy="681964"/>
            <a:chOff x="8422168" y="2894499"/>
            <a:chExt cx="4891630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84106" y="3017905"/>
              <a:ext cx="3829692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vuông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75" y="3485332"/>
            <a:ext cx="3838149" cy="911556"/>
            <a:chOff x="8422168" y="3845196"/>
            <a:chExt cx="4666004" cy="11081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510119" y="3943130"/>
              <a:ext cx="3578053" cy="1010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8" y="4943807"/>
            <a:ext cx="3759137" cy="681965"/>
            <a:chOff x="8469285" y="4795893"/>
            <a:chExt cx="4569950" cy="8290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67604" y="4886552"/>
              <a:ext cx="3071631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nhọn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42864" y="2714304"/>
              <a:ext cx="48865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đều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6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4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6" y="433043"/>
            <a:ext cx="3476647" cy="843580"/>
            <a:chOff x="8422160" y="1458037"/>
            <a:chExt cx="4226526" cy="10255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78502" y="1458037"/>
              <a:ext cx="2670184" cy="1010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c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1" y="1977956"/>
            <a:ext cx="3404499" cy="769441"/>
            <a:chOff x="8422168" y="2894499"/>
            <a:chExt cx="4138816" cy="9354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66187" y="2894499"/>
              <a:ext cx="2494797" cy="935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d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413445"/>
            <a:ext cx="3406100" cy="769441"/>
            <a:chOff x="8422168" y="3757803"/>
            <a:chExt cx="4140760" cy="9354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64235" y="3757803"/>
              <a:ext cx="2498693" cy="935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a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6" y="4885130"/>
            <a:ext cx="3418322" cy="769441"/>
            <a:chOff x="8469285" y="4724562"/>
            <a:chExt cx="4155627" cy="9354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134009" y="4724562"/>
              <a:ext cx="2490903" cy="93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b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2690" y="244180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cân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pic>
        <p:nvPicPr>
          <p:cNvPr id="5122" name="Picture 2" descr="Trong các hình dưới đây, hình nào là tam giác đều?">
            <a:extLst>
              <a:ext uri="{FF2B5EF4-FFF2-40B4-BE49-F238E27FC236}">
                <a16:creationId xmlns:a16="http://schemas.microsoft.com/office/drawing/2014/main" id="{DA5BC101-341E-000D-A469-9D207298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883702"/>
            <a:ext cx="4763626" cy="147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7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0" y="416364"/>
            <a:ext cx="3857460" cy="923330"/>
            <a:chOff x="8422160" y="1437760"/>
            <a:chExt cx="4689478" cy="11224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72698" y="1437760"/>
              <a:ext cx="3538940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(cùng một 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5" y="1868749"/>
            <a:ext cx="4067195" cy="923330"/>
            <a:chOff x="8422168" y="2761738"/>
            <a:chExt cx="4944446" cy="1122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285923" y="2761738"/>
              <a:ext cx="4080691" cy="112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chia cho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6" y="3384298"/>
            <a:ext cx="3971965" cy="923330"/>
            <a:chOff x="8422168" y="3722373"/>
            <a:chExt cx="4828675" cy="11224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376331" y="3722373"/>
              <a:ext cx="3874512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nhân với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23122"/>
            <a:ext cx="3987385" cy="923330"/>
            <a:chOff x="8469285" y="4649180"/>
            <a:chExt cx="4847431" cy="112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442197" y="4649180"/>
              <a:ext cx="3874519" cy="1122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chia cho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9" y="288516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Muốn tính diện tích hình tam giác ?</a:t>
              </a:r>
              <a:endParaRPr lang="en-US" sz="3600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72400" y="1064074"/>
              <a:ext cx="487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3</a:t>
              </a:r>
              <a:endParaRPr lang="en-US" sz="4800" b="0" cap="none" spc="0" dirty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9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88242" y="2085974"/>
            <a:ext cx="5736769" cy="57367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2314575"/>
            <a:ext cx="3546238" cy="4663420"/>
          </a:xfrm>
          <a:prstGeom prst="rect">
            <a:avLst/>
          </a:prstGeom>
        </p:spPr>
      </p:pic>
      <p:pic>
        <p:nvPicPr>
          <p:cNvPr id="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AF293CE5-CD5E-2A5D-80C1-D6D98D6E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5ED81A-3337-D3DB-A579-004136479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7268" y="-102696"/>
            <a:ext cx="2938527" cy="1841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07FF83-47AE-E891-4F6C-67E3198459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1857" y="1109361"/>
            <a:ext cx="883996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260C4F-23BF-46C9-ED3F-16312A2C7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7263" y="2415809"/>
            <a:ext cx="751092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3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377</Words>
  <Application>Microsoft Office PowerPoint</Application>
  <PresentationFormat>Widescreen</PresentationFormat>
  <Paragraphs>76</Paragraphs>
  <Slides>26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宋体</vt:lpstr>
      <vt:lpstr>Aptos</vt:lpstr>
      <vt:lpstr>Aptos Display</vt:lpstr>
      <vt:lpstr>Arial</vt:lpstr>
      <vt:lpstr>Calibri</vt:lpstr>
      <vt:lpstr>Cambria</vt:lpstr>
      <vt:lpstr>等线</vt:lpstr>
      <vt:lpstr>等线 Light</vt:lpstr>
      <vt:lpstr>Noto Sans CJK Bold</vt:lpstr>
      <vt:lpstr>Times New Roman</vt:lpstr>
      <vt:lpstr>UTM Avo</vt:lpstr>
      <vt:lpstr>UTM Showcard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hien tran 0353095025</cp:lastModifiedBy>
  <cp:revision>1</cp:revision>
  <dcterms:created xsi:type="dcterms:W3CDTF">2019-09-08T10:16:45Z</dcterms:created>
  <dcterms:modified xsi:type="dcterms:W3CDTF">2024-12-23T03:02:41Z</dcterms:modified>
</cp:coreProperties>
</file>