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  <p:sldId id="270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30" r:id="rId31"/>
    <p:sldId id="5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11.wdp"/><Relationship Id="rId3" Type="http://schemas.openxmlformats.org/officeDocument/2006/relationships/image" Target="../media/image32.gif"/><Relationship Id="rId7" Type="http://schemas.microsoft.com/office/2007/relationships/hdphoto" Target="../media/hdphoto9.wdp"/><Relationship Id="rId12" Type="http://schemas.openxmlformats.org/officeDocument/2006/relationships/image" Target="../media/image36.png"/><Relationship Id="rId17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slide" Target="slide23.xml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3.wdp"/><Relationship Id="rId3" Type="http://schemas.openxmlformats.org/officeDocument/2006/relationships/image" Target="../media/image32.gif"/><Relationship Id="rId7" Type="http://schemas.microsoft.com/office/2007/relationships/hdphoto" Target="../media/hdphoto11.wdp"/><Relationship Id="rId12" Type="http://schemas.openxmlformats.org/officeDocument/2006/relationships/image" Target="../media/image38.png"/><Relationship Id="rId17" Type="http://schemas.microsoft.com/office/2007/relationships/hdphoto" Target="../media/hdphoto9.wdp"/><Relationship Id="rId2" Type="http://schemas.openxmlformats.org/officeDocument/2006/relationships/image" Target="../media/image3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12.wdp"/><Relationship Id="rId5" Type="http://schemas.openxmlformats.org/officeDocument/2006/relationships/slide" Target="slide24.xml"/><Relationship Id="rId15" Type="http://schemas.microsoft.com/office/2007/relationships/hdphoto" Target="../media/hdphoto8.wdp"/><Relationship Id="rId10" Type="http://schemas.openxmlformats.org/officeDocument/2006/relationships/image" Target="../media/image37.png"/><Relationship Id="rId4" Type="http://schemas.openxmlformats.org/officeDocument/2006/relationships/slide" Target="slide19.xml"/><Relationship Id="rId9" Type="http://schemas.microsoft.com/office/2007/relationships/hdphoto" Target="../media/hdphoto14.wdp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microsoft.com/office/2007/relationships/hdphoto" Target="../media/hdphoto13.wdp"/><Relationship Id="rId5" Type="http://schemas.openxmlformats.org/officeDocument/2006/relationships/slide" Target="slide25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0.xml"/><Relationship Id="rId9" Type="http://schemas.openxmlformats.org/officeDocument/2006/relationships/image" Target="../media/image42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microsoft.com/office/2007/relationships/hdphoto" Target="../media/hdphoto16.wdp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microsoft.com/office/2007/relationships/hdphoto" Target="../media/hdphoto13.wdp"/><Relationship Id="rId5" Type="http://schemas.openxmlformats.org/officeDocument/2006/relationships/slide" Target="slide26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1.xml"/><Relationship Id="rId9" Type="http://schemas.microsoft.com/office/2007/relationships/hdphoto" Target="../media/hdphoto17.wdp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3.png"/><Relationship Id="rId3" Type="http://schemas.openxmlformats.org/officeDocument/2006/relationships/image" Target="../media/image32.gif"/><Relationship Id="rId7" Type="http://schemas.microsoft.com/office/2007/relationships/hdphoto" Target="../media/hdphoto18.wdp"/><Relationship Id="rId12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38.png"/><Relationship Id="rId5" Type="http://schemas.openxmlformats.org/officeDocument/2006/relationships/slide" Target="slide27.xml"/><Relationship Id="rId15" Type="http://schemas.openxmlformats.org/officeDocument/2006/relationships/image" Target="../media/image34.png"/><Relationship Id="rId10" Type="http://schemas.openxmlformats.org/officeDocument/2006/relationships/image" Target="../media/image47.png"/><Relationship Id="rId4" Type="http://schemas.openxmlformats.org/officeDocument/2006/relationships/slide" Target="slide22.xml"/><Relationship Id="rId9" Type="http://schemas.microsoft.com/office/2007/relationships/hdphoto" Target="../media/hdphoto19.wdp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4.png"/><Relationship Id="rId3" Type="http://schemas.openxmlformats.org/officeDocument/2006/relationships/image" Target="../media/image32.gif"/><Relationship Id="rId7" Type="http://schemas.microsoft.com/office/2007/relationships/hdphoto" Target="../media/hdphoto20.wdp"/><Relationship Id="rId12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33.png"/><Relationship Id="rId5" Type="http://schemas.openxmlformats.org/officeDocument/2006/relationships/slide" Target="slide29.xml"/><Relationship Id="rId10" Type="http://schemas.microsoft.com/office/2007/relationships/hdphoto" Target="../media/hdphoto13.wdp"/><Relationship Id="rId4" Type="http://schemas.openxmlformats.org/officeDocument/2006/relationships/slide" Target="slide28.xml"/><Relationship Id="rId9" Type="http://schemas.openxmlformats.org/officeDocument/2006/relationships/image" Target="../media/image38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microsoft.com/office/2007/relationships/hdphoto" Target="../media/hdphoto22.wdp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microsoft.com/office/2007/relationships/hdphoto" Target="../media/hdphoto21.wdp"/><Relationship Id="rId5" Type="http://schemas.openxmlformats.org/officeDocument/2006/relationships/image" Target="../media/image52.jpeg"/><Relationship Id="rId10" Type="http://schemas.openxmlformats.org/officeDocument/2006/relationships/image" Target="../media/image51.png"/><Relationship Id="rId4" Type="http://schemas.openxmlformats.org/officeDocument/2006/relationships/image" Target="../media/image32.gif"/><Relationship Id="rId9" Type="http://schemas.microsoft.com/office/2007/relationships/hdphoto" Target="../media/hdphoto2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Bắt đầu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4108174" y="3688321"/>
            <a:ext cx="454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4B3A48D5-2573-4B65-B21E-D1EBBCE378C5}"/>
              </a:ext>
            </a:extLst>
          </p:cNvPr>
          <p:cNvSpPr/>
          <p:nvPr/>
        </p:nvSpPr>
        <p:spPr>
          <a:xfrm>
            <a:off x="4610918" y="4953433"/>
            <a:ext cx="383943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0671" y="3868785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rId8" action="ppaction://hlinksldjump"/>
            <a:extLst>
              <a:ext uri="{FF2B5EF4-FFF2-40B4-BE49-F238E27FC236}">
                <a16:creationId xmlns:a16="http://schemas.microsoft.com/office/drawing/2014/main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8 Elipse">
            <a:hlinkClick r:id="rId9" action="ppaction://hlinksldjump"/>
            <a:extLst>
              <a:ext uri="{FF2B5EF4-FFF2-40B4-BE49-F238E27FC236}">
                <a16:creationId xmlns:a16="http://schemas.microsoft.com/office/drawing/2014/main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656075" y="1439033"/>
            <a:ext cx="824301" cy="1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id="{B0A24ABB-3FFA-4D5D-A302-43C6405D2D95}"/>
              </a:ext>
            </a:extLst>
          </p:cNvPr>
          <p:cNvSpPr/>
          <p:nvPr/>
        </p:nvSpPr>
        <p:spPr>
          <a:xfrm>
            <a:off x="4492226" y="4975077"/>
            <a:ext cx="3971155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đến cây cọ thấp hơn giữa những tảng đá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chòi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20" y="1966492"/>
            <a:ext cx="1044097" cy="1084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1796" y="1343891"/>
            <a:ext cx="1272636" cy="1629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9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1637412"/>
            <a:ext cx="1032793" cy="14439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id="{58932621-57E4-405E-99C0-EBB184F40583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CCE53EF-F1B3-4411-8748-594CA5814C4C}"/>
              </a:ext>
            </a:extLst>
          </p:cNvPr>
          <p:cNvSpPr/>
          <p:nvPr/>
        </p:nvSpPr>
        <p:spPr>
          <a:xfrm>
            <a:off x="4833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8" y="1202373"/>
            <a:ext cx="157647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9202059-534F-48B5-92E0-7F737670397B}"/>
              </a:ext>
            </a:extLst>
          </p:cNvPr>
          <p:cNvSpPr/>
          <p:nvPr/>
        </p:nvSpPr>
        <p:spPr>
          <a:xfrm>
            <a:off x="4833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humb15.shutterstock.com/photos/display_pic_with_logo/484810/484810,1276021377,20.jpg">
            <a:hlinkClick r:id="rId5" action="ppaction://hlinksldjump"/>
            <a:extLst>
              <a:ext uri="{FF2B5EF4-FFF2-40B4-BE49-F238E27FC236}">
                <a16:creationId xmlns:a16="http://schemas.microsoft.com/office/drawing/2014/main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2647271" y="838910"/>
            <a:ext cx="2853016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3941"/>
          <a:stretch/>
        </p:blipFill>
        <p:spPr bwMode="auto">
          <a:xfrm>
            <a:off x="7132265" y="1717199"/>
            <a:ext cx="1665340" cy="13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  <a14:backgroundMark x1="39167" y1="19574" x2="39500" y2="66170"/>
                        <a14:backgroundMark x1="58333" y1="9787" x2="62833" y2="58723"/>
                        <a14:backgroundMark x1="62833" y1="58723" x2="63500" y2="60213"/>
                        <a14:backgroundMark x1="42667" y1="17872" x2="57833" y2="33191"/>
                        <a14:backgroundMark x1="21000" y1="21915" x2="23000" y2="50851"/>
                        <a14:backgroundMark x1="16167" y1="67872" x2="44500" y2="81277"/>
                        <a14:backgroundMark x1="46833" y1="32979" x2="46833" y2="81277"/>
                        <a14:backgroundMark x1="24167" y1="34255" x2="34667" y2="57021"/>
                        <a14:backgroundMark x1="52167" y1="26383" x2="53000" y2="41915"/>
                        <a14:backgroundMark x1="26833" y1="24681" x2="46500" y2="10000"/>
                        <a14:backgroundMark x1="46500" y1="10000" x2="46500" y2="10000"/>
                        <a14:backgroundMark x1="22833" y1="20851" x2="45000" y2="20213"/>
                        <a14:backgroundMark x1="20500" y1="61489" x2="52167" y2="7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55702" r="17045" b="4924"/>
          <a:stretch/>
        </p:blipFill>
        <p:spPr bwMode="auto">
          <a:xfrm flipH="1">
            <a:off x="4536719" y="3203300"/>
            <a:ext cx="2659074" cy="249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81" y="288324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2F1485C-9CB8-4A9F-8402-91E65B34C91B}"/>
              </a:ext>
            </a:extLst>
          </p:cNvPr>
          <p:cNvSpPr/>
          <p:nvPr/>
        </p:nvSpPr>
        <p:spPr>
          <a:xfrm>
            <a:off x="10529455" y="5939781"/>
            <a:ext cx="128752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s-ES_tradn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06252" y="315738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391</Words>
  <Application>Microsoft Office PowerPoint</Application>
  <PresentationFormat>Widescreen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dell</cp:lastModifiedBy>
  <cp:revision>47</cp:revision>
  <dcterms:created xsi:type="dcterms:W3CDTF">2021-12-17T11:33:41Z</dcterms:created>
  <dcterms:modified xsi:type="dcterms:W3CDTF">2025-03-28T08:25:36Z</dcterms:modified>
</cp:coreProperties>
</file>