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9" r:id="rId4"/>
  </p:sldMasterIdLst>
  <p:notesMasterIdLst>
    <p:notesMasterId r:id="rId26"/>
  </p:notesMasterIdLst>
  <p:sldIdLst>
    <p:sldId id="294" r:id="rId5"/>
    <p:sldId id="259" r:id="rId6"/>
    <p:sldId id="260" r:id="rId7"/>
    <p:sldId id="258" r:id="rId8"/>
    <p:sldId id="262" r:id="rId9"/>
    <p:sldId id="263" r:id="rId10"/>
    <p:sldId id="296" r:id="rId11"/>
    <p:sldId id="271" r:id="rId12"/>
    <p:sldId id="275" r:id="rId13"/>
    <p:sldId id="257" r:id="rId14"/>
    <p:sldId id="276" r:id="rId15"/>
    <p:sldId id="297" r:id="rId16"/>
    <p:sldId id="277" r:id="rId17"/>
    <p:sldId id="265" r:id="rId18"/>
    <p:sldId id="278" r:id="rId19"/>
    <p:sldId id="269" r:id="rId20"/>
    <p:sldId id="273" r:id="rId21"/>
    <p:sldId id="303" r:id="rId22"/>
    <p:sldId id="304" r:id="rId23"/>
    <p:sldId id="305" r:id="rId24"/>
    <p:sldId id="272" r:id="rId25"/>
  </p:sldIdLst>
  <p:sldSz cx="18288000" cy="10287000"/>
  <p:notesSz cx="6858000" cy="9144000"/>
  <p:embeddedFontLst>
    <p:embeddedFont>
      <p:font typeface="Century Gothic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Wingdings 3" pitchFamily="18" charset="2"/>
      <p:regular r:id="rId37"/>
    </p:embeddedFont>
    <p:embeddedFont>
      <p:font typeface="Calibri Light" pitchFamily="34" charset="0"/>
      <p:regular r:id="rId38"/>
      <p:italic r:id="rId39"/>
    </p:embeddedFont>
    <p:embeddedFont>
      <p:font typeface="宋体" pitchFamily="2" charset="-122"/>
      <p:regular r:id="rId40"/>
    </p:embeddedFont>
    <p:embeddedFont>
      <p:font typeface=".VnHelvetInsH" pitchFamily="3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645"/>
    <a:srgbClr val="D6D561"/>
    <a:srgbClr val="76B181"/>
    <a:srgbClr val="646B3C"/>
    <a:srgbClr val="F5F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30612-8D06-44E5-A921-0DDA165A985B}" v="93" dt="2022-10-30T15:18:52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Quynh" userId="43f7aca308395a62" providerId="LiveId" clId="{5D330612-8D06-44E5-A921-0DDA165A985B}"/>
    <pc:docChg chg="custSel addSld delSld modSld">
      <pc:chgData name="Hoa Quynh" userId="43f7aca308395a62" providerId="LiveId" clId="{5D330612-8D06-44E5-A921-0DDA165A985B}" dt="2022-10-30T15:19:23.611" v="283" actId="47"/>
      <pc:docMkLst>
        <pc:docMk/>
      </pc:docMkLst>
      <pc:sldChg chg="del">
        <pc:chgData name="Hoa Quynh" userId="43f7aca308395a62" providerId="LiveId" clId="{5D330612-8D06-44E5-A921-0DDA165A985B}" dt="2022-10-30T15:19:23.611" v="283" actId="47"/>
        <pc:sldMkLst>
          <pc:docMk/>
          <pc:sldMk cId="0" sldId="267"/>
        </pc:sldMkLst>
      </pc:sldChg>
      <pc:sldChg chg="modSp mod">
        <pc:chgData name="Hoa Quynh" userId="43f7aca308395a62" providerId="LiveId" clId="{5D330612-8D06-44E5-A921-0DDA165A985B}" dt="2022-10-30T15:10:16.544" v="14" actId="20577"/>
        <pc:sldMkLst>
          <pc:docMk/>
          <pc:sldMk cId="612302841" sldId="275"/>
        </pc:sldMkLst>
        <pc:spChg chg="mod">
          <ac:chgData name="Hoa Quynh" userId="43f7aca308395a62" providerId="LiveId" clId="{5D330612-8D06-44E5-A921-0DDA165A985B}" dt="2022-10-30T15:10:16.544" v="14" actId="20577"/>
          <ac:spMkLst>
            <pc:docMk/>
            <pc:sldMk cId="612302841" sldId="275"/>
            <ac:spMk id="15" creationId="{00000000-0000-0000-0000-000000000000}"/>
          </ac:spMkLst>
        </pc:spChg>
      </pc:sldChg>
      <pc:sldChg chg="delSp modSp mod">
        <pc:chgData name="Hoa Quynh" userId="43f7aca308395a62" providerId="LiveId" clId="{5D330612-8D06-44E5-A921-0DDA165A985B}" dt="2022-10-30T15:11:01.730" v="26" actId="207"/>
        <pc:sldMkLst>
          <pc:docMk/>
          <pc:sldMk cId="23883521" sldId="276"/>
        </pc:sldMkLst>
        <pc:spChg chg="del mod">
          <ac:chgData name="Hoa Quynh" userId="43f7aca308395a62" providerId="LiveId" clId="{5D330612-8D06-44E5-A921-0DDA165A985B}" dt="2022-10-30T15:10:42.046" v="22" actId="478"/>
          <ac:spMkLst>
            <pc:docMk/>
            <pc:sldMk cId="23883521" sldId="276"/>
            <ac:spMk id="15" creationId="{00000000-0000-0000-0000-000000000000}"/>
          </ac:spMkLst>
        </pc:spChg>
        <pc:spChg chg="mod">
          <ac:chgData name="Hoa Quynh" userId="43f7aca308395a62" providerId="LiveId" clId="{5D330612-8D06-44E5-A921-0DDA165A985B}" dt="2022-10-30T15:10:50.406" v="24" actId="207"/>
          <ac:spMkLst>
            <pc:docMk/>
            <pc:sldMk cId="23883521" sldId="276"/>
            <ac:spMk id="18" creationId="{5E483F98-4126-444D-BCD1-F0AF100AEA57}"/>
          </ac:spMkLst>
        </pc:spChg>
        <pc:spChg chg="mod">
          <ac:chgData name="Hoa Quynh" userId="43f7aca308395a62" providerId="LiveId" clId="{5D330612-8D06-44E5-A921-0DDA165A985B}" dt="2022-10-30T15:11:01.730" v="26" actId="207"/>
          <ac:spMkLst>
            <pc:docMk/>
            <pc:sldMk cId="23883521" sldId="276"/>
            <ac:spMk id="23" creationId="{46B56389-06B5-4AD0-8B3A-A5295270A3E3}"/>
          </ac:spMkLst>
        </pc:spChg>
        <pc:picChg chg="mod">
          <ac:chgData name="Hoa Quynh" userId="43f7aca308395a62" providerId="LiveId" clId="{5D330612-8D06-44E5-A921-0DDA165A985B}" dt="2022-10-30T15:10:50.406" v="24" actId="207"/>
          <ac:picMkLst>
            <pc:docMk/>
            <pc:sldMk cId="23883521" sldId="276"/>
            <ac:picMk id="19" creationId="{9686C86E-2D77-4AE6-A0C9-71989666256C}"/>
          </ac:picMkLst>
        </pc:picChg>
        <pc:picChg chg="mod">
          <ac:chgData name="Hoa Quynh" userId="43f7aca308395a62" providerId="LiveId" clId="{5D330612-8D06-44E5-A921-0DDA165A985B}" dt="2022-10-30T15:11:01.730" v="26" actId="207"/>
          <ac:picMkLst>
            <pc:docMk/>
            <pc:sldMk cId="23883521" sldId="276"/>
            <ac:picMk id="24" creationId="{8581DC90-C9DA-45D0-A4BB-6B9B20CD7415}"/>
          </ac:picMkLst>
        </pc:picChg>
      </pc:sldChg>
      <pc:sldChg chg="addSp delSp modSp new mod modAnim">
        <pc:chgData name="Hoa Quynh" userId="43f7aca308395a62" providerId="LiveId" clId="{5D330612-8D06-44E5-A921-0DDA165A985B}" dt="2022-10-30T15:15:03.669" v="227" actId="1076"/>
        <pc:sldMkLst>
          <pc:docMk/>
          <pc:sldMk cId="2197106005" sldId="277"/>
        </pc:sldMkLst>
        <pc:spChg chg="add mod">
          <ac:chgData name="Hoa Quynh" userId="43f7aca308395a62" providerId="LiveId" clId="{5D330612-8D06-44E5-A921-0DDA165A985B}" dt="2022-10-30T15:15:03.669" v="227" actId="1076"/>
          <ac:spMkLst>
            <pc:docMk/>
            <pc:sldMk cId="2197106005" sldId="277"/>
            <ac:spMk id="6" creationId="{835AC6AA-9CB3-42F9-036A-DAB6E7480065}"/>
          </ac:spMkLst>
        </pc:spChg>
        <pc:picChg chg="add del mod">
          <ac:chgData name="Hoa Quynh" userId="43f7aca308395a62" providerId="LiveId" clId="{5D330612-8D06-44E5-A921-0DDA165A985B}" dt="2022-10-30T15:14:39.399" v="223" actId="478"/>
          <ac:picMkLst>
            <pc:docMk/>
            <pc:sldMk cId="2197106005" sldId="277"/>
            <ac:picMk id="3" creationId="{7A409CA3-D4D8-C503-0390-A9B044ACFA80}"/>
          </ac:picMkLst>
        </pc:picChg>
        <pc:picChg chg="add del mod">
          <ac:chgData name="Hoa Quynh" userId="43f7aca308395a62" providerId="LiveId" clId="{5D330612-8D06-44E5-A921-0DDA165A985B}" dt="2022-10-30T15:13:56.013" v="157" actId="478"/>
          <ac:picMkLst>
            <pc:docMk/>
            <pc:sldMk cId="2197106005" sldId="277"/>
            <ac:picMk id="5" creationId="{B89B73F6-C0C1-42C0-C016-6CBC2756460E}"/>
          </ac:picMkLst>
        </pc:picChg>
        <pc:picChg chg="add mod">
          <ac:chgData name="Hoa Quynh" userId="43f7aca308395a62" providerId="LiveId" clId="{5D330612-8D06-44E5-A921-0DDA165A985B}" dt="2022-10-30T15:14:02.615" v="161" actId="1076"/>
          <ac:picMkLst>
            <pc:docMk/>
            <pc:sldMk cId="2197106005" sldId="277"/>
            <ac:picMk id="8" creationId="{D23A8199-0524-6D4B-02A9-FA700D2F7C57}"/>
          </ac:picMkLst>
        </pc:picChg>
        <pc:picChg chg="add mod">
          <ac:chgData name="Hoa Quynh" userId="43f7aca308395a62" providerId="LiveId" clId="{5D330612-8D06-44E5-A921-0DDA165A985B}" dt="2022-10-30T15:14:51.491" v="226" actId="14100"/>
          <ac:picMkLst>
            <pc:docMk/>
            <pc:sldMk cId="2197106005" sldId="277"/>
            <ac:picMk id="10" creationId="{C040FE48-E802-6176-8E51-5F5E09F0A00C}"/>
          </ac:picMkLst>
        </pc:picChg>
      </pc:sldChg>
      <pc:sldChg chg="addSp delSp modSp mod delAnim modAnim">
        <pc:chgData name="Hoa Quynh" userId="43f7aca308395a62" providerId="LiveId" clId="{5D330612-8D06-44E5-A921-0DDA165A985B}" dt="2022-10-30T15:18:56.465" v="282" actId="1076"/>
        <pc:sldMkLst>
          <pc:docMk/>
          <pc:sldMk cId="3388368542" sldId="278"/>
        </pc:sldMkLst>
        <pc:spChg chg="add del mod">
          <ac:chgData name="Hoa Quynh" userId="43f7aca308395a62" providerId="LiveId" clId="{5D330612-8D06-44E5-A921-0DDA165A985B}" dt="2022-10-30T15:15:49.350" v="232" actId="478"/>
          <ac:spMkLst>
            <pc:docMk/>
            <pc:sldMk cId="3388368542" sldId="278"/>
            <ac:spMk id="2" creationId="{F4C334AC-ADA6-15C6-F9E4-07B13C1C47FF}"/>
          </ac:spMkLst>
        </pc:spChg>
        <pc:spChg chg="add mod">
          <ac:chgData name="Hoa Quynh" userId="43f7aca308395a62" providerId="LiveId" clId="{5D330612-8D06-44E5-A921-0DDA165A985B}" dt="2022-10-30T15:16:46.248" v="242" actId="1582"/>
          <ac:spMkLst>
            <pc:docMk/>
            <pc:sldMk cId="3388368542" sldId="278"/>
            <ac:spMk id="5" creationId="{B4C90033-5A69-1BC5-5D6D-6862C079EC46}"/>
          </ac:spMkLst>
        </pc:spChg>
        <pc:spChg chg="del">
          <ac:chgData name="Hoa Quynh" userId="43f7aca308395a62" providerId="LiveId" clId="{5D330612-8D06-44E5-A921-0DDA165A985B}" dt="2022-10-30T15:15:23.901" v="228" actId="478"/>
          <ac:spMkLst>
            <pc:docMk/>
            <pc:sldMk cId="3388368542" sldId="278"/>
            <ac:spMk id="6" creationId="{835AC6AA-9CB3-42F9-036A-DAB6E7480065}"/>
          </ac:spMkLst>
        </pc:spChg>
        <pc:spChg chg="add mod">
          <ac:chgData name="Hoa Quynh" userId="43f7aca308395a62" providerId="LiveId" clId="{5D330612-8D06-44E5-A921-0DDA165A985B}" dt="2022-10-30T15:18:56.465" v="282" actId="1076"/>
          <ac:spMkLst>
            <pc:docMk/>
            <pc:sldMk cId="3388368542" sldId="278"/>
            <ac:spMk id="11" creationId="{720A1A84-7E8B-1D5E-0599-F6E513B2B971}"/>
          </ac:spMkLst>
        </pc:spChg>
        <pc:picChg chg="add mod">
          <ac:chgData name="Hoa Quynh" userId="43f7aca308395a62" providerId="LiveId" clId="{5D330612-8D06-44E5-A921-0DDA165A985B}" dt="2022-10-30T15:17:16.047" v="245" actId="1076"/>
          <ac:picMkLst>
            <pc:docMk/>
            <pc:sldMk cId="3388368542" sldId="278"/>
            <ac:picMk id="4" creationId="{5E218097-EBA5-D424-0F55-9A49FE8AB7C4}"/>
          </ac:picMkLst>
        </pc:picChg>
        <pc:picChg chg="mod">
          <ac:chgData name="Hoa Quynh" userId="43f7aca308395a62" providerId="LiveId" clId="{5D330612-8D06-44E5-A921-0DDA165A985B}" dt="2022-10-30T15:17:14.385" v="244" actId="1076"/>
          <ac:picMkLst>
            <pc:docMk/>
            <pc:sldMk cId="3388368542" sldId="278"/>
            <ac:picMk id="8" creationId="{D23A8199-0524-6D4B-02A9-FA700D2F7C57}"/>
          </ac:picMkLst>
        </pc:picChg>
        <pc:picChg chg="add mod">
          <ac:chgData name="Hoa Quynh" userId="43f7aca308395a62" providerId="LiveId" clId="{5D330612-8D06-44E5-A921-0DDA165A985B}" dt="2022-10-30T15:18:09.822" v="256" actId="1076"/>
          <ac:picMkLst>
            <pc:docMk/>
            <pc:sldMk cId="3388368542" sldId="278"/>
            <ac:picMk id="9" creationId="{E82D8934-1B82-515D-C905-FF7247774C84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98310-3369-4310-9380-557C63B65B7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FCDAC-9479-440C-A4CB-2BD2B9E6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9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0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9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2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75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5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4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2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4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88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3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06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95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5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45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6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6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94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5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9365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4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47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53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5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0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40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5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32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72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21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4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1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3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9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61F20-20F3-439A-8965-87134EBF875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54B7-3CD3-4CE7-86D0-ADA9691ED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8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5.svg"/><Relationship Id="rId18" Type="http://schemas.openxmlformats.org/officeDocument/2006/relationships/image" Target="../media/image53.png"/><Relationship Id="rId3" Type="http://schemas.openxmlformats.org/officeDocument/2006/relationships/image" Target="../media/image45.png"/><Relationship Id="rId21" Type="http://schemas.openxmlformats.org/officeDocument/2006/relationships/image" Target="../media/image83.svg"/><Relationship Id="rId7" Type="http://schemas.openxmlformats.org/officeDocument/2006/relationships/image" Target="../media/image71.svg"/><Relationship Id="rId12" Type="http://schemas.openxmlformats.org/officeDocument/2006/relationships/image" Target="../media/image50.png"/><Relationship Id="rId17" Type="http://schemas.openxmlformats.org/officeDocument/2006/relationships/image" Target="../media/image79.svg"/><Relationship Id="rId2" Type="http://schemas.openxmlformats.org/officeDocument/2006/relationships/image" Target="../media/image44.jpe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3.svg"/><Relationship Id="rId5" Type="http://schemas.openxmlformats.org/officeDocument/2006/relationships/image" Target="../media/image46.png"/><Relationship Id="rId15" Type="http://schemas.openxmlformats.org/officeDocument/2006/relationships/image" Target="../media/image77.svg"/><Relationship Id="rId23" Type="http://schemas.openxmlformats.org/officeDocument/2006/relationships/image" Target="../media/image85.svg"/><Relationship Id="rId10" Type="http://schemas.openxmlformats.org/officeDocument/2006/relationships/image" Target="../media/image49.png"/><Relationship Id="rId19" Type="http://schemas.openxmlformats.org/officeDocument/2006/relationships/image" Target="../media/image81.svg"/><Relationship Id="rId4" Type="http://schemas.openxmlformats.org/officeDocument/2006/relationships/image" Target="../media/image68.svg"/><Relationship Id="rId9" Type="http://schemas.openxmlformats.org/officeDocument/2006/relationships/image" Target="../media/image47.svg"/><Relationship Id="rId14" Type="http://schemas.openxmlformats.org/officeDocument/2006/relationships/image" Target="../media/image51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24" Type="http://schemas.openxmlformats.org/officeDocument/2006/relationships/image" Target="../media/image5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43.png"/><Relationship Id="rId10" Type="http://schemas.openxmlformats.org/officeDocument/2006/relationships/image" Target="../media/image12.svg"/><Relationship Id="rId19" Type="http://schemas.openxmlformats.org/officeDocument/2006/relationships/image" Target="../media/image13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63.png"/><Relationship Id="rId18" Type="http://schemas.openxmlformats.org/officeDocument/2006/relationships/image" Target="../media/image102.svg"/><Relationship Id="rId3" Type="http://schemas.openxmlformats.org/officeDocument/2006/relationships/image" Target="../media/image58.png"/><Relationship Id="rId21" Type="http://schemas.openxmlformats.org/officeDocument/2006/relationships/image" Target="../media/image67.png"/><Relationship Id="rId7" Type="http://schemas.openxmlformats.org/officeDocument/2006/relationships/image" Target="../media/image60.png"/><Relationship Id="rId12" Type="http://schemas.openxmlformats.org/officeDocument/2006/relationships/image" Target="../media/image96.sv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0.svg"/><Relationship Id="rId11" Type="http://schemas.openxmlformats.org/officeDocument/2006/relationships/image" Target="../media/image62.png"/><Relationship Id="rId24" Type="http://schemas.openxmlformats.org/officeDocument/2006/relationships/image" Target="../media/image57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oleObject" Target="../embeddings/oleObject1.bin"/><Relationship Id="rId10" Type="http://schemas.openxmlformats.org/officeDocument/2006/relationships/image" Target="../media/image94.svg"/><Relationship Id="rId19" Type="http://schemas.openxmlformats.org/officeDocument/2006/relationships/image" Target="../media/image66.png"/><Relationship Id="rId4" Type="http://schemas.openxmlformats.org/officeDocument/2006/relationships/image" Target="../media/image88.svg"/><Relationship Id="rId9" Type="http://schemas.openxmlformats.org/officeDocument/2006/relationships/image" Target="../media/image61.pn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1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63.png"/><Relationship Id="rId18" Type="http://schemas.openxmlformats.org/officeDocument/2006/relationships/image" Target="../media/image102.svg"/><Relationship Id="rId3" Type="http://schemas.openxmlformats.org/officeDocument/2006/relationships/image" Target="../media/image58.png"/><Relationship Id="rId21" Type="http://schemas.openxmlformats.org/officeDocument/2006/relationships/image" Target="../media/image67.png"/><Relationship Id="rId7" Type="http://schemas.openxmlformats.org/officeDocument/2006/relationships/image" Target="../media/image60.png"/><Relationship Id="rId12" Type="http://schemas.openxmlformats.org/officeDocument/2006/relationships/image" Target="../media/image96.svg"/><Relationship Id="rId17" Type="http://schemas.openxmlformats.org/officeDocument/2006/relationships/image" Target="../media/image65.png"/><Relationship Id="rId2" Type="http://schemas.openxmlformats.org/officeDocument/2006/relationships/image" Target="../media/image74.jpeg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94.svg"/><Relationship Id="rId19" Type="http://schemas.openxmlformats.org/officeDocument/2006/relationships/image" Target="../media/image66.png"/><Relationship Id="rId4" Type="http://schemas.openxmlformats.org/officeDocument/2006/relationships/image" Target="../media/image88.svg"/><Relationship Id="rId9" Type="http://schemas.openxmlformats.org/officeDocument/2006/relationships/image" Target="../media/image61.pn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1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47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123.svg"/><Relationship Id="rId4" Type="http://schemas.openxmlformats.org/officeDocument/2006/relationships/image" Target="../media/image117.sv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24" Type="http://schemas.openxmlformats.org/officeDocument/2006/relationships/image" Target="../media/image26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12.svg"/><Relationship Id="rId19" Type="http://schemas.openxmlformats.org/officeDocument/2006/relationships/image" Target="../media/image13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32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42.svg"/><Relationship Id="rId4" Type="http://schemas.openxmlformats.org/officeDocument/2006/relationships/image" Target="../media/image29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47.svg"/><Relationship Id="rId12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0.svg"/><Relationship Id="rId5" Type="http://schemas.openxmlformats.org/officeDocument/2006/relationships/image" Target="../media/image45.sv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49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17" Type="http://schemas.openxmlformats.org/officeDocument/2006/relationships/image" Target="../media/image12.png"/><Relationship Id="rId25" Type="http://schemas.openxmlformats.org/officeDocument/2006/relationships/image" Target="../media/image43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24" Type="http://schemas.openxmlformats.org/officeDocument/2006/relationships/image" Target="../media/image26.sv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12.svg"/><Relationship Id="rId19" Type="http://schemas.openxmlformats.org/officeDocument/2006/relationships/image" Target="../media/image13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8976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19049" y="-323850"/>
            <a:ext cx="33718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5697200" y="114302"/>
            <a:ext cx="3200400" cy="186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2438402" y="1638300"/>
            <a:ext cx="13658850" cy="8343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40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5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5712283" y="7954172"/>
            <a:ext cx="2528888" cy="262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609599" y="8205788"/>
            <a:ext cx="33718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6096000" y="3467100"/>
            <a:ext cx="5867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880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Tin </a:t>
            </a:r>
            <a:r>
              <a:rPr lang="en-US" sz="880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880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7291386" y="5217381"/>
            <a:ext cx="3705227" cy="8733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600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600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062" name="WordArt 12"/>
          <p:cNvSpPr>
            <a:spLocks noChangeArrowheads="1" noChangeShapeType="1" noTextEdit="1"/>
          </p:cNvSpPr>
          <p:nvPr/>
        </p:nvSpPr>
        <p:spPr bwMode="auto">
          <a:xfrm>
            <a:off x="4551287" y="8138929"/>
            <a:ext cx="10820400" cy="11787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8000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8000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8000" b="1" i="1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Vũ</a:t>
            </a:r>
            <a:r>
              <a:rPr lang="en-US" sz="8000" b="1" i="1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Hải</a:t>
            </a:r>
            <a:r>
              <a:rPr lang="en-US" sz="8000" b="1" i="1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i="1" kern="10" dirty="0" err="1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Đăng</a:t>
            </a:r>
            <a:endParaRPr lang="en-US" sz="8000" b="1" i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14478000" y="10003632"/>
            <a:ext cx="4267200" cy="28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2000"/>
              <a:pPr algn="r" eaLnBrk="1" hangingPunct="1"/>
              <a:t>1</a:t>
            </a:fld>
            <a:endParaRPr lang="en-US" sz="20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78891" y="-1945541"/>
            <a:ext cx="18795553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64726">
            <a:off x="14362684" y="7585443"/>
            <a:ext cx="2078182" cy="17820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5400195" y="6199529"/>
            <a:ext cx="1725568" cy="20370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400000">
            <a:off x="13872947" y="1604350"/>
            <a:ext cx="3421598" cy="3833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71556">
            <a:off x="13956368" y="5548829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V="1">
            <a:off x="1180345" y="3775633"/>
            <a:ext cx="897872" cy="9693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V="1">
            <a:off x="1161295" y="5667398"/>
            <a:ext cx="897872" cy="9693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V="1">
            <a:off x="1161295" y="7714796"/>
            <a:ext cx="897872" cy="9693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2880367" flipH="1">
            <a:off x="14021540" y="5964696"/>
            <a:ext cx="758372" cy="59721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54245" y="1094464"/>
            <a:ext cx="1240828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319"/>
              </a:lnSpc>
            </a:pP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b="1" spc="515" dirty="0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15" dirty="0" err="1">
                <a:solidFill>
                  <a:srgbClr val="FFD3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8000" b="1" spc="515" dirty="0">
              <a:solidFill>
                <a:srgbClr val="FFD3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50917" y="3772236"/>
            <a:ext cx="8462033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File/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7172" y="3967440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50917" y="5508547"/>
            <a:ext cx="9462392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b="1" spc="89" dirty="0">
              <a:solidFill>
                <a:srgbClr val="F5F5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7172" y="5821645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7172" y="7870945"/>
            <a:ext cx="588968" cy="7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598">
                <a:solidFill>
                  <a:srgbClr val="EDD9C0"/>
                </a:solidFill>
                <a:latin typeface="Bobby Jones Soft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50917" y="7699851"/>
            <a:ext cx="9462392" cy="59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3"/>
              </a:lnSpc>
            </a:pP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chột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27" dirty="0" err="1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spc="227" dirty="0">
                <a:solidFill>
                  <a:srgbClr val="F5F5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</a:t>
            </a:r>
            <a:endParaRPr lang="en-US" sz="2000" b="1" spc="77" dirty="0">
              <a:solidFill>
                <a:srgbClr val="F5F5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925100" y="2571866"/>
            <a:ext cx="326014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7F7F36"/>
                </a:solidFill>
                <a:latin typeface="อีฟดอวอิ้ง Bold"/>
              </a:rPr>
              <a:t>Prepare a pen</a:t>
            </a:r>
          </a:p>
          <a:p>
            <a:pPr algn="ctr">
              <a:lnSpc>
                <a:spcPts val="4200"/>
              </a:lnSpc>
            </a:pPr>
            <a:r>
              <a:rPr lang="en-US" sz="700">
                <a:solidFill>
                  <a:srgbClr val="7F7F36"/>
                </a:solidFill>
                <a:latin typeface="อีฟดอวอิ้ง Bold"/>
              </a:rPr>
              <a:t>or a pencil and</a:t>
            </a:r>
          </a:p>
          <a:p>
            <a:pPr algn="ctr">
              <a:lnSpc>
                <a:spcPts val="4200"/>
              </a:lnSpc>
            </a:pPr>
            <a:r>
              <a:rPr lang="en-US" sz="700">
                <a:solidFill>
                  <a:srgbClr val="7F7F36"/>
                </a:solidFill>
                <a:latin typeface="อีฟดอวอิ้ง Bold"/>
              </a:rPr>
              <a:t>let’s have fun.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081832" y="-2872145"/>
            <a:ext cx="8314897" cy="16059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554295" y="7808212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483F98-4126-444D-BCD1-F0AF100A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876" y="1911259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Mở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văn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sẵn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altLang="zh-CN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9686C86E-2D77-4AE6-A0C9-71989666256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45" y="2061357"/>
            <a:ext cx="400756" cy="3369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6B56389-06B5-4AD0-8B3A-A5295270A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206" y="2986300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Chọn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kiểu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trình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bày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itchFamily="18" charset="0"/>
              </a:rPr>
              <a:t>sẵn</a:t>
            </a:r>
            <a:endParaRPr lang="en-US" altLang="zh-CN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8581DC90-C9DA-45D0-A4BB-6B9B20CD741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38" y="3296398"/>
            <a:ext cx="400756" cy="3369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2F8BA9A-9192-4D4B-A9CB-23D6ABBC73ED}"/>
              </a:ext>
            </a:extLst>
          </p:cNvPr>
          <p:cNvSpPr txBox="1"/>
          <p:nvPr/>
        </p:nvSpPr>
        <p:spPr>
          <a:xfrm>
            <a:off x="2695798" y="3868775"/>
            <a:ext cx="14212069" cy="184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Styles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Home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/>
          </a:p>
        </p:txBody>
      </p:sp>
      <p:pic>
        <p:nvPicPr>
          <p:cNvPr id="26" name="Picture 55">
            <a:extLst>
              <a:ext uri="{FF2B5EF4-FFF2-40B4-BE49-F238E27FC236}">
                <a16:creationId xmlns:a16="http://schemas.microsoft.com/office/drawing/2014/main" xmlns="" id="{0830160D-A35F-42A0-8444-56448E71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50" y="5924739"/>
            <a:ext cx="14232917" cy="174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15">
            <a:extLst>
              <a:ext uri="{FF2B5EF4-FFF2-40B4-BE49-F238E27FC236}">
                <a16:creationId xmlns:a16="http://schemas.microsoft.com/office/drawing/2014/main" xmlns="" id="{555BE5BE-5E7D-4B3C-B867-24DA3EE300B4}"/>
              </a:ext>
            </a:extLst>
          </p:cNvPr>
          <p:cNvSpPr txBox="1"/>
          <p:nvPr/>
        </p:nvSpPr>
        <p:spPr>
          <a:xfrm>
            <a:off x="2134781" y="310822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455750" y="-2646390"/>
            <a:ext cx="6649058" cy="153730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438853FA-751D-4228-BBDC-6D14E091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806" y="1932518"/>
            <a:ext cx="13576106" cy="424731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a,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Gõ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một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văn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nội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dung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bất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kì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đưa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con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trỏ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đến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đầu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đoạn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văn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rôdi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nháy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chuột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trọn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               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/>
            <a:endParaRPr lang="en-US" altLang="zh-CN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">
            <a:extLst>
              <a:ext uri="{FF2B5EF4-FFF2-40B4-BE49-F238E27FC236}">
                <a16:creationId xmlns:a16="http://schemas.microsoft.com/office/drawing/2014/main" xmlns="" id="{448B1E06-BF00-4891-BA83-315584607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19598"/>
              </p:ext>
            </p:extLst>
          </p:nvPr>
        </p:nvGraphicFramePr>
        <p:xfrm>
          <a:off x="6019800" y="3533282"/>
          <a:ext cx="2523144" cy="11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23" imgW="762106" imgH="561905" progId="PBrush">
                  <p:embed/>
                </p:oleObj>
              </mc:Choice>
              <mc:Fallback>
                <p:oleObj name="Bitmap Image" r:id="rId23" imgW="762106" imgH="561905" progId="PBrush">
                  <p:embed/>
                  <p:pic>
                    <p:nvPicPr>
                      <p:cNvPr id="133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533282"/>
                        <a:ext cx="2523144" cy="11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C58BF3-FB12-42E2-8D95-4148DE3EBF64}"/>
              </a:ext>
            </a:extLst>
          </p:cNvPr>
          <p:cNvSpPr txBox="1"/>
          <p:nvPr/>
        </p:nvSpPr>
        <p:spPr>
          <a:xfrm>
            <a:off x="2035806" y="5516848"/>
            <a:ext cx="135464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xmlns="" id="{BA5344EA-80E8-459F-AE71-A0FB86D6A5B4}"/>
              </a:ext>
            </a:extLst>
          </p:cNvPr>
          <p:cNvSpPr txBox="1"/>
          <p:nvPr/>
        </p:nvSpPr>
        <p:spPr>
          <a:xfrm>
            <a:off x="2310846" y="252939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5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5AC6AA-9CB3-42F9-036A-DAB6E7480065}"/>
              </a:ext>
            </a:extLst>
          </p:cNvPr>
          <p:cNvSpPr txBox="1"/>
          <p:nvPr/>
        </p:nvSpPr>
        <p:spPr>
          <a:xfrm>
            <a:off x="5181600" y="6399072"/>
            <a:ext cx="62471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Times New Roman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A8199-0524-6D4B-02A9-FA700D2F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97" y="2476500"/>
            <a:ext cx="7550606" cy="3253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40FE48-E802-6176-8E51-5F5E09F0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33049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533400" y="266700"/>
            <a:ext cx="17297400" cy="10020300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pic>
        <p:nvPicPr>
          <p:cNvPr id="40" name="Picture 2" descr="C:\Users\B\Pictures\z.png">
            <a:extLst>
              <a:ext uri="{FF2B5EF4-FFF2-40B4-BE49-F238E27FC236}">
                <a16:creationId xmlns:a16="http://schemas.microsoft.com/office/drawing/2014/main" xmlns="" id="{FFD67800-0D97-43C7-AC64-3DB635D7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0" y="3390900"/>
            <a:ext cx="17351890" cy="255962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E55BEE2-5A6C-4ABC-9F7C-197E7AF74E39}"/>
              </a:ext>
            </a:extLst>
          </p:cNvPr>
          <p:cNvSpPr txBox="1"/>
          <p:nvPr/>
        </p:nvSpPr>
        <p:spPr>
          <a:xfrm>
            <a:off x="5943600" y="419100"/>
            <a:ext cx="6863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76B181"/>
                </a:solidFill>
              </a:rPr>
              <a:t>NHÓM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A8199-0524-6D4B-02A9-FA700D2F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857500"/>
            <a:ext cx="7550606" cy="3253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40FE48-E802-6176-8E51-5F5E09F0A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33049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218097-EBA5-D424-0F55-9A49FE8A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086100"/>
            <a:ext cx="7489203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C90033-5A69-1BC5-5D6D-6862C079EC46}"/>
              </a:ext>
            </a:extLst>
          </p:cNvPr>
          <p:cNvSpPr/>
          <p:nvPr/>
        </p:nvSpPr>
        <p:spPr>
          <a:xfrm>
            <a:off x="14630400" y="723900"/>
            <a:ext cx="1676400" cy="9144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2D8934-1B82-515D-C905-FF724777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4300"/>
            <a:ext cx="18288001" cy="7801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0A1A84-7E8B-1D5E-0599-F6E513B2B971}"/>
              </a:ext>
            </a:extLst>
          </p:cNvPr>
          <p:cNvSpPr txBox="1"/>
          <p:nvPr/>
        </p:nvSpPr>
        <p:spPr>
          <a:xfrm>
            <a:off x="12594603" y="4458660"/>
            <a:ext cx="49503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Calibri Light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6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890325" y="-160837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19647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40822">
            <a:off x="14530377" y="6212489"/>
            <a:ext cx="1498629" cy="2270651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438853FA-751D-4228-BBDC-6D14E091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349" y="1904311"/>
            <a:ext cx="12461202" cy="258532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b,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Chọn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kiểu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trình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y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cho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văn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khác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,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quan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sát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sự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thay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đổi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của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các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dòng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chữ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đoạn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văn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Times New Roman" pitchFamily="18" charset="0"/>
              </a:rPr>
              <a:t>bản</a:t>
            </a:r>
            <a:r>
              <a:rPr lang="en-US" altLang="zh-CN" sz="54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  <a:endParaRPr lang="en-US" altLang="zh-CN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07EF447-9B3D-457A-8284-033C43454835}"/>
              </a:ext>
            </a:extLst>
          </p:cNvPr>
          <p:cNvSpPr txBox="1"/>
          <p:nvPr/>
        </p:nvSpPr>
        <p:spPr>
          <a:xfrm>
            <a:off x="3238594" y="4776596"/>
            <a:ext cx="12308114" cy="20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5369"/>
          <a:stretch>
            <a:fillRect/>
          </a:stretch>
        </p:blipFill>
        <p:spPr>
          <a:xfrm>
            <a:off x="761649" y="419100"/>
            <a:ext cx="16570710" cy="897356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5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1400350" y="1198355"/>
            <a:ext cx="14630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44" dirty="0" err="1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spc="144" dirty="0">
                <a:solidFill>
                  <a:srgbClr val="8B46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1" name="Picture 6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5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171DA153-E8D3-4769-8A5C-8DD00DE72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42" y="2947678"/>
            <a:ext cx="145440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5400" dirty="0">
              <a:solidFill>
                <a:srgbClr val="8B464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4F3D2CC2-E2DA-4BCE-AAA0-ED26E457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72" y="5251093"/>
            <a:ext cx="130573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5400" dirty="0">
                <a:solidFill>
                  <a:srgbClr val="8B464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" descr="C:\Users\B\Pictures\z.png">
            <a:extLst>
              <a:ext uri="{FF2B5EF4-FFF2-40B4-BE49-F238E27FC236}">
                <a16:creationId xmlns:a16="http://schemas.microsoft.com/office/drawing/2014/main" xmlns="" id="{25AF9A50-E2CD-45BF-959C-3F1C858D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61" y="6357787"/>
            <a:ext cx="12725400" cy="18771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286001" y="88986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4" name="Rounded Rectangle 3"/>
          <p:cNvSpPr/>
          <p:nvPr/>
        </p:nvSpPr>
        <p:spPr>
          <a:xfrm>
            <a:off x="5943600" y="6061867"/>
            <a:ext cx="11943308" cy="38552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solidFill>
                <a:srgbClr val="FF6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29" y="1104900"/>
            <a:ext cx="12309573" cy="18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066800" y="3085448"/>
            <a:ext cx="7180901" cy="2279369"/>
          </a:xfrm>
          <a:prstGeom prst="wedgeEllipseCallout">
            <a:avLst>
              <a:gd name="adj1" fmla="val 21809"/>
              <a:gd name="adj2" fmla="val 12034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E7409A48-B921-4132-ABF6-645B738899EA}"/>
              </a:ext>
            </a:extLst>
          </p:cNvPr>
          <p:cNvSpPr txBox="1"/>
          <p:nvPr/>
        </p:nvSpPr>
        <p:spPr>
          <a:xfrm>
            <a:off x="2286001" y="0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219200" y="2171701"/>
            <a:ext cx="15392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219200" y="3795326"/>
            <a:ext cx="1516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514350" algn="l"/>
              </a:tabLst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tabLst>
                <a:tab pos="514350" algn="l"/>
              </a:tabLst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>
              <a:tabLst>
                <a:tab pos="514350" algn="l"/>
              </a:tabLst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tabLst>
                <a:tab pos="514350" algn="l"/>
              </a:tabLst>
            </a:pP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89" name="Object 4"/>
          <p:cNvGraphicFramePr>
            <a:graphicFrameLocks noChangeAspect="1"/>
          </p:cNvGraphicFramePr>
          <p:nvPr/>
        </p:nvGraphicFramePr>
        <p:xfrm>
          <a:off x="2971800" y="7772400"/>
          <a:ext cx="11887200" cy="1802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3" imgW="2933333" imgH="600159" progId="PBrush">
                  <p:embed/>
                </p:oleObj>
              </mc:Choice>
              <mc:Fallback>
                <p:oleObj name="Bitmap Image" r:id="rId3" imgW="2933333" imgH="600159" progId="PBrush">
                  <p:embed/>
                  <p:pic>
                    <p:nvPicPr>
                      <p:cNvPr id="1638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7772400"/>
                        <a:ext cx="11887200" cy="1802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14516100" y="9258300"/>
            <a:ext cx="914400" cy="8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CC7FD546-DDD7-4EEF-8A80-AF9CCBE6B5F6}"/>
              </a:ext>
            </a:extLst>
          </p:cNvPr>
          <p:cNvSpPr txBox="1"/>
          <p:nvPr/>
        </p:nvSpPr>
        <p:spPr>
          <a:xfrm>
            <a:off x="2133600" y="358336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0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58056" y="-135483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305517" y="3649920"/>
            <a:ext cx="11775687" cy="214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999"/>
              </a:lnSpc>
            </a:pPr>
            <a:r>
              <a:rPr lang="en-US" sz="13800" b="1" spc="37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286001" y="88986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700"/>
          </a:p>
        </p:txBody>
      </p:sp>
      <p:sp>
        <p:nvSpPr>
          <p:cNvPr id="10" name="Rounded Rectangle 9"/>
          <p:cNvSpPr/>
          <p:nvPr/>
        </p:nvSpPr>
        <p:spPr>
          <a:xfrm>
            <a:off x="6551712" y="5791572"/>
            <a:ext cx="9450288" cy="309201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Đánh dấu (Bôi đen) các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700" dirty="0"/>
          </a:p>
        </p:txBody>
      </p:sp>
      <p:pic>
        <p:nvPicPr>
          <p:cNvPr id="11" name="Picture 10" descr="2 bé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6115608"/>
            <a:ext cx="3657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600200" y="1714500"/>
            <a:ext cx="1562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2.Trao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4727DF9-09B8-411C-ABF2-9211EDEA00FD}"/>
              </a:ext>
            </a:extLst>
          </p:cNvPr>
          <p:cNvSpPr txBox="1"/>
          <p:nvPr/>
        </p:nvSpPr>
        <p:spPr>
          <a:xfrm>
            <a:off x="2025889" y="203192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86001" y="914400"/>
            <a:ext cx="12873038" cy="425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3045" tIns="61523" rIns="123045" bIns="61523">
            <a:spAutoFit/>
          </a:bodyPr>
          <a:lstStyle/>
          <a:p>
            <a:pPr algn="ctr" defTabSz="1231107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sz="765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</a:endParaRPr>
          </a:p>
          <a:p>
            <a:pPr algn="ctr" defTabSz="1231107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sz="285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</a:endParaRPr>
          </a:p>
          <a:p>
            <a:pPr algn="ctr" defTabSz="1231107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sz="945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HelvetInsH" pitchFamily="34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286001" y="-253914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75" name="WordArt 18"/>
          <p:cNvSpPr>
            <a:spLocks noChangeArrowheads="1" noChangeShapeType="1" noTextEdit="1"/>
          </p:cNvSpPr>
          <p:nvPr/>
        </p:nvSpPr>
        <p:spPr bwMode="auto">
          <a:xfrm>
            <a:off x="4000500" y="3543300"/>
            <a:ext cx="10287000" cy="4800600"/>
          </a:xfrm>
          <a:prstGeom prst="rect">
            <a:avLst/>
          </a:prstGeom>
        </p:spPr>
        <p:txBody>
          <a:bodyPr wrap="none" fromWordArt="1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371600">
              <a:defRPr/>
            </a:pPr>
            <a:r>
              <a:rPr lang="vi-VN" sz="7200" b="1" kern="10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Chân thành cảm ơn </a:t>
            </a:r>
            <a:endParaRPr lang="en-US" sz="7200" b="1" kern="10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  <a:p>
            <a:pPr algn="ctr" defTabSz="1371600">
              <a:defRPr/>
            </a:pPr>
            <a:r>
              <a:rPr lang="vi-VN" sz="7200" b="1" kern="10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quý thầy cô và các em</a:t>
            </a:r>
            <a:r>
              <a:rPr lang="en-US" sz="7200" b="1" kern="10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!</a:t>
            </a:r>
            <a:r>
              <a:rPr lang="vi-VN" sz="7200" b="1" kern="10" cap="all" dirty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 </a:t>
            </a:r>
            <a:endParaRPr lang="en-US" sz="7200" b="1" kern="10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25605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0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515475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515475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ba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9515475"/>
            <a:ext cx="4572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0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4914900"/>
            <a:ext cx="7715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0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5" y="5029200"/>
            <a:ext cx="771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0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5" y="457200"/>
            <a:ext cx="771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0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342900"/>
            <a:ext cx="77152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4" descr="D:\TOAN\Hinh anh\hinh dong\pháo hoa\pháo hoa\khodohoa.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1143001"/>
            <a:ext cx="207168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" descr="D:\TOAN\Hinh anh\hinh dong\pháo hoa\pháo hoa\khodohoa.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6972301"/>
            <a:ext cx="207168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4" descr="D:\TOAN\Hinh anh\hinh dong\pháo hoa\pháo hoa\khodohoa.com (3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1" y="6972301"/>
            <a:ext cx="207168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6" descr="D:\TOAN\Hinh anh\hinh dong\pháo hoa\pháo hoa\khodohoa.com (2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0" y="1485900"/>
            <a:ext cx="2857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6" descr="D:\TOAN\Hinh anh\hinh dong\pháo hoa\pháo hoa\khodohoa.com (2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172201"/>
            <a:ext cx="10715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6" descr="D:\TOAN\Hinh anh\hinh dong\pháo hoa\pháo hoa\khodohoa.com (2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1143001"/>
            <a:ext cx="10715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22459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30156" y="-9000009"/>
            <a:ext cx="20622818" cy="15750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200" y="954798"/>
            <a:ext cx="17221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1</a:t>
            </a:r>
            <a:r>
              <a:rPr lang="en-US" altLang="zh-CN" sz="6000" b="1" dirty="0">
                <a:latin typeface="Times New Roman" pitchFamily="18" charset="0"/>
              </a:rPr>
              <a:t>: </a:t>
            </a:r>
            <a:r>
              <a:rPr lang="en-US" altLang="zh-CN" sz="6000" dirty="0" err="1">
                <a:latin typeface="Times New Roman" pitchFamily="18" charset="0"/>
              </a:rPr>
              <a:t>Muốn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tăng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kích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thước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thụt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lề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vi-VN" sz="6000" dirty="0">
                <a:latin typeface="Times New Roman" pitchFamily="18" charset="0"/>
              </a:rPr>
              <a:t>đ</a:t>
            </a:r>
            <a:r>
              <a:rPr lang="en-US" altLang="zh-CN" sz="6000" dirty="0" err="1">
                <a:latin typeface="Times New Roman" pitchFamily="18" charset="0"/>
              </a:rPr>
              <a:t>oạn</a:t>
            </a:r>
            <a:r>
              <a:rPr lang="en-US" altLang="zh-CN" sz="6000" dirty="0">
                <a:latin typeface="Times New Roman" pitchFamily="18" charset="0"/>
              </a:rPr>
              <a:t> v</a:t>
            </a:r>
            <a:r>
              <a:rPr lang="vi-VN" sz="6000" dirty="0">
                <a:latin typeface="Times New Roman" pitchFamily="18" charset="0"/>
              </a:rPr>
              <a:t>ă</a:t>
            </a:r>
            <a:r>
              <a:rPr lang="en-US" altLang="zh-CN" sz="6000" dirty="0">
                <a:latin typeface="Times New Roman" pitchFamily="18" charset="0"/>
              </a:rPr>
              <a:t>n </a:t>
            </a:r>
            <a:r>
              <a:rPr lang="en-US" altLang="zh-CN" sz="6000" dirty="0" err="1">
                <a:latin typeface="Times New Roman" pitchFamily="18" charset="0"/>
              </a:rPr>
              <a:t>bản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em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phải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chọn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biểu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tượng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nào</a:t>
            </a:r>
            <a:r>
              <a:rPr lang="en-US" altLang="zh-CN" sz="6000" dirty="0">
                <a:latin typeface="Times New Roman" pitchFamily="18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A9009A-6232-426A-A081-809E0CD1B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900" y="3848100"/>
            <a:ext cx="1847850" cy="17299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81D9657-E917-46EC-8696-7D9F545BB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4593215-3D02-41F8-9132-567D3CDA8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1000" y="3650392"/>
            <a:ext cx="1981200" cy="18547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0047367-2F75-4384-B9D2-EAAF78C03197}"/>
              </a:ext>
            </a:extLst>
          </p:cNvPr>
          <p:cNvSpPr txBox="1"/>
          <p:nvPr/>
        </p:nvSpPr>
        <p:spPr>
          <a:xfrm>
            <a:off x="3429000" y="60579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5C8F5F-F9D8-452A-B5DA-C515BD5FD25B}"/>
              </a:ext>
            </a:extLst>
          </p:cNvPr>
          <p:cNvSpPr txBox="1"/>
          <p:nvPr/>
        </p:nvSpPr>
        <p:spPr>
          <a:xfrm>
            <a:off x="7924800" y="60579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CCA5AC4-5154-4B8B-83C1-A245524914DD}"/>
              </a:ext>
            </a:extLst>
          </p:cNvPr>
          <p:cNvSpPr txBox="1"/>
          <p:nvPr/>
        </p:nvSpPr>
        <p:spPr>
          <a:xfrm>
            <a:off x="12268200" y="6031282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7902A1B-338F-4753-8E7D-F95926A1701F}"/>
              </a:ext>
            </a:extLst>
          </p:cNvPr>
          <p:cNvSpPr/>
          <p:nvPr/>
        </p:nvSpPr>
        <p:spPr>
          <a:xfrm>
            <a:off x="7524750" y="5971125"/>
            <a:ext cx="1695450" cy="16298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xmlns="" id="{694C6D68-5F6A-4225-AE6A-F67DE15AEEB4}"/>
              </a:ext>
            </a:extLst>
          </p:cNvPr>
          <p:cNvSpPr txBox="1"/>
          <p:nvPr/>
        </p:nvSpPr>
        <p:spPr>
          <a:xfrm>
            <a:off x="1901725" y="386210"/>
            <a:ext cx="15468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2: </a:t>
            </a:r>
            <a:r>
              <a:rPr lang="en-US" altLang="zh-CN" sz="6000" dirty="0" err="1">
                <a:latin typeface="Times New Roman" pitchFamily="18" charset="0"/>
              </a:rPr>
              <a:t>Muốn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giảm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kích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thước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thụt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lề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vi-VN" sz="6000" dirty="0">
                <a:latin typeface="Times New Roman" pitchFamily="18" charset="0"/>
              </a:rPr>
              <a:t>đ</a:t>
            </a:r>
            <a:r>
              <a:rPr lang="en-US" altLang="zh-CN" sz="6000" dirty="0" err="1">
                <a:latin typeface="Times New Roman" pitchFamily="18" charset="0"/>
              </a:rPr>
              <a:t>oạn</a:t>
            </a:r>
            <a:r>
              <a:rPr lang="en-US" altLang="zh-CN" sz="6000" dirty="0">
                <a:latin typeface="Times New Roman" pitchFamily="18" charset="0"/>
              </a:rPr>
              <a:t> v</a:t>
            </a:r>
            <a:r>
              <a:rPr lang="vi-VN" sz="6000" dirty="0">
                <a:latin typeface="Times New Roman" pitchFamily="18" charset="0"/>
              </a:rPr>
              <a:t>ă</a:t>
            </a:r>
            <a:r>
              <a:rPr lang="en-US" altLang="zh-CN" sz="6000" dirty="0">
                <a:latin typeface="Times New Roman" pitchFamily="18" charset="0"/>
              </a:rPr>
              <a:t>n </a:t>
            </a:r>
            <a:r>
              <a:rPr lang="en-US" altLang="zh-CN" sz="6000" dirty="0" err="1">
                <a:latin typeface="Times New Roman" pitchFamily="18" charset="0"/>
              </a:rPr>
              <a:t>bản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em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phải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chọn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biểu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tượng</a:t>
            </a:r>
            <a:r>
              <a:rPr lang="en-US" altLang="zh-CN" sz="6000" dirty="0">
                <a:latin typeface="Times New Roman" pitchFamily="18" charset="0"/>
              </a:rPr>
              <a:t> </a:t>
            </a:r>
            <a:r>
              <a:rPr lang="en-US" altLang="zh-CN" sz="6000" dirty="0" err="1">
                <a:latin typeface="Times New Roman" pitchFamily="18" charset="0"/>
              </a:rPr>
              <a:t>nào</a:t>
            </a:r>
            <a:r>
              <a:rPr lang="en-US" altLang="zh-CN" sz="6000" dirty="0">
                <a:latin typeface="Times New Roman" pitchFamily="18" charset="0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442A50D-243B-4077-AE9A-264F403AB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900" y="3858514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8C76702-C292-40A6-BD7B-9664815E4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0EA87E9-B83E-42C9-9080-EA368772EC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1000" y="3650392"/>
            <a:ext cx="1981200" cy="18547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6CB1F6-ABF2-4CB9-A8C1-F0521C9B3FE5}"/>
              </a:ext>
            </a:extLst>
          </p:cNvPr>
          <p:cNvSpPr txBox="1"/>
          <p:nvPr/>
        </p:nvSpPr>
        <p:spPr>
          <a:xfrm>
            <a:off x="3141852" y="570744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48EF78C-67CE-415E-9301-85BC71A5DADF}"/>
              </a:ext>
            </a:extLst>
          </p:cNvPr>
          <p:cNvSpPr txBox="1"/>
          <p:nvPr/>
        </p:nvSpPr>
        <p:spPr>
          <a:xfrm>
            <a:off x="7772400" y="57531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7D5691F-27FA-4DFA-A4AA-3051B7DB5746}"/>
              </a:ext>
            </a:extLst>
          </p:cNvPr>
          <p:cNvSpPr txBox="1"/>
          <p:nvPr/>
        </p:nvSpPr>
        <p:spPr>
          <a:xfrm>
            <a:off x="12018190" y="56769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5152712C-5F27-44B4-A68B-ABAFCEE14579}"/>
              </a:ext>
            </a:extLst>
          </p:cNvPr>
          <p:cNvSpPr/>
          <p:nvPr/>
        </p:nvSpPr>
        <p:spPr>
          <a:xfrm>
            <a:off x="3124200" y="5829300"/>
            <a:ext cx="1524000" cy="15696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253" y="178164"/>
            <a:ext cx="17313347" cy="99078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xmlns="" id="{3490AB8F-485F-498A-9ED8-A20693355091}"/>
              </a:ext>
            </a:extLst>
          </p:cNvPr>
          <p:cNvSpPr txBox="1"/>
          <p:nvPr/>
        </p:nvSpPr>
        <p:spPr>
          <a:xfrm>
            <a:off x="914400" y="964433"/>
            <a:ext cx="15468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6000" b="1" dirty="0">
                <a:solidFill>
                  <a:srgbClr val="0033CC"/>
                </a:solidFill>
                <a:latin typeface="Times New Roman" pitchFamily="18" charset="0"/>
              </a:rPr>
              <a:t> 3: </a:t>
            </a:r>
            <a:r>
              <a:rPr lang="en-US" altLang="zh-CN" sz="6000" b="1" dirty="0" err="1">
                <a:latin typeface="Times New Roman" pitchFamily="18" charset="0"/>
              </a:rPr>
              <a:t>Để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giãn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khoảng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cách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giữa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các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dòng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trong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văn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bản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em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chọn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biểu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tượng</a:t>
            </a:r>
            <a:r>
              <a:rPr lang="en-US" altLang="zh-CN" sz="6000" b="1" dirty="0">
                <a:latin typeface="Times New Roman" pitchFamily="18" charset="0"/>
              </a:rPr>
              <a:t> </a:t>
            </a:r>
            <a:r>
              <a:rPr lang="en-US" altLang="zh-CN" sz="6000" b="1" dirty="0" err="1">
                <a:latin typeface="Times New Roman" pitchFamily="18" charset="0"/>
              </a:rPr>
              <a:t>nào</a:t>
            </a:r>
            <a:r>
              <a:rPr lang="en-US" altLang="zh-CN" sz="6000" b="1" dirty="0">
                <a:latin typeface="Times New Roman" pitchFamily="18" charset="0"/>
              </a:rPr>
              <a:t>?</a:t>
            </a:r>
            <a:endParaRPr lang="en-US" altLang="zh-CN" sz="6000" dirty="0">
              <a:latin typeface="Times New Roman" pitchFamily="18" charset="0"/>
            </a:endParaRPr>
          </a:p>
        </p:txBody>
      </p:sp>
      <p:grpSp>
        <p:nvGrpSpPr>
          <p:cNvPr id="29" name="Group 25">
            <a:extLst>
              <a:ext uri="{FF2B5EF4-FFF2-40B4-BE49-F238E27FC236}">
                <a16:creationId xmlns:a16="http://schemas.microsoft.com/office/drawing/2014/main" xmlns="" id="{5F78A9B4-7FB5-44B0-87A0-165D196AC232}"/>
              </a:ext>
            </a:extLst>
          </p:cNvPr>
          <p:cNvGrpSpPr/>
          <p:nvPr/>
        </p:nvGrpSpPr>
        <p:grpSpPr>
          <a:xfrm>
            <a:off x="3994316" y="2906884"/>
            <a:ext cx="10604168" cy="148110"/>
            <a:chOff x="0" y="0"/>
            <a:chExt cx="14138891" cy="197480"/>
          </a:xfrm>
        </p:grpSpPr>
        <p:pic>
          <p:nvPicPr>
            <p:cNvPr id="30" name="Picture 26">
              <a:extLst>
                <a:ext uri="{FF2B5EF4-FFF2-40B4-BE49-F238E27FC236}">
                  <a16:creationId xmlns:a16="http://schemas.microsoft.com/office/drawing/2014/main" xmlns="" id="{F192664F-4EE2-4C46-A618-0E600E8EB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xmlns="" id="{8C3616CB-0A84-4619-AE55-7CE19BA23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32" name="Picture 28">
              <a:extLst>
                <a:ext uri="{FF2B5EF4-FFF2-40B4-BE49-F238E27FC236}">
                  <a16:creationId xmlns:a16="http://schemas.microsoft.com/office/drawing/2014/main" xmlns="" id="{612AE706-09E9-4A45-8E78-765DDB230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2B8C079-8C27-4820-BFFE-60C671A1BB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7255" y="3790891"/>
            <a:ext cx="1847850" cy="17508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13062D-16CE-465B-AA25-CA6692A4E1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0950" y="3790891"/>
            <a:ext cx="1847850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280725-992C-4A66-AA40-70DBE2760034}"/>
              </a:ext>
            </a:extLst>
          </p:cNvPr>
          <p:cNvSpPr txBox="1"/>
          <p:nvPr/>
        </p:nvSpPr>
        <p:spPr>
          <a:xfrm>
            <a:off x="4119180" y="566371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0FE836D-9640-4516-891A-EC2B8D351877}"/>
              </a:ext>
            </a:extLst>
          </p:cNvPr>
          <p:cNvSpPr txBox="1"/>
          <p:nvPr/>
        </p:nvSpPr>
        <p:spPr>
          <a:xfrm>
            <a:off x="7762875" y="5634239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96CAA51-82DF-4A0B-942C-536B768BA2EF}"/>
              </a:ext>
            </a:extLst>
          </p:cNvPr>
          <p:cNvSpPr txBox="1"/>
          <p:nvPr/>
        </p:nvSpPr>
        <p:spPr>
          <a:xfrm>
            <a:off x="11624368" y="5600700"/>
            <a:ext cx="155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5E43D618-57F7-4F66-BD5E-6D1F677038B3}"/>
              </a:ext>
            </a:extLst>
          </p:cNvPr>
          <p:cNvSpPr/>
          <p:nvPr/>
        </p:nvSpPr>
        <p:spPr>
          <a:xfrm>
            <a:off x="11747450" y="5634238"/>
            <a:ext cx="1435150" cy="14408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D2F0A11-BA41-4760-9876-85EC870588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19953" y="3790891"/>
            <a:ext cx="2622238" cy="17299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1331703"/>
            <a:ext cx="18364199" cy="8504248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xmlns="" id="{AB1B87A6-30C9-407D-B30C-0FFED54C9CD7}"/>
              </a:ext>
            </a:extLst>
          </p:cNvPr>
          <p:cNvSpPr txBox="1"/>
          <p:nvPr/>
        </p:nvSpPr>
        <p:spPr>
          <a:xfrm>
            <a:off x="1143000" y="1882614"/>
            <a:ext cx="15468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0070C0"/>
                </a:solidFill>
                <a:latin typeface="Times New Roman" pitchFamily="18" charset="0"/>
              </a:rPr>
              <a:t>Câu</a:t>
            </a:r>
            <a:r>
              <a:rPr lang="en-US" altLang="zh-CN" sz="6000" b="1" dirty="0">
                <a:solidFill>
                  <a:srgbClr val="0070C0"/>
                </a:solidFill>
                <a:latin typeface="Times New Roman" pitchFamily="18" charset="0"/>
              </a:rPr>
              <a:t> 4: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….?</a:t>
            </a:r>
            <a:endParaRPr lang="en-US" altLang="zh-CN" sz="6000" b="1" dirty="0">
              <a:latin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A6985C9-28E9-4496-9795-124076840A6E}"/>
              </a:ext>
            </a:extLst>
          </p:cNvPr>
          <p:cNvSpPr/>
          <p:nvPr/>
        </p:nvSpPr>
        <p:spPr>
          <a:xfrm>
            <a:off x="8610600" y="6210300"/>
            <a:ext cx="1524000" cy="14279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E9B026C-7700-4842-B9B3-C6A6C2E5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07" y="4828325"/>
            <a:ext cx="2771667" cy="13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4">
            <a:extLst>
              <a:ext uri="{FF2B5EF4-FFF2-40B4-BE49-F238E27FC236}">
                <a16:creationId xmlns:a16="http://schemas.microsoft.com/office/drawing/2014/main" xmlns="" id="{C510D673-6396-4B82-A98D-D4F46BCAD391}"/>
              </a:ext>
            </a:extLst>
          </p:cNvPr>
          <p:cNvGrpSpPr>
            <a:grpSpLocks/>
          </p:cNvGrpSpPr>
          <p:nvPr/>
        </p:nvGrpSpPr>
        <p:grpSpPr bwMode="auto">
          <a:xfrm>
            <a:off x="13965350" y="4610100"/>
            <a:ext cx="3933634" cy="1696375"/>
            <a:chOff x="2438400" y="4373562"/>
            <a:chExt cx="3200400" cy="802428"/>
          </a:xfrm>
        </p:grpSpPr>
        <p:sp>
          <p:nvSpPr>
            <p:cNvPr id="18" name="TextBox 5">
              <a:extLst>
                <a:ext uri="{FF2B5EF4-FFF2-40B4-BE49-F238E27FC236}">
                  <a16:creationId xmlns:a16="http://schemas.microsoft.com/office/drawing/2014/main" xmlns="" id="{30C88E48-2A6C-4B6E-AB51-6390DA36E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54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xmlns="" id="{4524A381-2662-4B2F-98BD-2773D0A7E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xmlns="" id="{71511FAB-8DDE-470A-83BB-7F2B5E652243}"/>
              </a:ext>
            </a:extLst>
          </p:cNvPr>
          <p:cNvGrpSpPr>
            <a:grpSpLocks/>
          </p:cNvGrpSpPr>
          <p:nvPr/>
        </p:nvGrpSpPr>
        <p:grpSpPr bwMode="auto">
          <a:xfrm>
            <a:off x="5804141" y="4950988"/>
            <a:ext cx="6199617" cy="1215721"/>
            <a:chOff x="2466109" y="3668539"/>
            <a:chExt cx="3770604" cy="553998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xmlns="" id="{91E14A83-BB78-4D2D-9DF6-AD7125C68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109" y="3668539"/>
              <a:ext cx="243840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1E5D0E40-4CD6-48AF-A637-96F19DC00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104429" y="3721157"/>
              <a:ext cx="3132284" cy="46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9A8940-260B-4CAF-8A6A-742858C26883}"/>
              </a:ext>
            </a:extLst>
          </p:cNvPr>
          <p:cNvSpPr txBox="1"/>
          <p:nvPr/>
        </p:nvSpPr>
        <p:spPr>
          <a:xfrm>
            <a:off x="2059690" y="61648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25B2525-1089-4D65-93C4-86B371C60D77}"/>
              </a:ext>
            </a:extLst>
          </p:cNvPr>
          <p:cNvSpPr txBox="1"/>
          <p:nvPr/>
        </p:nvSpPr>
        <p:spPr>
          <a:xfrm>
            <a:off x="8692501" y="6113813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DC73211-FA12-4B70-96AF-C50E02EDB942}"/>
              </a:ext>
            </a:extLst>
          </p:cNvPr>
          <p:cNvSpPr txBox="1"/>
          <p:nvPr/>
        </p:nvSpPr>
        <p:spPr>
          <a:xfrm>
            <a:off x="14688823" y="6224090"/>
            <a:ext cx="155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133600" y="3800533"/>
            <a:ext cx="14782800" cy="2953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</a:pPr>
            <a:r>
              <a:rPr lang="en-US" sz="81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 KIỂU TRÌNH BÀY CÓ SẴN CHO ĐOẠN VĂN BẢN</a:t>
            </a:r>
            <a:endParaRPr lang="vi-VN" sz="8100" b="1" dirty="0">
              <a:ln w="285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39291" y="2552700"/>
            <a:ext cx="3609417" cy="9480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413664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38100" y="0"/>
            <a:ext cx="5981705" cy="4572000"/>
            <a:chOff x="96" y="57"/>
            <a:chExt cx="1884" cy="1920"/>
          </a:xfrm>
        </p:grpSpPr>
        <p:pic>
          <p:nvPicPr>
            <p:cNvPr id="6159" name="Picture 3" descr="00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" y="57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0" name="Picture 4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9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12353938" y="-100008"/>
            <a:ext cx="5934074" cy="4557713"/>
            <a:chOff x="3825" y="93"/>
            <a:chExt cx="1869" cy="1914"/>
          </a:xfrm>
        </p:grpSpPr>
        <p:pic>
          <p:nvPicPr>
            <p:cNvPr id="6157" name="Picture 6" descr="00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25" y="93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7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0" y="22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8" name="Group 8"/>
          <p:cNvGrpSpPr>
            <a:grpSpLocks/>
          </p:cNvGrpSpPr>
          <p:nvPr/>
        </p:nvGrpSpPr>
        <p:grpSpPr bwMode="auto">
          <a:xfrm rot="16200000">
            <a:off x="804866" y="4995863"/>
            <a:ext cx="4486277" cy="6096000"/>
            <a:chOff x="96" y="57"/>
            <a:chExt cx="1884" cy="1920"/>
          </a:xfrm>
        </p:grpSpPr>
        <p:pic>
          <p:nvPicPr>
            <p:cNvPr id="6155" name="Picture 9" descr="00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" y="57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0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9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9" name="Group 11"/>
          <p:cNvGrpSpPr>
            <a:grpSpLocks/>
          </p:cNvGrpSpPr>
          <p:nvPr/>
        </p:nvGrpSpPr>
        <p:grpSpPr bwMode="auto">
          <a:xfrm rot="5400000">
            <a:off x="13176659" y="4951817"/>
            <a:ext cx="4450556" cy="6076952"/>
            <a:chOff x="3825" y="93"/>
            <a:chExt cx="1869" cy="1914"/>
          </a:xfrm>
        </p:grpSpPr>
        <p:pic>
          <p:nvPicPr>
            <p:cNvPr id="6153" name="Picture 12" descr="00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25" y="93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3" descr="00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0" y="22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0" name="Picture 15" descr="ani-23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8801100"/>
            <a:ext cx="3048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743200" y="4000500"/>
            <a:ext cx="13563600" cy="2743200"/>
          </a:xfrm>
          <a:prstGeom prst="rect">
            <a:avLst/>
          </a:prstGeom>
        </p:spPr>
        <p:txBody>
          <a:bodyPr wrap="none" lIns="81044" tIns="40523" rIns="81044" bIns="4052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/>
            <a:endParaRPr lang="en-US" sz="4001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52405" y="2013396"/>
            <a:ext cx="17980158" cy="192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4" tIns="40523" rIns="81044" bIns="40523">
            <a:spAutoFit/>
          </a:bodyPr>
          <a:lstStyle/>
          <a:p>
            <a:pPr algn="ctr" defTabSz="1371600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3: </a:t>
            </a: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 KIỂU TRÌNH BÀY CÓ SẴN CHO ĐOẠN VĂN BẢN.</a:t>
            </a:r>
            <a:endParaRPr lang="vi-VN" sz="6000" b="1" dirty="0">
              <a:ln w="285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891028" y="4249632"/>
            <a:ext cx="16043141" cy="426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4" tIns="40523" rIns="81044" bIns="40523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lang="en-US" sz="5600" b="1" i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5600" b="1" i="1" dirty="0" err="1">
                <a:solidFill>
                  <a:srgbClr val="0000FF"/>
                </a:solidFill>
                <a:latin typeface="Times New Roman" pitchFamily="18" charset="0"/>
              </a:rPr>
              <a:t>Mục</a:t>
            </a:r>
            <a:r>
              <a:rPr lang="en-US" sz="5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5600" b="1" i="1" dirty="0" err="1">
                <a:solidFill>
                  <a:srgbClr val="0000FF"/>
                </a:solidFill>
                <a:latin typeface="Times New Roman" pitchFamily="18" charset="0"/>
              </a:rPr>
              <a:t>tiêu</a:t>
            </a:r>
            <a:endParaRPr lang="en-US" sz="56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685800" indent="-685800" algn="just" defTabSz="1371600">
              <a:spcBef>
                <a:spcPct val="50000"/>
              </a:spcBef>
              <a:buFontTx/>
              <a:buChar char="-"/>
            </a:pP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kiểu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sẵn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đoạn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  <a:p>
            <a:pPr marL="685800" indent="-685800" algn="just" defTabSz="1371600">
              <a:spcBef>
                <a:spcPct val="50000"/>
              </a:spcBef>
              <a:buFontTx/>
              <a:buChar char="-"/>
            </a:pP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371600">
              <a:spcBef>
                <a:spcPct val="50000"/>
              </a:spcBef>
            </a:pPr>
            <a:endParaRPr lang="en-US" sz="48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D9B2CC-0F24-40CA-B24F-D776D53394BA}"/>
              </a:ext>
            </a:extLst>
          </p:cNvPr>
          <p:cNvSpPr txBox="1"/>
          <p:nvPr/>
        </p:nvSpPr>
        <p:spPr>
          <a:xfrm>
            <a:off x="4025543" y="874660"/>
            <a:ext cx="950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081832" y="-2872145"/>
            <a:ext cx="8314897" cy="16059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554295" y="7808212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45331" y="1560273"/>
            <a:ext cx="1476962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400" b="1" i="0" u="none" strike="noStrike" kern="1200" cap="none" spc="374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374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37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37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4400" b="1" i="0" u="none" strike="noStrike" kern="1200" cap="none" spc="374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030257" y="645160"/>
            <a:ext cx="2283306" cy="662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483F98-4126-444D-BCD1-F0AF100A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967" y="4275270"/>
            <a:ext cx="8936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1.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Mở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một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đoạn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văn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bản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có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646B3C"/>
                </a:solidFill>
                <a:latin typeface="Times New Roman" pitchFamily="18" charset="0"/>
              </a:rPr>
              <a:t>sẵn</a:t>
            </a:r>
            <a:r>
              <a:rPr lang="en-US" altLang="zh-CN" sz="4800" b="1" dirty="0">
                <a:solidFill>
                  <a:srgbClr val="646B3C"/>
                </a:solidFill>
                <a:latin typeface="Times New Roman" pitchFamily="18" charset="0"/>
              </a:rPr>
              <a:t>.</a:t>
            </a:r>
            <a:endParaRPr lang="en-US" altLang="zh-CN" sz="4800" b="1" dirty="0">
              <a:solidFill>
                <a:srgbClr val="646B3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9686C86E-2D77-4AE6-A0C9-71989666256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6" y="4425368"/>
            <a:ext cx="400756" cy="3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709</Words>
  <Application>Microsoft Office PowerPoint</Application>
  <PresentationFormat>Custom</PresentationFormat>
  <Paragraphs>88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幼圆</vt:lpstr>
      <vt:lpstr>Century Gothic</vt:lpstr>
      <vt:lpstr>Times New Roman</vt:lpstr>
      <vt:lpstr>Tahoma</vt:lpstr>
      <vt:lpstr>อีฟดอวอิ้ง Bold</vt:lpstr>
      <vt:lpstr>Bobby Jones Soft</vt:lpstr>
      <vt:lpstr>Calibri</vt:lpstr>
      <vt:lpstr>Wingdings 3</vt:lpstr>
      <vt:lpstr>Calibri Light</vt:lpstr>
      <vt:lpstr>宋体</vt:lpstr>
      <vt:lpstr>.VnHelvetInsH</vt:lpstr>
      <vt:lpstr>Office Theme</vt:lpstr>
      <vt:lpstr>1_Office Theme</vt:lpstr>
      <vt:lpstr>Wisp</vt:lpstr>
      <vt:lpstr>2_Office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Redstar</cp:lastModifiedBy>
  <cp:revision>27</cp:revision>
  <dcterms:created xsi:type="dcterms:W3CDTF">2006-08-16T00:00:00Z</dcterms:created>
  <dcterms:modified xsi:type="dcterms:W3CDTF">2025-03-28T08:15:58Z</dcterms:modified>
  <dc:identifier>DAEyhycO4EU</dc:identifier>
</cp:coreProperties>
</file>