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4" r:id="rId3"/>
  </p:sldMasterIdLst>
  <p:notesMasterIdLst>
    <p:notesMasterId r:id="rId16"/>
  </p:notesMasterIdLst>
  <p:sldIdLst>
    <p:sldId id="292" r:id="rId4"/>
    <p:sldId id="301" r:id="rId5"/>
    <p:sldId id="302" r:id="rId6"/>
    <p:sldId id="303" r:id="rId7"/>
    <p:sldId id="321" r:id="rId8"/>
    <p:sldId id="304" r:id="rId9"/>
    <p:sldId id="306" r:id="rId10"/>
    <p:sldId id="318" r:id="rId11"/>
    <p:sldId id="275" r:id="rId12"/>
    <p:sldId id="307" r:id="rId13"/>
    <p:sldId id="320" r:id="rId14"/>
    <p:sldId id="319" r:id="rId15"/>
  </p:sldIdLst>
  <p:sldSz cx="12192000" cy="6858000"/>
  <p:notesSz cx="6858000" cy="9144000"/>
  <p:embeddedFontLst>
    <p:embeddedFont>
      <p:font typeface=".VnAvant" panose="020B7200000000000000"/>
      <p:regular r:id="rId17"/>
      <p:bold r:id="rId18"/>
      <p:italic r:id="rId19"/>
      <p:boldItalic r:id="rId20"/>
    </p:embeddedFont>
    <p:embeddedFont>
      <p:font typeface="HP001 4 hàng" panose="020B0604020202020204" charset="0"/>
      <p:regular r:id="rId21"/>
      <p:bold r:id="rId22"/>
    </p:embeddedFont>
    <p:embeddedFont>
      <p:font typeface="Segoe UI Black" panose="020B0A02040204020203" pitchFamily="34" charset="0"/>
      <p:bold r:id="rId23"/>
      <p:boldItalic r:id="rId24"/>
    </p:embeddedFont>
    <p:embeddedFont>
      <p:font typeface="Times-Narrow" panose="02020500000000000000" charset="0"/>
      <p:italic r:id="rId25"/>
      <p:bold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0066"/>
    <a:srgbClr val="7D4C18"/>
    <a:srgbClr val="6E3D0C"/>
    <a:srgbClr val="FF99FF"/>
    <a:srgbClr val="FF66FF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6A0CE1-FCB1-4D18-BD0A-E267214A284E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D1B0E5-BE2F-41ED-8780-B15177987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17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6F57-9428-4501-9C33-0C63354A8723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7020-1590-45C3-B114-8C4E8C238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9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314D-FCE9-4F96-8760-3AE857EC0C3F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44A6-E8D9-4046-96A5-A2E4C33DC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3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3A8E-2A1F-4A11-938B-01D49E0FB7D6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2074-82F9-4D3B-8728-5BF67805B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04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849583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20442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563023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525307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743028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624913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220345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75882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486B-84DF-424C-99E5-2593FF9BBF78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1DB4-0465-4AFA-8B8B-B9EBD650A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0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379978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477940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6156065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074100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3BAC-EC0B-4155-94C3-B5461FF6A107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8B7A-C877-4C9C-95C2-2BC62790E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9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798B-7E6D-4A5D-BE91-1CDDC3FE1977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E74E-F3A1-44BE-BF4A-7E66D0456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6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582B-7582-4FAA-9175-D9D4CE6FACEA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D554-3C20-4495-92C3-83FDC959C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6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AE7A6-B96D-4B4E-8E86-F3780B30453B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250D-C90D-4C75-99CD-EC8D4FE43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2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DC95-AE73-4466-89A3-663C83CFB5C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D0CF-5620-419C-9315-BF4CF7705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6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5E1B-D74B-4341-BBCD-98E79FA7BCEE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AEAB-07D2-4CA9-BE99-DCBDD37E6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1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93BEA-B2BD-4ED6-B69C-993790FE47B6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5BDA-2B5F-473E-9313-5DBC57474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6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D16AB0-A53C-4BE0-BC62-11EDCC799483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B97713-6C07-46D6-8BD9-E51DA6934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slow" advClick="0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080-hoa-135b04f1e8067e0_74f5c76253c1eb10ba36d359f9c90a0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3"/>
          <p:cNvSpPr/>
          <p:nvPr/>
        </p:nvSpPr>
        <p:spPr>
          <a:xfrm>
            <a:off x="334935" y="1782140"/>
            <a:ext cx="11274804" cy="1895362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ctr" eaLnBrk="1" hangingPunct="1"/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Chào</a:t>
            </a:r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vi-VN" altLang="zh-CN" sz="6600" b="1" dirty="0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m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ừng</a:t>
            </a:r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sinh</a:t>
            </a:r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lớp</a:t>
            </a:r>
            <a:r>
              <a:rPr lang="vi-VN" altLang="zh-CN" sz="6600" b="1" dirty="0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1</a:t>
            </a:r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A</a:t>
            </a:r>
            <a:endParaRPr lang="en-US" altLang="zh-CN" sz="66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27898" y="125834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0000"/>
                </a:solidFill>
                <a:latin typeface="UTM Avo"/>
              </a:rPr>
              <a:t>3. Tập đọc</a:t>
            </a:r>
          </a:p>
        </p:txBody>
      </p:sp>
      <p:pic>
        <p:nvPicPr>
          <p:cNvPr id="2050" name="Picture 2" descr="https://scontent-hkg4-1.xx.fbcdn.net/v/t1.15752-9/fr/cp0/e15/q65/159004385_5444751418875759_1458294354374270679_n.jpg?_nc_cat=107&amp;ccb=1-3&amp;_nc_sid=58c789&amp;efg=eyJpIjoidCJ9&amp;_nc_ohc=jHxntbd2B5QAX_vztQs&amp;_nc_ht=scontent-hkg4-1.xx&amp;tp=14&amp;oh=24175034c9a96bc7d448c6d7b2f907d8&amp;oe=606E15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89" y="1803634"/>
            <a:ext cx="10024844" cy="338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scontent-hkg4-1.xx.fbcdn.net/v/t1.15752-9/fr/cp0/e15/q65/158813373_863279184516500_1094691932737086475_n.jpg?_nc_cat=108&amp;ccb=1-3&amp;_nc_sid=58c789&amp;efg=eyJpIjoidCJ9&amp;_nc_ohc=nsAKnYNdzl8AX_1HG07&amp;_nc_oc=AQl-LCW29qFowTBITCXzx6i-6P-tZ6b8EP6C5gjBQLf-MjN05ujOeTZcMTr26Tk2T8Y&amp;_nc_ht=scontent-hkg4-1.xx&amp;tp=14&amp;oh=36803f95d32bd452d8dbb4aaa3c40ce5&amp;oe=606D5C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77" y="711664"/>
            <a:ext cx="10050011" cy="531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43" y="1824605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81" y="2244054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64" y="214794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410" y="2613170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506" y="2986297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435291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142" y="3406110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29" y="3863311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19" y="3936196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96" y="429096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06" y="4299900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3760981" y="2189888"/>
            <a:ext cx="735518" cy="12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57633" y="2173542"/>
            <a:ext cx="124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36529" y="2202652"/>
            <a:ext cx="18909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80094" y="2613170"/>
            <a:ext cx="1502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74833" y="2613170"/>
            <a:ext cx="7924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71039" y="3414499"/>
            <a:ext cx="1258348" cy="8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34811" y="3863311"/>
            <a:ext cx="7291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69087" y="3863311"/>
            <a:ext cx="18909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53886" y="4290968"/>
            <a:ext cx="613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98910" y="4276167"/>
            <a:ext cx="1021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463" y="1824604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07534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67407" y="713065"/>
            <a:ext cx="4353886" cy="946632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latin typeface="UTM Avo"/>
                <a:ea typeface="Segoe UI Symbol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Segoe UI Symbol" pitchFamily="34" charset="0"/>
                <a:cs typeface="Times New Roman" panose="02020603050405020304" pitchFamily="18" charset="0"/>
              </a:rPr>
              <a:t>Những ý nào đúng?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08310" y="2285767"/>
            <a:ext cx="7071920" cy="90336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ea typeface="Segoe UI Symbol" pitchFamily="34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latin typeface="UTM Avo"/>
                <a:ea typeface="Segoe UI Symbol" pitchFamily="34" charset="0"/>
              </a:rPr>
              <a:t>) </a:t>
            </a:r>
            <a:r>
              <a:rPr lang="en-US" sz="3200" b="1" dirty="0">
                <a:latin typeface="Times New Roman" panose="02020603050405020304" pitchFamily="18" charset="0"/>
                <a:ea typeface="Segoe UI Symbol" pitchFamily="34" charset="0"/>
                <a:cs typeface="Times New Roman" panose="02020603050405020304" pitchFamily="18" charset="0"/>
              </a:rPr>
              <a:t>Thỏ mắng quạ khoác lác. </a:t>
            </a:r>
          </a:p>
        </p:txBody>
      </p:sp>
      <p:sp>
        <p:nvSpPr>
          <p:cNvPr id="6" name="Oval 5"/>
          <p:cNvSpPr/>
          <p:nvPr/>
        </p:nvSpPr>
        <p:spPr>
          <a:xfrm>
            <a:off x="390087" y="713065"/>
            <a:ext cx="834706" cy="83624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76152" y="4977140"/>
            <a:ext cx="7104077" cy="9033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latin typeface="UTM Avo"/>
                <a:ea typeface="Segoe UI Symbol" pitchFamily="34" charset="0"/>
              </a:rPr>
              <a:t>c) Quạ cảm ơn thỏ.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84192" y="5000983"/>
            <a:ext cx="7071922" cy="90336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latin typeface="Times-Narrow" panose="02020500000000000000" pitchFamily="18" charset="-93"/>
                <a:ea typeface="Times-Narrow" panose="02020500000000000000" pitchFamily="18" charset="-93"/>
                <a:cs typeface="Times-Narrow" panose="02020500000000000000" pitchFamily="18" charset="-93"/>
              </a:rPr>
              <a:t>c</a:t>
            </a:r>
            <a:r>
              <a:rPr lang="en-US" sz="3200" b="1" dirty="0">
                <a:latin typeface="UTM Avo"/>
                <a:ea typeface="Segoe UI Symbol" pitchFamily="34" charset="0"/>
              </a:rPr>
              <a:t>) </a:t>
            </a:r>
            <a:r>
              <a:rPr lang="en-US" sz="3200" b="1" dirty="0">
                <a:latin typeface="Times New Roman" panose="02020603050405020304" pitchFamily="18" charset="0"/>
                <a:ea typeface="Segoe UI Symbol" pitchFamily="34" charset="0"/>
                <a:cs typeface="Times New Roman" panose="02020603050405020304" pitchFamily="18" charset="0"/>
              </a:rPr>
              <a:t>Quạ cảm ơn thỏ.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92231" y="3637792"/>
            <a:ext cx="7088000" cy="90336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latin typeface="UTM Avo"/>
                <a:ea typeface="Segoe UI Symbol" pitchFamily="34" charset="0"/>
              </a:rPr>
              <a:t>b) Thỏ dũng cảm, mưu trí cứu quạ.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68464" y="3630801"/>
            <a:ext cx="7103378" cy="9033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ea typeface="Segoe UI Symbol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latin typeface="UTM Avo"/>
                <a:ea typeface="Segoe UI Symbol" pitchFamily="34" charset="0"/>
              </a:rPr>
              <a:t>) </a:t>
            </a:r>
            <a:r>
              <a:rPr lang="en-US" sz="3200" b="1" dirty="0">
                <a:latin typeface="Times New Roman" panose="02020603050405020304" pitchFamily="18" charset="0"/>
                <a:ea typeface="Segoe UI Symbol" pitchFamily="34" charset="0"/>
                <a:cs typeface="Times New Roman" panose="02020603050405020304" pitchFamily="18" charset="0"/>
              </a:rPr>
              <a:t>Thỏ dũng cảm, mưu trí cứu quạ. </a:t>
            </a:r>
          </a:p>
        </p:txBody>
      </p:sp>
    </p:spTree>
    <p:extLst>
      <p:ext uri="{BB962C8B-B14F-4D97-AF65-F5344CB8AC3E}">
        <p14:creationId xmlns:p14="http://schemas.microsoft.com/office/powerpoint/2010/main" val="38811286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123950" y="1011238"/>
            <a:ext cx="4972050" cy="4972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012825"/>
            <a:ext cx="49720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546975" y="1530350"/>
            <a:ext cx="35210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màn tuyn </a:t>
            </a:r>
            <a:endParaRPr lang="zh-CN" altLang="en-US" sz="4400" dirty="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pic>
        <p:nvPicPr>
          <p:cNvPr id="512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572772" y="1262525"/>
            <a:ext cx="4495278" cy="145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686027" y="3241988"/>
            <a:ext cx="4382024" cy="157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 rot="870465">
            <a:off x="2117565" y="1708502"/>
            <a:ext cx="3799438" cy="187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UTM Avo" pitchFamily="18" charset="0"/>
              </a:rPr>
              <a:t>KHỞI ĐỘNG</a:t>
            </a: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7818466" y="3646437"/>
            <a:ext cx="2978091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rgbClr val="000000"/>
                </a:solidFill>
                <a:latin typeface="Times New Roman" pitchFamily="18" charset="0"/>
                <a:ea typeface="字魂17号-萌趣果冻体"/>
                <a:cs typeface="Times New Roman" pitchFamily="18" charset="0"/>
              </a:rPr>
              <a:t>xe buýt</a:t>
            </a:r>
            <a:endParaRPr lang="zh-CN" altLang="en-US" sz="4400" dirty="0">
              <a:solidFill>
                <a:srgbClr val="000000"/>
              </a:solidFill>
              <a:latin typeface="Times New Roman" pitchFamily="18" charset="0"/>
              <a:ea typeface="字魂17号-萌趣果冻体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9" y="385894"/>
            <a:ext cx="11832276" cy="626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70887" y="1692275"/>
            <a:ext cx="2330450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127: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96150" y="1675382"/>
            <a:ext cx="5962249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oang  - 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oac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(2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itchFamily="34" charset="0"/>
                <a:cs typeface="Times New Roman" panose="02020603050405020304" pitchFamily="18" charset="0"/>
              </a:rPr>
              <a:t>)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Segoe UI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1537543" y="122237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 tháng 03 </a:t>
            </a:r>
            <a:r>
              <a:rPr lang="en-US" alt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2025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3200" b="1" dirty="0">
              <a:solidFill>
                <a:srgbClr val="0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5" name="Content Placeholder 14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86855" y="343946"/>
            <a:ext cx="1736521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oang</a:t>
            </a:r>
            <a:r>
              <a:rPr lang="en-US" sz="4400" b="1" dirty="0">
                <a:solidFill>
                  <a:srgbClr val="FFFFFF"/>
                </a:solidFill>
                <a:latin typeface="UTM Avo"/>
                <a:ea typeface="Segoe UI Symbol" pitchFamily="34" charset="0"/>
              </a:rPr>
              <a:t> </a:t>
            </a:r>
            <a:endParaRPr lang="en-US" sz="4400" b="1" dirty="0">
              <a:latin typeface="UTM Avo"/>
              <a:ea typeface="Segoe UI Symbo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4796" y="1494927"/>
            <a:ext cx="954947" cy="850093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o</a:t>
            </a:r>
            <a:r>
              <a:rPr lang="en-US" sz="4400" b="1" dirty="0">
                <a:solidFill>
                  <a:srgbClr val="FFFFFF"/>
                </a:solidFill>
                <a:latin typeface="UTM Avo"/>
                <a:ea typeface="Segoe UI Symbol" pitchFamily="34" charset="0"/>
              </a:rPr>
              <a:t> </a:t>
            </a:r>
            <a:endParaRPr lang="en-US" sz="4400" b="1" dirty="0">
              <a:latin typeface="UTM Avo"/>
              <a:ea typeface="Segoe UI Symbo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29468" y="1494927"/>
            <a:ext cx="964734" cy="850094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4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a</a:t>
            </a:r>
            <a:r>
              <a:rPr lang="en-US" sz="4400" b="1" dirty="0">
                <a:solidFill>
                  <a:srgbClr val="FFFFFF"/>
                </a:solidFill>
                <a:latin typeface="UTM Avo"/>
                <a:ea typeface="Segoe UI Symbol" pitchFamily="34" charset="0"/>
              </a:rPr>
              <a:t> </a:t>
            </a:r>
            <a:endParaRPr lang="en-US" sz="4400" b="1" dirty="0">
              <a:latin typeface="UTM Avo"/>
              <a:ea typeface="Segoe UI Symbo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00386" y="1479836"/>
            <a:ext cx="1231874" cy="850092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ng</a:t>
            </a:r>
            <a:r>
              <a:rPr lang="en-US" sz="4400" b="1" dirty="0">
                <a:solidFill>
                  <a:srgbClr val="FFFFFF"/>
                </a:solidFill>
                <a:latin typeface="UTM Avo"/>
                <a:ea typeface="Segoe UI Symbol" pitchFamily="34" charset="0"/>
              </a:rPr>
              <a:t> </a:t>
            </a:r>
            <a:endParaRPr lang="en-US" sz="4400" b="1" dirty="0">
              <a:latin typeface="UTM Avo"/>
              <a:ea typeface="Segoe UI Symbo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5" y="2457972"/>
            <a:ext cx="4840447" cy="297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13"/>
          <p:cNvSpPr/>
          <p:nvPr/>
        </p:nvSpPr>
        <p:spPr>
          <a:xfrm>
            <a:off x="654339" y="5591336"/>
            <a:ext cx="3884103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latin typeface="Segoe UI Black" pitchFamily="34" charset="0"/>
                <a:ea typeface="Segoe UI Black" pitchFamily="34" charset="0"/>
              </a:rPr>
              <a:t>kh</a:t>
            </a:r>
            <a:r>
              <a:rPr lang="en-US" sz="4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oang</a:t>
            </a:r>
            <a:r>
              <a:rPr lang="en-US" sz="4400" b="1" dirty="0">
                <a:latin typeface="Segoe UI Black" pitchFamily="34" charset="0"/>
                <a:ea typeface="Segoe UI Black" pitchFamily="34" charset="0"/>
              </a:rPr>
              <a:t> tàu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61149" y="346358"/>
            <a:ext cx="1610689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oac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73082" y="1435904"/>
            <a:ext cx="946796" cy="85009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79931" y="1479839"/>
            <a:ext cx="967275" cy="85009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483751" y="1512431"/>
            <a:ext cx="985710" cy="83258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c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80" y="2428609"/>
            <a:ext cx="5419288" cy="303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753138" y="5591336"/>
            <a:ext cx="4429387" cy="90336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latin typeface="Segoe UI Black" pitchFamily="34" charset="0"/>
                <a:ea typeface="Segoe UI Black" pitchFamily="34" charset="0"/>
              </a:rPr>
              <a:t>áo kh</a:t>
            </a:r>
            <a:r>
              <a:rPr lang="en-US" sz="4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oác</a:t>
            </a:r>
          </a:p>
        </p:txBody>
      </p:sp>
    </p:spTree>
    <p:extLst>
      <p:ext uri="{BB962C8B-B14F-4D97-AF65-F5344CB8AC3E}">
        <p14:creationId xmlns:p14="http://schemas.microsoft.com/office/powerpoint/2010/main" val="7042606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501469" y="5479025"/>
            <a:ext cx="4840447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latin typeface="Segoe UI Black" pitchFamily="34" charset="0"/>
                <a:ea typeface="Segoe UI Black" pitchFamily="34" charset="0"/>
              </a:rPr>
              <a:t>áo kh</a:t>
            </a:r>
            <a:r>
              <a:rPr lang="en-US" sz="4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oác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0" y="1660"/>
            <a:ext cx="2885813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1028521" y="5493390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latin typeface="Segoe UI Black" pitchFamily="34" charset="0"/>
                <a:ea typeface="Segoe UI Black" pitchFamily="34" charset="0"/>
              </a:rPr>
              <a:t>kh</a:t>
            </a:r>
            <a:r>
              <a:rPr lang="en-US" sz="4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oang</a:t>
            </a:r>
            <a:r>
              <a:rPr lang="en-US" sz="4400" b="1" dirty="0">
                <a:latin typeface="Segoe UI Black" pitchFamily="34" charset="0"/>
                <a:ea typeface="Segoe UI Black" pitchFamily="34" charset="0"/>
              </a:rPr>
              <a:t> tàu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64" y="1979802"/>
            <a:ext cx="4609751" cy="328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8" y="1979802"/>
            <a:ext cx="5109245" cy="328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33299" y="795628"/>
            <a:ext cx="1736521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oang</a:t>
            </a:r>
            <a:r>
              <a:rPr lang="en-US" sz="4400" b="1" dirty="0">
                <a:solidFill>
                  <a:srgbClr val="FFFFFF"/>
                </a:solidFill>
                <a:latin typeface="UTM Avo"/>
                <a:ea typeface="Segoe UI Symbol" pitchFamily="34" charset="0"/>
              </a:rPr>
              <a:t> </a:t>
            </a:r>
            <a:endParaRPr lang="en-US" sz="4400" b="1" dirty="0">
              <a:latin typeface="UTM Avo"/>
              <a:ea typeface="Segoe UI Symbo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61149" y="795628"/>
            <a:ext cx="1610689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oac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30560" y="162838"/>
            <a:ext cx="11442585" cy="801666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nào có vần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oang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Tiếng nào có vần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078163" y="6550025"/>
            <a:ext cx="68262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2" y="964504"/>
            <a:ext cx="11442584" cy="51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0096881" y="3305333"/>
            <a:ext cx="15218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39442" y="5993969"/>
            <a:ext cx="18909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393960" y="6003756"/>
            <a:ext cx="947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95102" y="6003756"/>
            <a:ext cx="14567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17284" y="3246611"/>
            <a:ext cx="1115736" cy="1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74917" y="3221443"/>
            <a:ext cx="14100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4917" y="3278980"/>
            <a:ext cx="14100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117284" y="3322217"/>
            <a:ext cx="1115736" cy="1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95102" y="6082018"/>
            <a:ext cx="14365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393960" y="6085568"/>
            <a:ext cx="947956" cy="1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5654" y="-38286"/>
            <a:ext cx="2659309" cy="72614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078163" y="6550025"/>
            <a:ext cx="68262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3"/>
          <p:cNvSpPr/>
          <p:nvPr/>
        </p:nvSpPr>
        <p:spPr>
          <a:xfrm>
            <a:off x="906011" y="911479"/>
            <a:ext cx="10360404" cy="540543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4400" b="1" dirty="0">
                <a:latin typeface="HP001 4 hàng" pitchFamily="34" charset="0"/>
                <a:ea typeface="Segoe UI Symbol" pitchFamily="34" charset="0"/>
              </a:rPr>
              <a:t> </a:t>
            </a:r>
          </a:p>
        </p:txBody>
      </p:sp>
      <p:pic>
        <p:nvPicPr>
          <p:cNvPr id="1026" name="Picture 2" descr="https://scontent.xx.fbcdn.net/v/t1.15752-0/p206x206/159028549_446356676818162_7093391495792323046_n.jpg?_nc_cat=104&amp;ccb=1-3&amp;_nc_sid=58c789&amp;_nc_ohc=Pm809sZAsV0AX8qruX7&amp;_nc_oc=AQndAKb1cvp0xR30fVqqgn-gXSw7CotSQ0EHtWiIhu3uQV-eCDSYoLFYSq8meylE1Jk4rdDXgRMe1Bx-R7_iG8FY&amp;_nc_ad=z-m&amp;_nc_cid=0&amp;_nc_ht=scontent.xx&amp;tp=6&amp;oh=2f7391f53416ea943907ea430e0d8666&amp;oe=606C76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52" y="1630407"/>
            <a:ext cx="2486025" cy="182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23" y="1630407"/>
            <a:ext cx="6858000" cy="182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ông có mô tả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40" y="3691156"/>
            <a:ext cx="2483141" cy="183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hông có mô tả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01" y="3682725"/>
            <a:ext cx="5448271" cy="18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45112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NỀN PP\70880506_605997206600775_12331553333968896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圆角 13"/>
          <p:cNvSpPr/>
          <p:nvPr/>
        </p:nvSpPr>
        <p:spPr>
          <a:xfrm>
            <a:off x="2254250" y="1997075"/>
            <a:ext cx="7883525" cy="21796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 GIÃN</a:t>
            </a:r>
            <a:endParaRPr lang="zh-CN" altLang="en-US" sz="96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130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Times-Narrow</vt:lpstr>
      <vt:lpstr>UTM Avo</vt:lpstr>
      <vt:lpstr>Calibri</vt:lpstr>
      <vt:lpstr>Arial</vt:lpstr>
      <vt:lpstr>.VnAvant</vt:lpstr>
      <vt:lpstr>Segoe UI Black</vt:lpstr>
      <vt:lpstr>Times New Roman</vt:lpstr>
      <vt:lpstr>HP001 4 hàng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Tập đọc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dell</cp:lastModifiedBy>
  <cp:revision>191</cp:revision>
  <dcterms:created xsi:type="dcterms:W3CDTF">2018-11-27T03:58:53Z</dcterms:created>
  <dcterms:modified xsi:type="dcterms:W3CDTF">2025-03-28T07:58:47Z</dcterms:modified>
</cp:coreProperties>
</file>