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57" r:id="rId4"/>
    <p:sldId id="269" r:id="rId5"/>
    <p:sldId id="279" r:id="rId6"/>
    <p:sldId id="262" r:id="rId7"/>
    <p:sldId id="270" r:id="rId8"/>
    <p:sldId id="261" r:id="rId9"/>
    <p:sldId id="278" r:id="rId10"/>
    <p:sldId id="263" r:id="rId11"/>
    <p:sldId id="264" r:id="rId12"/>
    <p:sldId id="272" r:id="rId13"/>
    <p:sldId id="275" r:id="rId14"/>
    <p:sldId id="274" r:id="rId15"/>
    <p:sldId id="266" r:id="rId16"/>
    <p:sldId id="276" r:id="rId17"/>
    <p:sldId id="273" r:id="rId18"/>
    <p:sldId id="267" r:id="rId19"/>
    <p:sldId id="27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ĐẾN VỚI TIẾT </a:t>
            </a:r>
            <a:r>
              <a:rPr lang="en-US" alt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" y="0"/>
            <a:ext cx="12112943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152968" y="1869440"/>
            <a:ext cx="1159192" cy="5289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285048" y="4542155"/>
            <a:ext cx="2083752" cy="9442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152968" y="3566160"/>
            <a:ext cx="3982560" cy="29362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47368" y="1768475"/>
            <a:ext cx="1911032" cy="263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67040" y="4201318"/>
            <a:ext cx="1991360" cy="7262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34865" y="4419917"/>
            <a:ext cx="5423535" cy="22247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57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685"/>
            <a:ext cx="12192000" cy="34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6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 (1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685"/>
            <a:ext cx="12192000" cy="34493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906385" y="2487930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817610" y="2563495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+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735185" y="2563494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963592" y="2563493"/>
            <a:ext cx="7696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280795"/>
            <a:ext cx="98869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7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6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280795"/>
            <a:ext cx="9886950" cy="429577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511040" y="4779010"/>
            <a:ext cx="814705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5" name="Rectangles 4"/>
          <p:cNvSpPr/>
          <p:nvPr/>
        </p:nvSpPr>
        <p:spPr>
          <a:xfrm>
            <a:off x="5422900" y="4779010"/>
            <a:ext cx="822325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+</a:t>
            </a:r>
          </a:p>
        </p:txBody>
      </p:sp>
      <p:sp>
        <p:nvSpPr>
          <p:cNvPr id="6" name="Rectangles 5"/>
          <p:cNvSpPr/>
          <p:nvPr/>
        </p:nvSpPr>
        <p:spPr>
          <a:xfrm>
            <a:off x="6342380" y="4779010"/>
            <a:ext cx="709930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7" name="Rectangles 6"/>
          <p:cNvSpPr/>
          <p:nvPr/>
        </p:nvSpPr>
        <p:spPr>
          <a:xfrm>
            <a:off x="7399020" y="4779010"/>
            <a:ext cx="814705" cy="76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/>
          <p:nvPr/>
        </p:nvSpPr>
        <p:spPr>
          <a:xfrm>
            <a:off x="4486275" y="888206"/>
            <a:ext cx="3626644" cy="1129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700" b="1" dirty="0">
                <a:solidFill>
                  <a:srgbClr val="CC6600"/>
                </a:solidFill>
                <a:latin typeface="Times New Roman" panose="02020603050405020304" charset="0"/>
                <a:cs typeface="Times New Roman" panose="02020603050405020304" charset="0"/>
              </a:rPr>
              <a:t>Trò chơi “Hái táo”</a:t>
            </a:r>
          </a:p>
          <a:p>
            <a:pPr algn="ctr">
              <a:spcBef>
                <a:spcPct val="50000"/>
              </a:spcBef>
            </a:pPr>
            <a:endParaRPr lang="en-US" altLang="en-US" sz="2700" b="1" dirty="0">
              <a:solidFill>
                <a:srgbClr val="CC660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pic>
        <p:nvPicPr>
          <p:cNvPr id="4099" name="Picture 4" descr="HÃ¬nh áº£nh cÃ³ liÃ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66" y="1314450"/>
            <a:ext cx="3838575" cy="4686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4"/>
          <p:cNvGrpSpPr/>
          <p:nvPr/>
        </p:nvGrpSpPr>
        <p:grpSpPr>
          <a:xfrm>
            <a:off x="3034904" y="1568054"/>
            <a:ext cx="1138238" cy="1017984"/>
            <a:chOff x="1190174" y="1185469"/>
            <a:chExt cx="1400626" cy="1357183"/>
          </a:xfrm>
        </p:grpSpPr>
        <p:pic>
          <p:nvPicPr>
            <p:cNvPr id="412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752769" y="151563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 dirty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1</a:t>
              </a:r>
              <a:endParaRPr kumimoji="0" lang="vi-VN" sz="4050" b="1" kern="1200" cap="none" spc="0" normalizeH="0" baseline="0" noProof="0" dirty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52035" y="1325166"/>
            <a:ext cx="248721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14 + 1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pic>
        <p:nvPicPr>
          <p:cNvPr id="4102" name="Picture 10" descr="HÃ¬nh áº£nh cÃ³ liÃªn quan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4585" y="5429250"/>
            <a:ext cx="5712619" cy="6929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81950" y="1308656"/>
            <a:ext cx="8001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15</a:t>
            </a:r>
          </a:p>
        </p:txBody>
      </p:sp>
      <p:grpSp>
        <p:nvGrpSpPr>
          <p:cNvPr id="4" name="Group 31"/>
          <p:cNvGrpSpPr/>
          <p:nvPr/>
        </p:nvGrpSpPr>
        <p:grpSpPr>
          <a:xfrm>
            <a:off x="4339829" y="1749029"/>
            <a:ext cx="1137047" cy="1017984"/>
            <a:chOff x="1190174" y="1185469"/>
            <a:chExt cx="1400626" cy="1357183"/>
          </a:xfrm>
        </p:grpSpPr>
        <p:pic>
          <p:nvPicPr>
            <p:cNvPr id="4127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1751891" y="1515638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2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580585" y="1901429"/>
            <a:ext cx="248721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  13 + 3 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12760" y="1901190"/>
            <a:ext cx="8001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16</a:t>
            </a:r>
          </a:p>
        </p:txBody>
      </p:sp>
      <p:grpSp>
        <p:nvGrpSpPr>
          <p:cNvPr id="5" name="Group 36"/>
          <p:cNvGrpSpPr/>
          <p:nvPr/>
        </p:nvGrpSpPr>
        <p:grpSpPr>
          <a:xfrm>
            <a:off x="4993481" y="2976563"/>
            <a:ext cx="1137047" cy="1017985"/>
            <a:chOff x="1190174" y="1185469"/>
            <a:chExt cx="1400626" cy="1357183"/>
          </a:xfrm>
        </p:grpSpPr>
        <p:pic>
          <p:nvPicPr>
            <p:cNvPr id="4125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751891" y="1515637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3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743700" y="2480072"/>
            <a:ext cx="238125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13 + 4 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12760" y="2407682"/>
            <a:ext cx="801291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17</a:t>
            </a:r>
          </a:p>
        </p:txBody>
      </p:sp>
      <p:grpSp>
        <p:nvGrpSpPr>
          <p:cNvPr id="7" name="Group 41"/>
          <p:cNvGrpSpPr/>
          <p:nvPr/>
        </p:nvGrpSpPr>
        <p:grpSpPr>
          <a:xfrm>
            <a:off x="3658791" y="2767013"/>
            <a:ext cx="1137047" cy="1017985"/>
            <a:chOff x="1190174" y="1185469"/>
            <a:chExt cx="1400626" cy="1357183"/>
          </a:xfrm>
        </p:grpSpPr>
        <p:pic>
          <p:nvPicPr>
            <p:cNvPr id="4123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1751891" y="1515637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4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781800" y="3033713"/>
            <a:ext cx="2440781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15 + 4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112760" y="2986881"/>
            <a:ext cx="801291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19</a:t>
            </a:r>
          </a:p>
        </p:txBody>
      </p:sp>
      <p:grpSp>
        <p:nvGrpSpPr>
          <p:cNvPr id="8" name="Group 46"/>
          <p:cNvGrpSpPr/>
          <p:nvPr/>
        </p:nvGrpSpPr>
        <p:grpSpPr>
          <a:xfrm>
            <a:off x="2381250" y="2525316"/>
            <a:ext cx="1138238" cy="1017984"/>
            <a:chOff x="1190174" y="1185469"/>
            <a:chExt cx="1400626" cy="1357183"/>
          </a:xfrm>
        </p:grpSpPr>
        <p:pic>
          <p:nvPicPr>
            <p:cNvPr id="4121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1752769" y="151563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5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736556" y="3599260"/>
            <a:ext cx="2331244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 12 + 3 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266430" y="3593941"/>
            <a:ext cx="8001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15</a:t>
            </a:r>
          </a:p>
        </p:txBody>
      </p:sp>
      <p:grpSp>
        <p:nvGrpSpPr>
          <p:cNvPr id="9" name="Group 51"/>
          <p:cNvGrpSpPr/>
          <p:nvPr/>
        </p:nvGrpSpPr>
        <p:grpSpPr>
          <a:xfrm>
            <a:off x="2764631" y="3782616"/>
            <a:ext cx="1137047" cy="1017984"/>
            <a:chOff x="1190174" y="1185469"/>
            <a:chExt cx="1400626" cy="1357183"/>
          </a:xfrm>
        </p:grpSpPr>
        <p:pic>
          <p:nvPicPr>
            <p:cNvPr id="411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1751891" y="1515638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6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860381" y="4100513"/>
            <a:ext cx="2207419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13 + 5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323660" y="4100513"/>
            <a:ext cx="80129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027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926 L 0.15209 0.585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23 -0.13889 L 0.22657 0.5388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5 -0.36644 L 0.47188 0.3113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-0.3257 L 0.19323 0.352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77 -0.26759 L 0.61511 0.41018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21 -0.52315 L 0.66355 0.154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" grpId="0"/>
      <p:bldP spid="6" grpId="1"/>
      <p:bldP spid="35" grpId="0"/>
      <p:bldP spid="35" grpId="1"/>
      <p:bldP spid="36" grpId="0"/>
      <p:bldP spid="36" grpId="1"/>
      <p:bldP spid="40" grpId="0"/>
      <p:bldP spid="40" grpId="1"/>
      <p:bldP spid="41" grpId="0"/>
      <p:bldP spid="41" grpId="1"/>
      <p:bldP spid="45" grpId="0"/>
      <p:bldP spid="45" grpId="1"/>
      <p:bldP spid="46" grpId="0"/>
      <p:bldP spid="46" grpId="1"/>
      <p:bldP spid="50" grpId="0"/>
      <p:bldP spid="50" grpId="1"/>
      <p:bldP spid="51" grpId="0"/>
      <p:bldP spid="51" grpId="1"/>
      <p:bldP spid="55" grpId="0"/>
      <p:bldP spid="55" grpId="1"/>
      <p:bldP spid="56" grpId="0"/>
      <p:bldP spid="5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ปักพินโดย Khánh Huyền ใน flowers DONE | สติกเกอร์, วันเกิด, ป้า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08" y="117566"/>
            <a:ext cx="6605625" cy="6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 00_00_16-00_01_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9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2068" y="1372678"/>
            <a:ext cx="12192001" cy="5124742"/>
            <a:chOff x="-265" y="905778"/>
            <a:chExt cx="8194217" cy="3685029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333"/>
            <a:stretch/>
          </p:blipFill>
          <p:spPr bwMode="auto">
            <a:xfrm>
              <a:off x="-265" y="905778"/>
              <a:ext cx="8194217" cy="3685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58356" y="1612844"/>
              <a:ext cx="6975475" cy="95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n w="3810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Phép cộng dạng 14 + 3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-222069" y="389367"/>
            <a:ext cx="12840789" cy="1966623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6000" b="1" u="sng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1 - GV. ĐỖ THỊ MAI ANH ( TIẾT 88- PHÉP CỘNG DẠNG 14+3) 00_05_36-00_06_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245"/>
          <a:stretch/>
        </p:blipFill>
        <p:spPr>
          <a:xfrm>
            <a:off x="0" y="0"/>
            <a:ext cx="12487276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29063" y="357187"/>
            <a:ext cx="5543550" cy="17573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71876" y="357187"/>
            <a:ext cx="7086600" cy="17573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+3 = </a:t>
            </a:r>
            <a:r>
              <a:rPr lang="en-US" sz="1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501063" y="414337"/>
            <a:ext cx="1943100" cy="16430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2875" y="357186"/>
            <a:ext cx="11915775" cy="361473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71688" y="4543425"/>
            <a:ext cx="8538559" cy="17573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+ 5 = </a:t>
            </a:r>
            <a:r>
              <a:rPr lang="en-US" sz="1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115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459383" y="821532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1565454" y="77152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2653987" y="77152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3837095" y="77152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4924746" y="77152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6116851" y="757239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7302714" y="71437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8488577" y="666751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9652985" y="652463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10872787" y="671513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3886201" y="2405066"/>
            <a:ext cx="957263" cy="971550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2686217" y="2407450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1573699" y="240506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461182" y="2364582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5004333" y="2405066"/>
            <a:ext cx="957263" cy="97155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6166857" y="2405066"/>
            <a:ext cx="957263" cy="97155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7329381" y="2405066"/>
            <a:ext cx="957263" cy="97155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808012" y="4617245"/>
            <a:ext cx="2476003" cy="160972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   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8488577" y="2405066"/>
            <a:ext cx="957263" cy="97155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280" y="1271588"/>
            <a:ext cx="12273280" cy="339693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366010" y="2526982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366010" y="3390265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946650" y="2526982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011420" y="3390265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760970" y="2560955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760970" y="3390265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=18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510520" y="2526982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510520" y="3390265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105</Words>
  <Application>Microsoft Office PowerPoint</Application>
  <PresentationFormat>Widescreen</PresentationFormat>
  <Paragraphs>44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HP001 4 hàng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22</cp:revision>
  <dcterms:created xsi:type="dcterms:W3CDTF">2020-10-02T10:11:00Z</dcterms:created>
  <dcterms:modified xsi:type="dcterms:W3CDTF">2025-03-28T07:50:47Z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