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9" r:id="rId3"/>
  </p:sldMasterIdLst>
  <p:notesMasterIdLst>
    <p:notesMasterId r:id="rId30"/>
  </p:notesMasterIdLst>
  <p:sldIdLst>
    <p:sldId id="303" r:id="rId4"/>
    <p:sldId id="256" r:id="rId5"/>
    <p:sldId id="257" r:id="rId6"/>
    <p:sldId id="258" r:id="rId7"/>
    <p:sldId id="259" r:id="rId8"/>
    <p:sldId id="260" r:id="rId9"/>
    <p:sldId id="263" r:id="rId10"/>
    <p:sldId id="284" r:id="rId11"/>
    <p:sldId id="276" r:id="rId12"/>
    <p:sldId id="277" r:id="rId13"/>
    <p:sldId id="278" r:id="rId14"/>
    <p:sldId id="279" r:id="rId15"/>
    <p:sldId id="280" r:id="rId16"/>
    <p:sldId id="281" r:id="rId17"/>
    <p:sldId id="264" r:id="rId18"/>
    <p:sldId id="265" r:id="rId19"/>
    <p:sldId id="271" r:id="rId20"/>
    <p:sldId id="272" r:id="rId21"/>
    <p:sldId id="273" r:id="rId22"/>
    <p:sldId id="274" r:id="rId23"/>
    <p:sldId id="275" r:id="rId24"/>
    <p:sldId id="266" r:id="rId25"/>
    <p:sldId id="267" r:id="rId26"/>
    <p:sldId id="268" r:id="rId27"/>
    <p:sldId id="286" r:id="rId28"/>
    <p:sldId id="304"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EB7"/>
    <a:srgbClr val="4AFCB8"/>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43" autoAdjust="0"/>
    <p:restoredTop sz="94660"/>
  </p:normalViewPr>
  <p:slideViewPr>
    <p:cSldViewPr>
      <p:cViewPr varScale="1">
        <p:scale>
          <a:sx n="107" d="100"/>
          <a:sy n="107" d="100"/>
        </p:scale>
        <p:origin x="811"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3D804-3B19-4FE3-A6B0-8289B8D42918}"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18621-3FEE-4CE4-BB93-771485F3DD00}" type="slidenum">
              <a:rPr lang="en-US" smtClean="0"/>
              <a:t>‹#›</a:t>
            </a:fld>
            <a:endParaRPr lang="en-US"/>
          </a:p>
        </p:txBody>
      </p:sp>
    </p:spTree>
    <p:extLst>
      <p:ext uri="{BB962C8B-B14F-4D97-AF65-F5344CB8AC3E}">
        <p14:creationId xmlns:p14="http://schemas.microsoft.com/office/powerpoint/2010/main" val="418496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327CE-9C48-42EC-A174-D90BEA2C188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8497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atin typeface="UTM Avo" panose="02040603050506020204" pitchFamily="18" charset="0"/>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3/28/2025</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8256598" y="2074"/>
            <a:ext cx="963488" cy="104091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46097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323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3323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8028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587205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5480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23715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4385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3/28/2025</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8287956" y="102394"/>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940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65EABC84-CD79-4F8A-8B2C-0631AD15B4AB}"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900232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BDFCF6C-AB48-4145-9CD2-DA00EAC05549}"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364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57149" y="-50006"/>
            <a:ext cx="9201150" cy="5193507"/>
          </a:xfrm>
          <a:prstGeom prst="rect">
            <a:avLst/>
          </a:prstGeom>
          <a:noFill/>
          <a:ln>
            <a:noFill/>
          </a:ln>
        </p:spPr>
      </p:pic>
      <p:sp>
        <p:nvSpPr>
          <p:cNvPr id="23" name="Google Shape;23;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3/28/2025</a:t>
            </a:fld>
            <a:endParaRPr lang="en-US"/>
          </a:p>
        </p:txBody>
      </p:sp>
      <p:sp>
        <p:nvSpPr>
          <p:cNvPr id="24" name="Google Shape;24;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867684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21AA50D9-D237-4433-99FB-A444C1A586A4}"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27128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9D3BDABC-F711-4597-8ABF-D3394326ECCE}"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66327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26C7A6F7-9955-464D-82FD-B7D9443146B5}"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39214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DBDA4E9E-1171-4EE8-90F0-24EE25EB2D42}"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427662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5F4FD877-DAE7-4EF7-8996-E93FC9594007}"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806360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0FD54639-9C0D-4FAF-95F6-C4F4176C7433}"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89280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BADE6DB5-6B02-4C92-A039-03756B2BBDC8}"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5715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5C92F941-B879-467C-A3C5-8166A920575D}"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288313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7FB9262C-F0CB-4946-A9E2-D9A99654B6DC}"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449897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04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30" name="Google Shape;3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3/28/2025</a:t>
            </a:fld>
            <a:endParaRPr lang="en-US"/>
          </a:p>
        </p:txBody>
      </p:sp>
      <p:sp>
        <p:nvSpPr>
          <p:cNvPr id="31" name="Google Shape;3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722223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atin typeface="UTM Avo" panose="02040603050506020204" pitchFamily="18" charset="0"/>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fld id="{97561B3B-9BA6-4C4D-8B30-45AEED0A188D}"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16" name="Google Shape;16;p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solidFill>
                <a:prstClr val="black">
                  <a:tint val="75000"/>
                </a:prstClr>
              </a:solidFill>
            </a:endParaRPr>
          </a:p>
        </p:txBody>
      </p:sp>
      <p:sp>
        <p:nvSpPr>
          <p:cNvPr id="17" name="Google Shape;17;p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4DADA5AD-FBF5-4393-A73C-EEA18769A2C6}" type="slidenum">
              <a:rPr lang="en-US" smtClean="0">
                <a:solidFill>
                  <a:prstClr val="black">
                    <a:tint val="75000"/>
                  </a:prstClr>
                </a:solidFill>
              </a:rPr>
              <a:pPr defTabSz="685800"/>
              <a:t>‹#›</a:t>
            </a:fld>
            <a:endParaRPr lang="en-US">
              <a:solidFill>
                <a:prstClr val="black">
                  <a:tint val="75000"/>
                </a:prstClr>
              </a:solidFill>
            </a:endParaRPr>
          </a:p>
        </p:txBody>
      </p:sp>
      <p:sp>
        <p:nvSpPr>
          <p:cNvPr id="18" name="Google Shape;18;p7"/>
          <p:cNvSpPr/>
          <p:nvPr/>
        </p:nvSpPr>
        <p:spPr>
          <a:xfrm>
            <a:off x="1972022" y="1447947"/>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8256598" y="2074"/>
            <a:ext cx="963488" cy="104091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41591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57149" y="-50006"/>
            <a:ext cx="9201150" cy="5193507"/>
          </a:xfrm>
          <a:prstGeom prst="rect">
            <a:avLst/>
          </a:prstGeom>
          <a:noFill/>
          <a:ln>
            <a:noFill/>
          </a:ln>
        </p:spPr>
      </p:pic>
      <p:sp>
        <p:nvSpPr>
          <p:cNvPr id="23" name="Google Shape;23;p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fld id="{97561B3B-9BA6-4C4D-8B30-45AEED0A188D}"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24" name="Google Shape;24;p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solidFill>
                <a:prstClr val="black">
                  <a:tint val="75000"/>
                </a:prstClr>
              </a:solidFill>
            </a:endParaRPr>
          </a:p>
        </p:txBody>
      </p:sp>
      <p:sp>
        <p:nvSpPr>
          <p:cNvPr id="25" name="Google Shape;25;p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4DADA5AD-FBF5-4393-A73C-EEA18769A2C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50816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2" y="1504"/>
            <a:ext cx="9124379" cy="5140496"/>
          </a:xfrm>
          <a:prstGeom prst="rect">
            <a:avLst/>
          </a:prstGeom>
          <a:noFill/>
          <a:ln>
            <a:noFill/>
          </a:ln>
        </p:spPr>
      </p:pic>
      <p:sp>
        <p:nvSpPr>
          <p:cNvPr id="30" name="Google Shape;30;p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fld id="{97561B3B-9BA6-4C4D-8B30-45AEED0A188D}"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31" name="Google Shape;31;p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solidFill>
                <a:prstClr val="black">
                  <a:tint val="75000"/>
                </a:prstClr>
              </a:solidFill>
            </a:endParaRPr>
          </a:p>
        </p:txBody>
      </p:sp>
      <p:sp>
        <p:nvSpPr>
          <p:cNvPr id="32" name="Google Shape;32;p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4DADA5AD-FBF5-4393-A73C-EEA18769A2C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06066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7142" y="1504"/>
            <a:ext cx="9124379" cy="5140495"/>
          </a:xfrm>
          <a:prstGeom prst="rect">
            <a:avLst/>
          </a:prstGeom>
          <a:noFill/>
          <a:ln>
            <a:noFill/>
          </a:ln>
        </p:spPr>
      </p:pic>
      <p:sp>
        <p:nvSpPr>
          <p:cNvPr id="37" name="Google Shape;37;p1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fld id="{97561B3B-9BA6-4C4D-8B30-45AEED0A188D}"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38" name="Google Shape;38;p1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solidFill>
                <a:prstClr val="black">
                  <a:tint val="75000"/>
                </a:prstClr>
              </a:solidFill>
            </a:endParaRPr>
          </a:p>
        </p:txBody>
      </p:sp>
      <p:sp>
        <p:nvSpPr>
          <p:cNvPr id="39" name="Google Shape;39;p1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4DADA5AD-FBF5-4393-A73C-EEA18769A2C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0255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23825" y="-51619"/>
            <a:ext cx="9385098" cy="5250404"/>
          </a:xfrm>
          <a:prstGeom prst="rect">
            <a:avLst/>
          </a:prstGeom>
          <a:noFill/>
          <a:ln>
            <a:noFill/>
          </a:ln>
        </p:spPr>
      </p:pic>
      <p:sp>
        <p:nvSpPr>
          <p:cNvPr id="46" name="Google Shape;46;p1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fld id="{97561B3B-9BA6-4C4D-8B30-45AEED0A188D}"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47" name="Google Shape;47;p1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solidFill>
                <a:prstClr val="black">
                  <a:tint val="75000"/>
                </a:prstClr>
              </a:solidFill>
            </a:endParaRPr>
          </a:p>
        </p:txBody>
      </p:sp>
      <p:sp>
        <p:nvSpPr>
          <p:cNvPr id="48" name="Google Shape;48;p1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4DADA5AD-FBF5-4393-A73C-EEA18769A2C6}" type="slidenum">
              <a:rPr lang="en-US" smtClean="0">
                <a:solidFill>
                  <a:prstClr val="black">
                    <a:tint val="75000"/>
                  </a:prstClr>
                </a:solidFill>
              </a:rPr>
              <a:pPr defTabSz="685800"/>
              <a:t>‹#›</a:t>
            </a:fld>
            <a:endParaRPr lang="en-US">
              <a:solidFill>
                <a:prstClr val="black">
                  <a:tint val="75000"/>
                </a:prstClr>
              </a:solidFill>
            </a:endParaRPr>
          </a:p>
        </p:txBody>
      </p:sp>
      <p:sp>
        <p:nvSpPr>
          <p:cNvPr id="11" name="Oval 10">
            <a:extLst>
              <a:ext uri="{FF2B5EF4-FFF2-40B4-BE49-F238E27FC236}">
                <a16:creationId xmlns:a16="http://schemas.microsoft.com/office/drawing/2014/main" id="{20C92834-F07F-4579-8623-1CF3469E4D08}"/>
              </a:ext>
            </a:extLst>
          </p:cNvPr>
          <p:cNvSpPr/>
          <p:nvPr userDrawn="1"/>
        </p:nvSpPr>
        <p:spPr>
          <a:xfrm>
            <a:off x="8180512" y="116167"/>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883137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98967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76677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92295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16796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6885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3/28/2025</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88073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67644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02128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77452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6314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45047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8052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5" name="Google Shape;15;p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fld id="{C354FBDB-570B-47DF-96E0-31EC931D542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16" name="Google Shape;16;p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solidFill>
                <a:prstClr val="black">
                  <a:tint val="75000"/>
                </a:prstClr>
              </a:solidFill>
            </a:endParaRPr>
          </a:p>
        </p:txBody>
      </p:sp>
      <p:sp>
        <p:nvSpPr>
          <p:cNvPr id="17" name="Google Shape;17;p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7FA4BBA6-1016-4661-98DC-FB176A95F2CF}" type="slidenum">
              <a:rPr lang="en-US" smtClean="0">
                <a:solidFill>
                  <a:prstClr val="black">
                    <a:tint val="75000"/>
                  </a:prstClr>
                </a:solidFill>
              </a:rPr>
              <a:pPr defTabSz="685800"/>
              <a:t>‹#›</a:t>
            </a:fld>
            <a:endParaRPr lang="en-US">
              <a:solidFill>
                <a:prstClr val="black">
                  <a:tint val="75000"/>
                </a:prstClr>
              </a:solidFill>
            </a:endParaRPr>
          </a:p>
        </p:txBody>
      </p:sp>
      <p:sp>
        <p:nvSpPr>
          <p:cNvPr id="18" name="Google Shape;18;p7"/>
          <p:cNvSpPr/>
          <p:nvPr/>
        </p:nvSpPr>
        <p:spPr>
          <a:xfrm>
            <a:off x="1972022" y="1447947"/>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8287957" y="102394"/>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437950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23825" y="-51619"/>
            <a:ext cx="9385098" cy="5250404"/>
          </a:xfrm>
          <a:prstGeom prst="rect">
            <a:avLst/>
          </a:prstGeom>
          <a:noFill/>
          <a:ln>
            <a:noFill/>
          </a:ln>
        </p:spPr>
      </p:pic>
      <p:sp>
        <p:nvSpPr>
          <p:cNvPr id="46" name="Google Shape;46;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3/28/2025</a:t>
            </a:fld>
            <a:endParaRPr lang="en-US"/>
          </a:p>
        </p:txBody>
      </p:sp>
      <p:sp>
        <p:nvSpPr>
          <p:cNvPr id="47" name="Google Shape;47;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8180512" y="116166"/>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142914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23653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9678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742699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68012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0DFAE-58B0-47BA-BD11-53F2931789AF}" type="datetimeFigureOut">
              <a:rPr lang="en-US" smtClean="0"/>
              <a:t>3/28/2025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2525412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defRPr/>
            </a:pPr>
            <a:fld id="{F8E7CA22-7B4E-411B-8058-F1CACA9C7BA5}"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65511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15C92A4-C182-4112-B3FA-4E19D0151B70}" type="datetimeFigureOut">
              <a:rPr lang="en-US" smtClean="0">
                <a:solidFill>
                  <a:prstClr val="black">
                    <a:tint val="75000"/>
                  </a:prstClr>
                </a:solidFill>
              </a:rPr>
              <a:pPr defTabSz="685800"/>
              <a:t>3/28/2025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144F29E-1642-4BC4-B05E-4C05C8241E1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193106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6.xml"/><Relationship Id="rId7" Type="http://schemas.openxmlformats.org/officeDocument/2006/relationships/slide" Target="slide3.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slide" Target="slide7.xml"/><Relationship Id="rId5" Type="http://schemas.openxmlformats.org/officeDocument/2006/relationships/image" Target="../media/image9.png"/><Relationship Id="rId10" Type="http://schemas.openxmlformats.org/officeDocument/2006/relationships/slide" Target="slide6.xml"/><Relationship Id="rId4" Type="http://schemas.openxmlformats.org/officeDocument/2006/relationships/image" Target="../media/image8.gif"/><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 y="-95250"/>
            <a:ext cx="9448800" cy="5334000"/>
          </a:xfrm>
          <a:prstGeom prst="rect">
            <a:avLst/>
          </a:prstGeom>
        </p:spPr>
      </p:pic>
      <p:sp>
        <p:nvSpPr>
          <p:cNvPr id="9" name="Rectangle 8">
            <a:extLst>
              <a:ext uri="{FF2B5EF4-FFF2-40B4-BE49-F238E27FC236}">
                <a16:creationId xmlns:a16="http://schemas.microsoft.com/office/drawing/2014/main" id="{BDA144B1-BC48-4FB5-81A0-5EEE0F41D92F}"/>
              </a:ext>
            </a:extLst>
          </p:cNvPr>
          <p:cNvSpPr/>
          <p:nvPr/>
        </p:nvSpPr>
        <p:spPr>
          <a:xfrm>
            <a:off x="876110" y="1236455"/>
            <a:ext cx="7391832" cy="2700035"/>
          </a:xfrm>
          <a:prstGeom prst="rect">
            <a:avLst/>
          </a:prstGeom>
        </p:spPr>
        <p:txBody>
          <a:bodyPr wrap="none">
            <a:spAutoFit/>
          </a:bodyPr>
          <a:lstStyle/>
          <a:p>
            <a:pPr algn="ctr" defTabSz="685783">
              <a:lnSpc>
                <a:spcPct val="150000"/>
              </a:lnSpc>
              <a:defRPr/>
            </a:pPr>
            <a:r>
              <a:rPr lang="en-US" sz="3900" b="1" dirty="0" err="1">
                <a:solidFill>
                  <a:srgbClr val="002060"/>
                </a:solidFill>
                <a:latin typeface="UTM Avo" panose="02040603050506020204" pitchFamily="18" charset="0"/>
                <a:cs typeface="Arial" panose="020B0604020202020204" pitchFamily="34" charset="0"/>
              </a:rPr>
              <a:t>Thứ</a:t>
            </a:r>
            <a:r>
              <a:rPr lang="en-US" sz="3900" b="1" dirty="0">
                <a:solidFill>
                  <a:srgbClr val="002060"/>
                </a:solidFill>
                <a:latin typeface="UTM Avo" panose="02040603050506020204" pitchFamily="18" charset="0"/>
                <a:cs typeface="Arial" panose="020B0604020202020204" pitchFamily="34" charset="0"/>
              </a:rPr>
              <a:t> </a:t>
            </a:r>
            <a:r>
              <a:rPr lang="en-US" sz="3900" b="1" dirty="0" err="1">
                <a:solidFill>
                  <a:srgbClr val="002060"/>
                </a:solidFill>
                <a:latin typeface="UTM Avo" panose="02040603050506020204" pitchFamily="18" charset="0"/>
                <a:cs typeface="Arial" panose="020B0604020202020204" pitchFamily="34" charset="0"/>
              </a:rPr>
              <a:t>sáu</a:t>
            </a:r>
            <a:r>
              <a:rPr lang="en-US" sz="3900" b="1" dirty="0">
                <a:solidFill>
                  <a:srgbClr val="002060"/>
                </a:solidFill>
                <a:latin typeface="UTM Avo" panose="02040603050506020204" pitchFamily="18" charset="0"/>
                <a:cs typeface="Arial" panose="020B0604020202020204" pitchFamily="34" charset="0"/>
              </a:rPr>
              <a:t> </a:t>
            </a:r>
            <a:r>
              <a:rPr lang="en-US" sz="3900" b="1" dirty="0" err="1">
                <a:solidFill>
                  <a:srgbClr val="002060"/>
                </a:solidFill>
                <a:latin typeface="UTM Avo" panose="02040603050506020204" pitchFamily="18" charset="0"/>
                <a:cs typeface="Arial" panose="020B0604020202020204" pitchFamily="34" charset="0"/>
              </a:rPr>
              <a:t>ngày</a:t>
            </a:r>
            <a:r>
              <a:rPr lang="en-US" sz="3900" b="1" dirty="0">
                <a:solidFill>
                  <a:srgbClr val="002060"/>
                </a:solidFill>
                <a:latin typeface="UTM Avo" panose="02040603050506020204" pitchFamily="18" charset="0"/>
                <a:cs typeface="Arial" panose="020B0604020202020204" pitchFamily="34" charset="0"/>
              </a:rPr>
              <a:t> 20 </a:t>
            </a:r>
            <a:r>
              <a:rPr lang="en-US" sz="3900" b="1" dirty="0" err="1">
                <a:solidFill>
                  <a:srgbClr val="002060"/>
                </a:solidFill>
                <a:latin typeface="UTM Avo" panose="02040603050506020204" pitchFamily="18" charset="0"/>
                <a:cs typeface="Arial" panose="020B0604020202020204" pitchFamily="34" charset="0"/>
              </a:rPr>
              <a:t>tháng</a:t>
            </a:r>
            <a:r>
              <a:rPr lang="en-US" sz="3900" b="1" dirty="0">
                <a:solidFill>
                  <a:srgbClr val="002060"/>
                </a:solidFill>
                <a:latin typeface="UTM Avo" panose="02040603050506020204" pitchFamily="18" charset="0"/>
                <a:cs typeface="Arial" panose="020B0604020202020204" pitchFamily="34" charset="0"/>
              </a:rPr>
              <a:t> 9 </a:t>
            </a:r>
            <a:r>
              <a:rPr lang="en-US" sz="3900" b="1" dirty="0" err="1">
                <a:solidFill>
                  <a:srgbClr val="002060"/>
                </a:solidFill>
                <a:latin typeface="UTM Avo" panose="02040603050506020204" pitchFamily="18" charset="0"/>
                <a:cs typeface="Arial" panose="020B0604020202020204" pitchFamily="34" charset="0"/>
              </a:rPr>
              <a:t>năm</a:t>
            </a:r>
            <a:r>
              <a:rPr lang="en-US" sz="3900" b="1" dirty="0">
                <a:solidFill>
                  <a:srgbClr val="002060"/>
                </a:solidFill>
                <a:latin typeface="UTM Avo" panose="02040603050506020204" pitchFamily="18" charset="0"/>
                <a:cs typeface="Arial" panose="020B0604020202020204" pitchFamily="34" charset="0"/>
              </a:rPr>
              <a:t> 2024</a:t>
            </a:r>
          </a:p>
          <a:p>
            <a:pPr algn="ctr" defTabSz="685783">
              <a:lnSpc>
                <a:spcPct val="150000"/>
              </a:lnSpc>
              <a:defRPr/>
            </a:pPr>
            <a:r>
              <a:rPr lang="en-GB" sz="3900" b="1" dirty="0" err="1">
                <a:solidFill>
                  <a:srgbClr val="002060"/>
                </a:solidFill>
                <a:latin typeface="UTM Avo" panose="02040603050506020204" pitchFamily="18" charset="0"/>
                <a:cs typeface="Arial" panose="020B0604020202020204" pitchFamily="34" charset="0"/>
              </a:rPr>
              <a:t>Tiếng</a:t>
            </a:r>
            <a:r>
              <a:rPr lang="en-GB" sz="3900" b="1" dirty="0">
                <a:solidFill>
                  <a:srgbClr val="002060"/>
                </a:solidFill>
                <a:latin typeface="UTM Avo" panose="02040603050506020204" pitchFamily="18" charset="0"/>
                <a:cs typeface="Arial" panose="020B0604020202020204" pitchFamily="34" charset="0"/>
              </a:rPr>
              <a:t> </a:t>
            </a:r>
            <a:r>
              <a:rPr lang="en-GB" sz="3900" b="1" dirty="0" err="1">
                <a:solidFill>
                  <a:srgbClr val="002060"/>
                </a:solidFill>
                <a:latin typeface="UTM Avo" panose="02040603050506020204" pitchFamily="18" charset="0"/>
                <a:cs typeface="Arial" panose="020B0604020202020204" pitchFamily="34" charset="0"/>
              </a:rPr>
              <a:t>Việt</a:t>
            </a:r>
            <a:endParaRPr lang="en-US" sz="3900" b="1" dirty="0">
              <a:solidFill>
                <a:srgbClr val="002060"/>
              </a:solidFill>
              <a:latin typeface="UTM Avo" panose="02040603050506020204" pitchFamily="18" charset="0"/>
              <a:cs typeface="Arial" panose="020B0604020202020204" pitchFamily="34" charset="0"/>
            </a:endParaRPr>
          </a:p>
          <a:p>
            <a:pPr algn="ctr" defTabSz="685783">
              <a:lnSpc>
                <a:spcPct val="150000"/>
              </a:lnSpc>
              <a:defRPr/>
            </a:pPr>
            <a:r>
              <a:rPr lang="en-US" sz="3900" b="1" dirty="0" err="1">
                <a:solidFill>
                  <a:srgbClr val="FF0000"/>
                </a:solidFill>
                <a:latin typeface="UTM Avo" panose="02040603050506020204" pitchFamily="18" charset="0"/>
                <a:cs typeface="Arial" panose="020B0604020202020204" pitchFamily="34" charset="0"/>
              </a:rPr>
              <a:t>Bài</a:t>
            </a:r>
            <a:r>
              <a:rPr lang="en-US" sz="3900" b="1" dirty="0">
                <a:solidFill>
                  <a:srgbClr val="FF0000"/>
                </a:solidFill>
                <a:latin typeface="UTM Avo" panose="02040603050506020204" pitchFamily="18" charset="0"/>
                <a:cs typeface="Arial" panose="020B0604020202020204" pitchFamily="34" charset="0"/>
              </a:rPr>
              <a:t> 8: </a:t>
            </a:r>
            <a:r>
              <a:rPr lang="en-US" sz="3900" b="1" dirty="0" err="1">
                <a:solidFill>
                  <a:srgbClr val="FF0000"/>
                </a:solidFill>
                <a:latin typeface="UTM Avo" panose="02040603050506020204" pitchFamily="18" charset="0"/>
                <a:cs typeface="Arial" panose="020B0604020202020204" pitchFamily="34" charset="0"/>
              </a:rPr>
              <a:t>Kể</a:t>
            </a:r>
            <a:r>
              <a:rPr lang="en-US" sz="3900" b="1" dirty="0">
                <a:solidFill>
                  <a:srgbClr val="FF0000"/>
                </a:solidFill>
                <a:latin typeface="UTM Avo" panose="02040603050506020204" pitchFamily="18" charset="0"/>
                <a:cs typeface="Arial" panose="020B0604020202020204" pitchFamily="34" charset="0"/>
              </a:rPr>
              <a:t> </a:t>
            </a:r>
            <a:r>
              <a:rPr lang="en-US" sz="3900" b="1" dirty="0" err="1">
                <a:solidFill>
                  <a:srgbClr val="FF0000"/>
                </a:solidFill>
                <a:latin typeface="UTM Avo" panose="02040603050506020204" pitchFamily="18" charset="0"/>
                <a:cs typeface="Arial" panose="020B0604020202020204" pitchFamily="34" charset="0"/>
              </a:rPr>
              <a:t>chuyện</a:t>
            </a:r>
            <a:r>
              <a:rPr lang="en-US" sz="3900" b="1" dirty="0">
                <a:solidFill>
                  <a:srgbClr val="FF0000"/>
                </a:solidFill>
                <a:latin typeface="UTM Avo" panose="02040603050506020204" pitchFamily="18" charset="0"/>
                <a:cs typeface="Arial" panose="020B0604020202020204" pitchFamily="34" charset="0"/>
              </a:rPr>
              <a:t>: </a:t>
            </a:r>
            <a:r>
              <a:rPr lang="en-US" sz="3900" b="1" dirty="0" err="1">
                <a:solidFill>
                  <a:srgbClr val="FF0000"/>
                </a:solidFill>
                <a:latin typeface="UTM Avo" panose="02040603050506020204" pitchFamily="18" charset="0"/>
                <a:cs typeface="Arial" panose="020B0604020202020204" pitchFamily="34" charset="0"/>
              </a:rPr>
              <a:t>Chồn</a:t>
            </a:r>
            <a:r>
              <a:rPr lang="en-US" sz="3900" b="1" dirty="0">
                <a:solidFill>
                  <a:srgbClr val="FF0000"/>
                </a:solidFill>
                <a:latin typeface="UTM Avo" panose="02040603050506020204" pitchFamily="18" charset="0"/>
                <a:cs typeface="Arial" panose="020B0604020202020204" pitchFamily="34" charset="0"/>
              </a:rPr>
              <a:t> con </a:t>
            </a:r>
            <a:r>
              <a:rPr lang="en-US" sz="3900" b="1" dirty="0" err="1">
                <a:solidFill>
                  <a:srgbClr val="FF0000"/>
                </a:solidFill>
                <a:latin typeface="UTM Avo" panose="02040603050506020204" pitchFamily="18" charset="0"/>
                <a:cs typeface="Arial" panose="020B0604020202020204" pitchFamily="34" charset="0"/>
              </a:rPr>
              <a:t>đi</a:t>
            </a:r>
            <a:r>
              <a:rPr lang="en-US" sz="3900" b="1" dirty="0">
                <a:solidFill>
                  <a:srgbClr val="FF0000"/>
                </a:solidFill>
                <a:latin typeface="UTM Avo" panose="02040603050506020204" pitchFamily="18" charset="0"/>
                <a:cs typeface="Arial" panose="020B0604020202020204" pitchFamily="34" charset="0"/>
              </a:rPr>
              <a:t> </a:t>
            </a:r>
            <a:r>
              <a:rPr lang="en-US" sz="3900" b="1" dirty="0" err="1">
                <a:solidFill>
                  <a:srgbClr val="FF0000"/>
                </a:solidFill>
                <a:latin typeface="UTM Avo" panose="02040603050506020204" pitchFamily="18" charset="0"/>
                <a:cs typeface="Arial" panose="020B0604020202020204" pitchFamily="34" charset="0"/>
              </a:rPr>
              <a:t>học</a:t>
            </a:r>
            <a:endParaRPr lang="en-US" sz="3900" b="1"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53333" t="19629" r="22083" b="49259"/>
          <a:stretch/>
        </p:blipFill>
        <p:spPr>
          <a:xfrm>
            <a:off x="1981200" y="634604"/>
            <a:ext cx="4953000" cy="3699273"/>
          </a:xfrm>
          <a:prstGeom prst="rect">
            <a:avLst/>
          </a:prstGeom>
        </p:spPr>
      </p:pic>
    </p:spTree>
    <p:extLst>
      <p:ext uri="{BB962C8B-B14F-4D97-AF65-F5344CB8AC3E}">
        <p14:creationId xmlns:p14="http://schemas.microsoft.com/office/powerpoint/2010/main" val="275857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22500" t="15186" r="52917" b="52963"/>
          <a:stretch/>
        </p:blipFill>
        <p:spPr>
          <a:xfrm>
            <a:off x="2095500" y="704850"/>
            <a:ext cx="4953000" cy="3733800"/>
          </a:xfrm>
          <a:prstGeom prst="rect">
            <a:avLst/>
          </a:prstGeom>
        </p:spPr>
      </p:pic>
    </p:spTree>
    <p:extLst>
      <p:ext uri="{BB962C8B-B14F-4D97-AF65-F5344CB8AC3E}">
        <p14:creationId xmlns:p14="http://schemas.microsoft.com/office/powerpoint/2010/main" val="99907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53333" t="15186" r="22083" b="52963"/>
          <a:stretch/>
        </p:blipFill>
        <p:spPr>
          <a:xfrm>
            <a:off x="2286000" y="742950"/>
            <a:ext cx="4953000" cy="3640337"/>
          </a:xfrm>
          <a:prstGeom prst="rect">
            <a:avLst/>
          </a:prstGeom>
        </p:spPr>
      </p:pic>
    </p:spTree>
    <p:extLst>
      <p:ext uri="{BB962C8B-B14F-4D97-AF65-F5344CB8AC3E}">
        <p14:creationId xmlns:p14="http://schemas.microsoft.com/office/powerpoint/2010/main" val="273044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22084" t="42963" r="53333" b="27037"/>
          <a:stretch/>
        </p:blipFill>
        <p:spPr>
          <a:xfrm>
            <a:off x="2095500" y="895350"/>
            <a:ext cx="4953000" cy="3417331"/>
          </a:xfrm>
          <a:prstGeom prst="rect">
            <a:avLst/>
          </a:prstGeom>
        </p:spPr>
      </p:pic>
    </p:spTree>
    <p:extLst>
      <p:ext uri="{BB962C8B-B14F-4D97-AF65-F5344CB8AC3E}">
        <p14:creationId xmlns:p14="http://schemas.microsoft.com/office/powerpoint/2010/main" val="179039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53750" t="42593" r="22083" b="27037"/>
          <a:stretch/>
        </p:blipFill>
        <p:spPr>
          <a:xfrm>
            <a:off x="2095500" y="819150"/>
            <a:ext cx="4953000" cy="3429000"/>
          </a:xfrm>
          <a:prstGeom prst="rect">
            <a:avLst/>
          </a:prstGeom>
        </p:spPr>
      </p:pic>
    </p:spTree>
    <p:extLst>
      <p:ext uri="{BB962C8B-B14F-4D97-AF65-F5344CB8AC3E}">
        <p14:creationId xmlns:p14="http://schemas.microsoft.com/office/powerpoint/2010/main" val="186459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876800" y="-212319"/>
            <a:ext cx="4648200" cy="995363"/>
          </a:xfrm>
        </p:spPr>
        <p:txBody>
          <a:bodyPr>
            <a:normAutofit/>
          </a:bodyPr>
          <a:lstStyle/>
          <a:p>
            <a:r>
              <a:rPr lang="en-US" b="1" dirty="0" err="1">
                <a:latin typeface="UTM Avo" panose="02040603050506020204" pitchFamily="18" charset="0"/>
              </a:rPr>
              <a:t>Nghe</a:t>
            </a:r>
            <a:r>
              <a:rPr lang="en-US" b="1" dirty="0">
                <a:latin typeface="UTM Avo" panose="02040603050506020204" pitchFamily="18" charset="0"/>
              </a:rPr>
              <a:t> </a:t>
            </a:r>
            <a:r>
              <a:rPr lang="en-US" b="1" dirty="0" err="1">
                <a:latin typeface="UTM Avo" panose="02040603050506020204" pitchFamily="18" charset="0"/>
              </a:rPr>
              <a:t>kể</a:t>
            </a:r>
            <a:r>
              <a:rPr lang="en-US" b="1" dirty="0">
                <a:latin typeface="UTM Avo" panose="02040603050506020204" pitchFamily="18" charset="0"/>
              </a:rPr>
              <a:t> </a:t>
            </a:r>
            <a:r>
              <a:rPr lang="en-US" b="1" dirty="0" err="1">
                <a:latin typeface="UTM Avo" panose="02040603050506020204" pitchFamily="18" charset="0"/>
              </a:rPr>
              <a:t>chuyện</a:t>
            </a:r>
            <a:endParaRPr lang="en-US" b="1" dirty="0">
              <a:latin typeface="UTM Avo" panose="02040603050506020204" pitchFamily="18" charset="0"/>
            </a:endParaRPr>
          </a:p>
        </p:txBody>
      </p:sp>
      <p:pic>
        <p:nvPicPr>
          <p:cNvPr id="5" name="Sách đám mâ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57" y="-34314"/>
            <a:ext cx="9144000" cy="5294110"/>
          </a:xfrm>
          <a:prstGeom prst="rect">
            <a:avLst/>
          </a:prstGeom>
        </p:spPr>
      </p:pic>
    </p:spTree>
    <p:extLst>
      <p:ext uri="{BB962C8B-B14F-4D97-AF65-F5344CB8AC3E}">
        <p14:creationId xmlns:p14="http://schemas.microsoft.com/office/powerpoint/2010/main" val="34523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 y="-28420"/>
            <a:ext cx="9169179" cy="5200339"/>
          </a:xfrm>
          <a:prstGeom prst="rect">
            <a:avLst/>
          </a:prstGeom>
        </p:spPr>
      </p:pic>
      <p:sp>
        <p:nvSpPr>
          <p:cNvPr id="2" name="Title 1"/>
          <p:cNvSpPr>
            <a:spLocks noGrp="1"/>
          </p:cNvSpPr>
          <p:nvPr>
            <p:ph type="ctrTitle" idx="4294967295"/>
          </p:nvPr>
        </p:nvSpPr>
        <p:spPr>
          <a:xfrm>
            <a:off x="457200" y="72680"/>
            <a:ext cx="7772400" cy="771525"/>
          </a:xfrm>
        </p:spPr>
        <p:txBody>
          <a:bodyPr/>
          <a:lstStyle/>
          <a:p>
            <a:r>
              <a:rPr lang="en-US" sz="4400" b="1" dirty="0" err="1">
                <a:latin typeface="UTM Avo" panose="02040603050506020204" pitchFamily="18" charset="0"/>
              </a:rPr>
              <a:t>Trả</a:t>
            </a:r>
            <a:r>
              <a:rPr lang="en-US" sz="4400" b="1" dirty="0">
                <a:latin typeface="UTM Avo" panose="02040603050506020204" pitchFamily="18" charset="0"/>
              </a:rPr>
              <a:t> </a:t>
            </a:r>
            <a:r>
              <a:rPr lang="en-US" sz="4400" b="1" dirty="0" err="1">
                <a:latin typeface="UTM Avo" panose="02040603050506020204" pitchFamily="18" charset="0"/>
              </a:rPr>
              <a:t>lời</a:t>
            </a:r>
            <a:r>
              <a:rPr lang="en-US" sz="4400" b="1" dirty="0">
                <a:latin typeface="UTM Avo" panose="02040603050506020204" pitchFamily="18" charset="0"/>
              </a:rPr>
              <a:t> </a:t>
            </a:r>
            <a:r>
              <a:rPr lang="en-US" sz="4400" b="1" dirty="0" err="1">
                <a:latin typeface="UTM Avo" panose="02040603050506020204" pitchFamily="18" charset="0"/>
              </a:rPr>
              <a:t>câu</a:t>
            </a:r>
            <a:r>
              <a:rPr lang="en-US" sz="4400" b="1" dirty="0">
                <a:latin typeface="UTM Avo" panose="02040603050506020204" pitchFamily="18" charset="0"/>
              </a:rPr>
              <a:t> </a:t>
            </a:r>
            <a:r>
              <a:rPr lang="en-US" sz="4400" b="1" dirty="0" err="1">
                <a:latin typeface="UTM Avo" panose="02040603050506020204" pitchFamily="18" charset="0"/>
              </a:rPr>
              <a:t>hỏi</a:t>
            </a:r>
            <a:endParaRPr lang="en-US" sz="4400" b="1" dirty="0">
              <a:latin typeface="UTM Avo" panose="02040603050506020204" pitchFamily="18" charset="0"/>
            </a:endParaRPr>
          </a:p>
        </p:txBody>
      </p:sp>
      <p:pic>
        <p:nvPicPr>
          <p:cNvPr id="6" name="Picture 5"/>
          <p:cNvPicPr>
            <a:picLocks noChangeAspect="1"/>
          </p:cNvPicPr>
          <p:nvPr/>
        </p:nvPicPr>
        <p:blipFill rotWithShape="1">
          <a:blip r:embed="rId4">
            <a:clrChange>
              <a:clrFrom>
                <a:srgbClr val="FFFFFE"/>
              </a:clrFrom>
              <a:clrTo>
                <a:srgbClr val="FFFFFE">
                  <a:alpha val="0"/>
                </a:srgbClr>
              </a:clrTo>
            </a:clrChange>
          </a:blip>
          <a:srcRect l="22500" t="19629" r="53333" b="39630"/>
          <a:stretch/>
        </p:blipFill>
        <p:spPr>
          <a:xfrm>
            <a:off x="2133600" y="879820"/>
            <a:ext cx="4419600" cy="4191000"/>
          </a:xfrm>
          <a:prstGeom prst="rect">
            <a:avLst/>
          </a:prstGeom>
        </p:spPr>
      </p:pic>
    </p:spTree>
    <p:extLst>
      <p:ext uri="{BB962C8B-B14F-4D97-AF65-F5344CB8AC3E}">
        <p14:creationId xmlns:p14="http://schemas.microsoft.com/office/powerpoint/2010/main" val="2712690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0" y="-28420"/>
            <a:ext cx="9169179" cy="5200339"/>
          </a:xfrm>
          <a:prstGeom prst="rect">
            <a:avLst/>
          </a:prstGeom>
        </p:spPr>
      </p:pic>
      <p:pic>
        <p:nvPicPr>
          <p:cNvPr id="9" name="Picture 8"/>
          <p:cNvPicPr>
            <a:picLocks noChangeAspect="1"/>
          </p:cNvPicPr>
          <p:nvPr/>
        </p:nvPicPr>
        <p:blipFill rotWithShape="1">
          <a:blip r:embed="rId4"/>
          <a:srcRect l="53333" t="19630" r="21250" b="38889"/>
          <a:stretch/>
        </p:blipFill>
        <p:spPr>
          <a:xfrm>
            <a:off x="2247900" y="438150"/>
            <a:ext cx="4648200" cy="4267200"/>
          </a:xfrm>
          <a:prstGeom prst="rect">
            <a:avLst/>
          </a:prstGeom>
        </p:spPr>
      </p:pic>
    </p:spTree>
    <p:extLst>
      <p:ext uri="{BB962C8B-B14F-4D97-AF65-F5344CB8AC3E}">
        <p14:creationId xmlns:p14="http://schemas.microsoft.com/office/powerpoint/2010/main" val="327814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22500" t="15185" r="52917" b="43333"/>
          <a:stretch/>
        </p:blipFill>
        <p:spPr>
          <a:xfrm>
            <a:off x="2324100" y="438150"/>
            <a:ext cx="4495800" cy="4267200"/>
          </a:xfrm>
          <a:prstGeom prst="rect">
            <a:avLst/>
          </a:prstGeom>
        </p:spPr>
      </p:pic>
    </p:spTree>
    <p:extLst>
      <p:ext uri="{BB962C8B-B14F-4D97-AF65-F5344CB8AC3E}">
        <p14:creationId xmlns:p14="http://schemas.microsoft.com/office/powerpoint/2010/main" val="272864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53333" t="15185" r="21667" b="43333"/>
          <a:stretch/>
        </p:blipFill>
        <p:spPr>
          <a:xfrm>
            <a:off x="2286000" y="438150"/>
            <a:ext cx="4572000" cy="4267200"/>
          </a:xfrm>
          <a:prstGeom prst="rect">
            <a:avLst/>
          </a:prstGeom>
        </p:spPr>
      </p:pic>
    </p:spTree>
    <p:extLst>
      <p:ext uri="{BB962C8B-B14F-4D97-AF65-F5344CB8AC3E}">
        <p14:creationId xmlns:p14="http://schemas.microsoft.com/office/powerpoint/2010/main" val="342818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081602" y="8627"/>
            <a:ext cx="541635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TRÒ CHƠI LẬT MẢNH GHÉP</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254" y="677316"/>
            <a:ext cx="495300" cy="43815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656" y="662151"/>
            <a:ext cx="495300" cy="438150"/>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176" y="629812"/>
            <a:ext cx="495300" cy="43815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708" y="662151"/>
            <a:ext cx="495300" cy="43815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5"/>
          <a:stretch>
            <a:fillRect/>
          </a:stretch>
        </p:blipFill>
        <p:spPr>
          <a:xfrm>
            <a:off x="4279876" y="5467350"/>
            <a:ext cx="609600" cy="609600"/>
          </a:xfrm>
          <a:prstGeom prst="rect">
            <a:avLst/>
          </a:prstGeom>
        </p:spPr>
      </p:pic>
      <p:sp>
        <p:nvSpPr>
          <p:cNvPr id="6" name="5-Point Star 5"/>
          <p:cNvSpPr/>
          <p:nvPr/>
        </p:nvSpPr>
        <p:spPr>
          <a:xfrm>
            <a:off x="1502291" y="62423"/>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6"/>
          <a:srcRect l="22500" t="19630" r="53333" b="49259"/>
          <a:stretch/>
        </p:blipFill>
        <p:spPr>
          <a:xfrm>
            <a:off x="2080287" y="724226"/>
            <a:ext cx="5257800" cy="3699273"/>
          </a:xfrm>
          <a:prstGeom prst="rect">
            <a:avLst/>
          </a:prstGeom>
        </p:spPr>
      </p:pic>
      <p:sp>
        <p:nvSpPr>
          <p:cNvPr id="40" name="Rectangle 39"/>
          <p:cNvSpPr/>
          <p:nvPr/>
        </p:nvSpPr>
        <p:spPr>
          <a:xfrm>
            <a:off x="2112254" y="722818"/>
            <a:ext cx="2636575" cy="18677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7" name="Rectangle 6">
            <a:hlinkClick r:id="rId7" action="ppaction://hlinksldjump"/>
          </p:cNvPr>
          <p:cNvSpPr/>
          <p:nvPr/>
        </p:nvSpPr>
        <p:spPr>
          <a:xfrm>
            <a:off x="2116237" y="708339"/>
            <a:ext cx="2628607" cy="1827775"/>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41" name="Rectangle 40"/>
          <p:cNvSpPr/>
          <p:nvPr/>
        </p:nvSpPr>
        <p:spPr>
          <a:xfrm>
            <a:off x="4734524" y="695178"/>
            <a:ext cx="2621224" cy="18677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2" name="Rectangle 41">
            <a:hlinkClick r:id="rId8" action="ppaction://hlinksldjump"/>
          </p:cNvPr>
          <p:cNvSpPr/>
          <p:nvPr/>
        </p:nvSpPr>
        <p:spPr>
          <a:xfrm>
            <a:off x="4752812" y="701868"/>
            <a:ext cx="2631597" cy="182777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4" name="Rectangle 43"/>
          <p:cNvSpPr/>
          <p:nvPr/>
        </p:nvSpPr>
        <p:spPr>
          <a:xfrm>
            <a:off x="2133713" y="2518082"/>
            <a:ext cx="2646947" cy="18690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5" name="Rectangle 44">
            <a:hlinkClick r:id="rId9" action="ppaction://hlinksldjump"/>
          </p:cNvPr>
          <p:cNvSpPr/>
          <p:nvPr/>
        </p:nvSpPr>
        <p:spPr>
          <a:xfrm>
            <a:off x="2105559" y="2534875"/>
            <a:ext cx="2618235" cy="187042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6" name="Rectangle 45"/>
          <p:cNvSpPr/>
          <p:nvPr/>
        </p:nvSpPr>
        <p:spPr>
          <a:xfrm>
            <a:off x="4762320" y="2531309"/>
            <a:ext cx="2599947" cy="182545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47" name="Rectangle 46">
            <a:hlinkClick r:id="rId10" action="ppaction://hlinksldjump"/>
          </p:cNvPr>
          <p:cNvSpPr/>
          <p:nvPr/>
        </p:nvSpPr>
        <p:spPr>
          <a:xfrm>
            <a:off x="4756224" y="2554453"/>
            <a:ext cx="2630395" cy="1866027"/>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2" name="Oval 1">
            <a:hlinkClick r:id="rId11" action="ppaction://hlinksldjump"/>
          </p:cNvPr>
          <p:cNvSpPr/>
          <p:nvPr/>
        </p:nvSpPr>
        <p:spPr>
          <a:xfrm>
            <a:off x="7848600" y="4019550"/>
            <a:ext cx="1066800" cy="1047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2" grpId="0"/>
      <p:bldP spid="6" grpId="0" animBg="1"/>
      <p:bldP spid="40" grpId="0" animBg="1"/>
      <p:bldP spid="7" grpId="0" animBg="1"/>
      <p:bldP spid="41" grpId="0" animBg="1"/>
      <p:bldP spid="42" grpId="0" animBg="1"/>
      <p:bldP spid="44" grpId="0" animBg="1"/>
      <p:bldP spid="45" grpId="0" animBg="1"/>
      <p:bldP spid="46"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22500" t="42592" r="53333" b="17408"/>
          <a:stretch/>
        </p:blipFill>
        <p:spPr>
          <a:xfrm>
            <a:off x="2362200" y="514350"/>
            <a:ext cx="4419600" cy="4114800"/>
          </a:xfrm>
          <a:prstGeom prst="rect">
            <a:avLst/>
          </a:prstGeom>
        </p:spPr>
      </p:pic>
    </p:spTree>
    <p:extLst>
      <p:ext uri="{BB962C8B-B14F-4D97-AF65-F5344CB8AC3E}">
        <p14:creationId xmlns:p14="http://schemas.microsoft.com/office/powerpoint/2010/main" val="249209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53750" t="42592" r="22083" b="17408"/>
          <a:stretch/>
        </p:blipFill>
        <p:spPr>
          <a:xfrm>
            <a:off x="2362200" y="514350"/>
            <a:ext cx="4419600" cy="4114800"/>
          </a:xfrm>
          <a:prstGeom prst="rect">
            <a:avLst/>
          </a:prstGeom>
        </p:spPr>
      </p:pic>
    </p:spTree>
    <p:extLst>
      <p:ext uri="{BB962C8B-B14F-4D97-AF65-F5344CB8AC3E}">
        <p14:creationId xmlns:p14="http://schemas.microsoft.com/office/powerpoint/2010/main" val="922910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a:extLst>
              <a:ext uri="{FF2B5EF4-FFF2-40B4-BE49-F238E27FC236}">
                <a16:creationId xmlns:a16="http://schemas.microsoft.com/office/drawing/2014/main" id="{1FBAA8D8-C721-4080-BCFD-4CC7D0124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21" y="442990"/>
            <a:ext cx="7559039" cy="4700510"/>
          </a:xfrm>
          <a:prstGeom prst="rect">
            <a:avLst/>
          </a:prstGeom>
        </p:spPr>
      </p:pic>
      <p:pic>
        <p:nvPicPr>
          <p:cNvPr id="8" name="图片 7">
            <a:extLst>
              <a:ext uri="{FF2B5EF4-FFF2-40B4-BE49-F238E27FC236}">
                <a16:creationId xmlns:a16="http://schemas.microsoft.com/office/drawing/2014/main" id="{7D0D70D4-3184-49A2-9EC4-D67899400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flipH="1">
            <a:off x="-419757" y="1791673"/>
            <a:ext cx="3554842" cy="2470902"/>
          </a:xfrm>
          <a:prstGeom prst="rect">
            <a:avLst/>
          </a:prstGeom>
        </p:spPr>
      </p:pic>
      <p:sp>
        <p:nvSpPr>
          <p:cNvPr id="7" name="Rectangle 6"/>
          <p:cNvSpPr/>
          <p:nvPr/>
        </p:nvSpPr>
        <p:spPr>
          <a:xfrm>
            <a:off x="2865120" y="2710936"/>
            <a:ext cx="5958840" cy="830997"/>
          </a:xfrm>
          <a:prstGeom prst="rect">
            <a:avLst/>
          </a:prstGeom>
          <a:noFill/>
        </p:spPr>
        <p:txBody>
          <a:bodyPr wrap="square" lIns="68580" tIns="34290" rIns="68580" bIns="34290">
            <a:spAutoFit/>
          </a:bodyPr>
          <a:lstStyle/>
          <a:p>
            <a:pPr algn="ct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Nghe</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kể</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lại</a:t>
            </a:r>
            <a:endPar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endParaRPr>
          </a:p>
        </p:txBody>
      </p:sp>
    </p:spTree>
    <p:extLst>
      <p:ext uri="{BB962C8B-B14F-4D97-AF65-F5344CB8AC3E}">
        <p14:creationId xmlns:p14="http://schemas.microsoft.com/office/powerpoint/2010/main" val="1228334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Sách đám mâ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1"/>
          </a:xfrm>
          <a:prstGeom prst="rect">
            <a:avLst/>
          </a:prstGeom>
        </p:spPr>
      </p:pic>
    </p:spTree>
    <p:extLst>
      <p:ext uri="{BB962C8B-B14F-4D97-AF65-F5344CB8AC3E}">
        <p14:creationId xmlns:p14="http://schemas.microsoft.com/office/powerpoint/2010/main" val="324571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34722" t="16667" r="51111" b="58313"/>
          <a:stretch/>
        </p:blipFill>
        <p:spPr>
          <a:xfrm>
            <a:off x="-1" y="298731"/>
            <a:ext cx="3010010" cy="2353135"/>
          </a:xfrm>
          <a:prstGeom prst="rect">
            <a:avLst/>
          </a:prstGeom>
        </p:spPr>
      </p:pic>
      <p:pic>
        <p:nvPicPr>
          <p:cNvPr id="3" name="Picture 2"/>
          <p:cNvPicPr>
            <a:picLocks noChangeAspect="1"/>
          </p:cNvPicPr>
          <p:nvPr/>
        </p:nvPicPr>
        <p:blipFill rotWithShape="1">
          <a:blip r:embed="rId4"/>
          <a:srcRect l="52381" t="17302" r="32798" b="58804"/>
          <a:stretch/>
        </p:blipFill>
        <p:spPr>
          <a:xfrm>
            <a:off x="3006464" y="298731"/>
            <a:ext cx="3131071" cy="2273019"/>
          </a:xfrm>
          <a:prstGeom prst="rect">
            <a:avLst/>
          </a:prstGeom>
        </p:spPr>
      </p:pic>
      <p:pic>
        <p:nvPicPr>
          <p:cNvPr id="7" name="Picture 6"/>
          <p:cNvPicPr>
            <a:picLocks noChangeAspect="1"/>
          </p:cNvPicPr>
          <p:nvPr/>
        </p:nvPicPr>
        <p:blipFill rotWithShape="1">
          <a:blip r:embed="rId4"/>
          <a:srcRect l="34535" t="41293" r="51284" b="34809"/>
          <a:stretch/>
        </p:blipFill>
        <p:spPr>
          <a:xfrm>
            <a:off x="6141081" y="298730"/>
            <a:ext cx="2996159" cy="2273019"/>
          </a:xfrm>
          <a:prstGeom prst="rect">
            <a:avLst/>
          </a:prstGeom>
        </p:spPr>
      </p:pic>
      <p:pic>
        <p:nvPicPr>
          <p:cNvPr id="8" name="Picture 7"/>
          <p:cNvPicPr>
            <a:picLocks noChangeAspect="1"/>
          </p:cNvPicPr>
          <p:nvPr/>
        </p:nvPicPr>
        <p:blipFill rotWithShape="1">
          <a:blip r:embed="rId4"/>
          <a:srcRect l="52863" t="41512" r="33252" b="34954"/>
          <a:stretch/>
        </p:blipFill>
        <p:spPr>
          <a:xfrm>
            <a:off x="-1" y="2783486"/>
            <a:ext cx="2911840" cy="2360015"/>
          </a:xfrm>
          <a:prstGeom prst="rect">
            <a:avLst/>
          </a:prstGeom>
        </p:spPr>
      </p:pic>
      <p:pic>
        <p:nvPicPr>
          <p:cNvPr id="9" name="Picture 8"/>
          <p:cNvPicPr>
            <a:picLocks noChangeAspect="1"/>
          </p:cNvPicPr>
          <p:nvPr/>
        </p:nvPicPr>
        <p:blipFill rotWithShape="1">
          <a:blip r:embed="rId5"/>
          <a:srcRect l="34535" t="55719" r="51284" b="21111"/>
          <a:stretch/>
        </p:blipFill>
        <p:spPr>
          <a:xfrm>
            <a:off x="3010010" y="2800351"/>
            <a:ext cx="3032900" cy="2334720"/>
          </a:xfrm>
          <a:prstGeom prst="rect">
            <a:avLst/>
          </a:prstGeom>
        </p:spPr>
      </p:pic>
      <p:pic>
        <p:nvPicPr>
          <p:cNvPr id="10" name="Picture 9"/>
          <p:cNvPicPr>
            <a:picLocks noChangeAspect="1"/>
          </p:cNvPicPr>
          <p:nvPr/>
        </p:nvPicPr>
        <p:blipFill rotWithShape="1">
          <a:blip r:embed="rId5"/>
          <a:srcRect l="52814" t="55574" r="33005" b="20820"/>
          <a:stretch/>
        </p:blipFill>
        <p:spPr>
          <a:xfrm>
            <a:off x="6141081" y="2800350"/>
            <a:ext cx="2897989" cy="2360015"/>
          </a:xfrm>
          <a:prstGeom prst="rect">
            <a:avLst/>
          </a:prstGeom>
        </p:spPr>
      </p:pic>
    </p:spTree>
    <p:extLst>
      <p:ext uri="{BB962C8B-B14F-4D97-AF65-F5344CB8AC3E}">
        <p14:creationId xmlns:p14="http://schemas.microsoft.com/office/powerpoint/2010/main" val="90717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Ribbon 4"/>
          <p:cNvSpPr/>
          <p:nvPr/>
        </p:nvSpPr>
        <p:spPr>
          <a:xfrm>
            <a:off x="0" y="1504950"/>
            <a:ext cx="9144000" cy="2976847"/>
          </a:xfrm>
          <a:prstGeom prst="ribbon2">
            <a:avLst/>
          </a:prstGeom>
          <a:solidFill>
            <a:srgbClr val="FCAEB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002060"/>
                </a:solidFill>
                <a:latin typeface="UTM Avo" panose="02040603050506020204" pitchFamily="18" charset="0"/>
              </a:rPr>
              <a:t>“Các con phải chăm chỉ học hành, có học thì mới biết chữ, biết nhiều điều bổ ích. Không biết chữ sẽ rất tai hại, có thể gặp nguy hiểm giống như bạn chồn con.</a:t>
            </a:r>
            <a:r>
              <a:rPr lang="en-US" sz="2100">
                <a:solidFill>
                  <a:srgbClr val="002060"/>
                </a:solidFill>
              </a:rPr>
              <a:t>”</a:t>
            </a:r>
            <a:endParaRPr lang="en-US" sz="2100">
              <a:solidFill>
                <a:srgbClr val="002060"/>
              </a:solidFill>
              <a:latin typeface="UTM Avo" panose="02040603050506020204" pitchFamily="18" charset="0"/>
            </a:endParaRPr>
          </a:p>
        </p:txBody>
      </p:sp>
      <p:sp>
        <p:nvSpPr>
          <p:cNvPr id="6" name="TextBox 5"/>
          <p:cNvSpPr txBox="1"/>
          <p:nvPr/>
        </p:nvSpPr>
        <p:spPr>
          <a:xfrm>
            <a:off x="762000" y="514350"/>
            <a:ext cx="8001000" cy="584775"/>
          </a:xfrm>
          <a:prstGeom prst="rect">
            <a:avLst/>
          </a:prstGeom>
          <a:solidFill>
            <a:srgbClr val="FFFF00"/>
          </a:solidFill>
          <a:ln>
            <a:solidFill>
              <a:srgbClr val="FFC000"/>
            </a:solidFill>
          </a:ln>
        </p:spPr>
        <p:txBody>
          <a:bodyPr wrap="square" rtlCol="0">
            <a:spAutoFit/>
          </a:bodyPr>
          <a:lstStyle/>
          <a:p>
            <a:r>
              <a:rPr lang="en-US" sz="3200">
                <a:latin typeface="UTM Avo" panose="02040603050506020204" pitchFamily="18" charset="0"/>
              </a:rPr>
              <a:t>Câu chuyện khuyên chúng ta điều gì?</a:t>
            </a:r>
          </a:p>
        </p:txBody>
      </p:sp>
    </p:spTree>
    <p:extLst>
      <p:ext uri="{BB962C8B-B14F-4D97-AF65-F5344CB8AC3E}">
        <p14:creationId xmlns:p14="http://schemas.microsoft.com/office/powerpoint/2010/main" val="26379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9144000" cy="3507377"/>
          </a:xfrm>
          <a:prstGeom prst="rect">
            <a:avLst/>
          </a:prstGeom>
        </p:spPr>
      </p:pic>
      <p:sp>
        <p:nvSpPr>
          <p:cNvPr id="6" name="TextBox 5"/>
          <p:cNvSpPr txBox="1"/>
          <p:nvPr/>
        </p:nvSpPr>
        <p:spPr>
          <a:xfrm>
            <a:off x="1337854" y="3719274"/>
            <a:ext cx="6656615" cy="784830"/>
          </a:xfrm>
          <a:prstGeom prst="rect">
            <a:avLst/>
          </a:prstGeom>
          <a:noFill/>
        </p:spPr>
        <p:txBody>
          <a:bodyPr wrap="square" rtlCol="0">
            <a:spAutoFit/>
          </a:bodyPr>
          <a:lstStyle/>
          <a:p>
            <a:pPr algn="ctr" defTabSz="685800"/>
            <a:r>
              <a:rPr lang="en-US" sz="4500" b="1" dirty="0" err="1">
                <a:solidFill>
                  <a:srgbClr val="FF0000"/>
                </a:solidFill>
                <a:latin typeface="UTM Avo" panose="02040603050506020204" pitchFamily="18" charset="0"/>
                <a:cs typeface="Times New Roman" pitchFamily="18" charset="0"/>
              </a:rPr>
              <a:t>Tạm</a:t>
            </a:r>
            <a:r>
              <a:rPr lang="en-US" sz="4500" b="1" dirty="0">
                <a:solidFill>
                  <a:srgbClr val="FF0000"/>
                </a:solidFill>
                <a:latin typeface="UTM Avo" panose="02040603050506020204" pitchFamily="18" charset="0"/>
                <a:cs typeface="Times New Roman" pitchFamily="18" charset="0"/>
              </a:rPr>
              <a:t> </a:t>
            </a:r>
            <a:r>
              <a:rPr lang="en-US" sz="4500" b="1" dirty="0" err="1">
                <a:solidFill>
                  <a:srgbClr val="FF0000"/>
                </a:solidFill>
                <a:latin typeface="UTM Avo" panose="02040603050506020204" pitchFamily="18" charset="0"/>
                <a:cs typeface="Times New Roman" pitchFamily="18" charset="0"/>
              </a:rPr>
              <a:t>biệt</a:t>
            </a:r>
            <a:r>
              <a:rPr lang="en-US" sz="4500" b="1" dirty="0">
                <a:solidFill>
                  <a:srgbClr val="FF0000"/>
                </a:solidFill>
                <a:latin typeface="UTM Avo" panose="02040603050506020204" pitchFamily="18" charset="0"/>
                <a:cs typeface="Times New Roman" pitchFamily="18" charset="0"/>
              </a:rPr>
              <a:t> </a:t>
            </a:r>
            <a:r>
              <a:rPr lang="en-US" sz="4500" b="1" dirty="0" err="1">
                <a:solidFill>
                  <a:srgbClr val="FF0000"/>
                </a:solidFill>
                <a:latin typeface="UTM Avo" panose="02040603050506020204" pitchFamily="18" charset="0"/>
                <a:cs typeface="Times New Roman" pitchFamily="18" charset="0"/>
              </a:rPr>
              <a:t>và</a:t>
            </a:r>
            <a:r>
              <a:rPr lang="en-US" sz="4500" b="1" dirty="0">
                <a:solidFill>
                  <a:srgbClr val="FF0000"/>
                </a:solidFill>
                <a:latin typeface="UTM Avo" panose="02040603050506020204" pitchFamily="18" charset="0"/>
                <a:cs typeface="Times New Roman" pitchFamily="18" charset="0"/>
              </a:rPr>
              <a:t> </a:t>
            </a:r>
            <a:r>
              <a:rPr lang="en-US" sz="4500" b="1" dirty="0" err="1">
                <a:solidFill>
                  <a:srgbClr val="FF0000"/>
                </a:solidFill>
                <a:latin typeface="UTM Avo" panose="02040603050506020204" pitchFamily="18" charset="0"/>
                <a:cs typeface="Times New Roman" pitchFamily="18" charset="0"/>
              </a:rPr>
              <a:t>hẹn</a:t>
            </a:r>
            <a:r>
              <a:rPr lang="en-US" sz="4500" b="1" dirty="0">
                <a:solidFill>
                  <a:srgbClr val="FF0000"/>
                </a:solidFill>
                <a:latin typeface="UTM Avo" panose="02040603050506020204" pitchFamily="18" charset="0"/>
                <a:cs typeface="Times New Roman" pitchFamily="18" charset="0"/>
              </a:rPr>
              <a:t> </a:t>
            </a:r>
            <a:r>
              <a:rPr lang="en-US" sz="4500" b="1" dirty="0" err="1">
                <a:solidFill>
                  <a:srgbClr val="FF0000"/>
                </a:solidFill>
                <a:latin typeface="UTM Avo" panose="02040603050506020204" pitchFamily="18" charset="0"/>
                <a:cs typeface="Times New Roman" pitchFamily="18" charset="0"/>
              </a:rPr>
              <a:t>gặp</a:t>
            </a:r>
            <a:r>
              <a:rPr lang="en-US" sz="4500" b="1" dirty="0">
                <a:solidFill>
                  <a:srgbClr val="FF0000"/>
                </a:solidFill>
                <a:latin typeface="UTM Avo" panose="02040603050506020204" pitchFamily="18" charset="0"/>
                <a:cs typeface="Times New Roman" pitchFamily="18" charset="0"/>
              </a:rPr>
              <a:t> </a:t>
            </a:r>
            <a:r>
              <a:rPr lang="en-US" sz="4500" b="1" dirty="0" err="1">
                <a:solidFill>
                  <a:srgbClr val="FF0000"/>
                </a:solidFill>
                <a:latin typeface="UTM Avo" panose="02040603050506020204" pitchFamily="18" charset="0"/>
                <a:cs typeface="Times New Roman" pitchFamily="18" charset="0"/>
              </a:rPr>
              <a:t>lại</a:t>
            </a:r>
            <a:r>
              <a:rPr lang="en-US" sz="4500" b="1" dirty="0">
                <a:solidFill>
                  <a:srgbClr val="FF000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364698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19150"/>
            <a:ext cx="8458200" cy="13209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TM Avo" panose="02040603050506020204" pitchFamily="18" charset="0"/>
              </a:rPr>
              <a:t>Trong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truyện</a:t>
            </a:r>
            <a:r>
              <a:rPr lang="en-US" sz="4400" dirty="0">
                <a:solidFill>
                  <a:srgbClr val="002060"/>
                </a:solidFill>
                <a:latin typeface="UTM Avo" panose="02040603050506020204" pitchFamily="18" charset="0"/>
              </a:rPr>
              <a:t> “ 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chúng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muốn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làm</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gì</a:t>
            </a:r>
            <a:r>
              <a:rPr lang="en-US" sz="4400" dirty="0">
                <a:solidFill>
                  <a:srgbClr val="002060"/>
                </a:solidFill>
                <a:latin typeface="UTM Avo" panose="02040603050506020204" pitchFamily="18" charset="0"/>
              </a:rPr>
              <a:t>?</a:t>
            </a:r>
          </a:p>
        </p:txBody>
      </p:sp>
      <p:sp>
        <p:nvSpPr>
          <p:cNvPr id="5" name="Rectangle 4"/>
          <p:cNvSpPr/>
          <p:nvPr/>
        </p:nvSpPr>
        <p:spPr>
          <a:xfrm>
            <a:off x="428625" y="2305032"/>
            <a:ext cx="8058150" cy="13381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UTM Avo" panose="02040603050506020204" pitchFamily="18" charset="0"/>
              </a:rPr>
              <a:t>Chúng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muốn</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đi</a:t>
            </a:r>
            <a:r>
              <a:rPr lang="en-US" sz="3600" dirty="0">
                <a:solidFill>
                  <a:srgbClr val="002060"/>
                </a:solidFill>
                <a:latin typeface="UTM Avo" panose="02040603050506020204" pitchFamily="18" charset="0"/>
              </a:rPr>
              <a:t> qua 1 </a:t>
            </a:r>
            <a:r>
              <a:rPr lang="en-US" sz="3600" dirty="0" err="1">
                <a:solidFill>
                  <a:srgbClr val="002060"/>
                </a:solidFill>
                <a:latin typeface="UTM Avo" panose="02040603050506020204" pitchFamily="18" charset="0"/>
              </a:rPr>
              <a:t>chiếc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cầu</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hẹp</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bắc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ngang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dòng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suối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nhỏ</a:t>
            </a:r>
            <a:endParaRPr lang="en-US" sz="36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UTM Avo" panose="02040603050506020204" pitchFamily="18" charset="0"/>
              </a:rPr>
              <a:t>QUAY VỀ</a:t>
            </a:r>
          </a:p>
        </p:txBody>
      </p:sp>
      <p:sp>
        <p:nvSpPr>
          <p:cNvPr id="3" name="Oval 2"/>
          <p:cNvSpPr/>
          <p:nvPr/>
        </p:nvSpPr>
        <p:spPr>
          <a:xfrm>
            <a:off x="16330" y="3954638"/>
            <a:ext cx="1251857" cy="1147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644" y="4028116"/>
            <a:ext cx="1121228" cy="1000666"/>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34951" y="4324350"/>
            <a:ext cx="1067921" cy="400110"/>
          </a:xfrm>
          <a:prstGeom prst="rect">
            <a:avLst/>
          </a:prstGeom>
          <a:noFill/>
        </p:spPr>
        <p:txBody>
          <a:bodyPr wrap="none" rtlCol="0">
            <a:spAutoFit/>
          </a:bodyPr>
          <a:lstStyle/>
          <a:p>
            <a:r>
              <a:rPr lang="en-US" sz="2000" b="1" dirty="0">
                <a:solidFill>
                  <a:schemeClr val="bg1"/>
                </a:solidFill>
              </a:rPr>
              <a:t>HẾT GIỜ</a:t>
            </a:r>
          </a:p>
        </p:txBody>
      </p:sp>
    </p:spTree>
    <p:extLst>
      <p:ext uri="{BB962C8B-B14F-4D97-AF65-F5344CB8AC3E}">
        <p14:creationId xmlns:p14="http://schemas.microsoft.com/office/powerpoint/2010/main" val="1247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75928"/>
            <a:ext cx="8458200" cy="1428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UTM Avo" panose="02040603050506020204" pitchFamily="18" charset="0"/>
              </a:rPr>
              <a:t>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có</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nhường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nhau</a:t>
            </a:r>
            <a:r>
              <a:rPr lang="en-US" sz="4400" dirty="0">
                <a:solidFill>
                  <a:srgbClr val="002060"/>
                </a:solidFill>
                <a:latin typeface="UTM Avo" panose="02040603050506020204" pitchFamily="18" charset="0"/>
              </a:rPr>
              <a:t> qua </a:t>
            </a:r>
            <a:r>
              <a:rPr lang="en-US" sz="4400" dirty="0" err="1">
                <a:solidFill>
                  <a:srgbClr val="002060"/>
                </a:solidFill>
                <a:latin typeface="UTM Avo" panose="02040603050506020204" pitchFamily="18" charset="0"/>
              </a:rPr>
              <a:t>cầu</a:t>
            </a:r>
            <a:r>
              <a:rPr lang="en-US" sz="4400" dirty="0">
                <a:solidFill>
                  <a:srgbClr val="002060"/>
                </a:solidFill>
                <a:latin typeface="UTM Avo" panose="02040603050506020204" pitchFamily="18" charset="0"/>
              </a:rPr>
              <a:t> hay </a:t>
            </a:r>
            <a:r>
              <a:rPr lang="en-US" sz="4400" dirty="0" err="1">
                <a:solidFill>
                  <a:srgbClr val="002060"/>
                </a:solidFill>
                <a:latin typeface="UTM Avo" panose="02040603050506020204" pitchFamily="18" charset="0"/>
              </a:rPr>
              <a:t>không</a:t>
            </a:r>
            <a:r>
              <a:rPr lang="en-US" sz="4400" dirty="0">
                <a:solidFill>
                  <a:srgbClr val="002060"/>
                </a:solidFill>
                <a:latin typeface="UTM Avo" panose="02040603050506020204" pitchFamily="18" charset="0"/>
              </a:rPr>
              <a:t>?</a:t>
            </a:r>
          </a:p>
        </p:txBody>
      </p:sp>
      <p:sp>
        <p:nvSpPr>
          <p:cNvPr id="5" name="Rectangle 4"/>
          <p:cNvSpPr/>
          <p:nvPr/>
        </p:nvSpPr>
        <p:spPr>
          <a:xfrm>
            <a:off x="838200" y="2327003"/>
            <a:ext cx="6896100" cy="1381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002060"/>
                </a:solidFill>
                <a:latin typeface="UTM Avo" panose="02040603050506020204" pitchFamily="18" charset="0"/>
              </a:rPr>
              <a:t>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không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nhường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nhau</a:t>
            </a:r>
            <a:r>
              <a:rPr lang="en-US" sz="4400" dirty="0">
                <a:solidFill>
                  <a:srgbClr val="002060"/>
                </a:solidFill>
                <a:latin typeface="UTM Avo" panose="02040603050506020204" pitchFamily="18" charset="0"/>
              </a:rPr>
              <a:t> qua </a:t>
            </a:r>
            <a:r>
              <a:rPr lang="en-US" sz="4400" dirty="0" err="1">
                <a:solidFill>
                  <a:srgbClr val="002060"/>
                </a:solidFill>
                <a:latin typeface="UTM Avo" panose="02040603050506020204" pitchFamily="18" charset="0"/>
              </a:rPr>
              <a:t>cầu</a:t>
            </a:r>
            <a:endParaRPr lang="en-US" sz="44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39032" y="3970337"/>
            <a:ext cx="1383324" cy="1080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767" y="4056606"/>
            <a:ext cx="1211855" cy="90776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28" y="5306225"/>
            <a:ext cx="609600" cy="609600"/>
          </a:xfrm>
          <a:prstGeom prst="rect">
            <a:avLst/>
          </a:prstGeom>
        </p:spPr>
      </p:pic>
      <p:sp>
        <p:nvSpPr>
          <p:cNvPr id="10" name="TextBox 9"/>
          <p:cNvSpPr txBox="1"/>
          <p:nvPr/>
        </p:nvSpPr>
        <p:spPr>
          <a:xfrm>
            <a:off x="188419" y="4310432"/>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spTree>
    <p:extLst>
      <p:ext uri="{BB962C8B-B14F-4D97-AF65-F5344CB8AC3E}">
        <p14:creationId xmlns:p14="http://schemas.microsoft.com/office/powerpoint/2010/main" val="6896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00433"/>
            <a:ext cx="9067799" cy="12442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002060"/>
                </a:solidFill>
                <a:latin typeface="UTM Avo" panose="02040603050506020204" pitchFamily="18" charset="0"/>
              </a:rPr>
              <a:t>Đến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giữa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cầu</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dê</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làm</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gì</a:t>
            </a:r>
            <a:r>
              <a:rPr lang="en-US" sz="4000" dirty="0">
                <a:solidFill>
                  <a:srgbClr val="002060"/>
                </a:solidFill>
                <a:latin typeface="UTM Avo" panose="02040603050506020204" pitchFamily="18" charset="0"/>
              </a:rPr>
              <a:t>?</a:t>
            </a:r>
          </a:p>
        </p:txBody>
      </p:sp>
      <p:sp>
        <p:nvSpPr>
          <p:cNvPr id="5" name="Rectangle 4"/>
          <p:cNvSpPr/>
          <p:nvPr/>
        </p:nvSpPr>
        <p:spPr>
          <a:xfrm>
            <a:off x="749469" y="2349130"/>
            <a:ext cx="802005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solidFill>
                  <a:srgbClr val="002060"/>
                </a:solidFill>
                <a:latin typeface="UTM Avo" panose="02040603050506020204" pitchFamily="18" charset="0"/>
              </a:rPr>
              <a:t>Chúng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cãi</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nhau</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rồi</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húc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nhau</a:t>
            </a:r>
            <a:endParaRPr lang="en-US" sz="40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100258" y="3996457"/>
            <a:ext cx="1282419" cy="11891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6957" y="4090716"/>
            <a:ext cx="1186736" cy="100066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80060"/>
            <a:ext cx="609600" cy="609600"/>
          </a:xfrm>
          <a:prstGeom prst="rect">
            <a:avLst/>
          </a:prstGeom>
        </p:spPr>
      </p:pic>
      <p:sp>
        <p:nvSpPr>
          <p:cNvPr id="10" name="TextBox 9"/>
          <p:cNvSpPr txBox="1"/>
          <p:nvPr/>
        </p:nvSpPr>
        <p:spPr>
          <a:xfrm>
            <a:off x="158068" y="4390994"/>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spTree>
    <p:extLst>
      <p:ext uri="{BB962C8B-B14F-4D97-AF65-F5344CB8AC3E}">
        <p14:creationId xmlns:p14="http://schemas.microsoft.com/office/powerpoint/2010/main" val="74283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861473"/>
            <a:ext cx="8458200" cy="12145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4000" dirty="0" err="1">
                <a:solidFill>
                  <a:srgbClr val="002060"/>
                </a:solidFill>
                <a:latin typeface="UTM Avo" panose="02040603050506020204" pitchFamily="18" charset="0"/>
              </a:rPr>
              <a:t>Kết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quả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dê</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như</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thế</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nào</a:t>
            </a:r>
            <a:r>
              <a:rPr lang="en-US" sz="4000" dirty="0">
                <a:solidFill>
                  <a:srgbClr val="002060"/>
                </a:solidFill>
                <a:latin typeface="UTM Avo" panose="02040603050506020204" pitchFamily="18" charset="0"/>
              </a:rPr>
              <a:t>?</a:t>
            </a:r>
          </a:p>
        </p:txBody>
      </p:sp>
      <p:sp>
        <p:nvSpPr>
          <p:cNvPr id="5" name="Rectangle 4"/>
          <p:cNvSpPr/>
          <p:nvPr/>
        </p:nvSpPr>
        <p:spPr>
          <a:xfrm>
            <a:off x="733425" y="2329086"/>
            <a:ext cx="760095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solidFill>
                  <a:srgbClr val="002060"/>
                </a:solidFill>
                <a:latin typeface="UTM Avo" panose="02040603050506020204" pitchFamily="18" charset="0"/>
              </a:rPr>
              <a:t>Cả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ngã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xuống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sông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và</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không</a:t>
            </a:r>
            <a:r>
              <a:rPr lang="en-US" sz="4000" dirty="0">
                <a:solidFill>
                  <a:srgbClr val="002060"/>
                </a:solidFill>
                <a:latin typeface="UTM Avo" panose="02040603050506020204" pitchFamily="18" charset="0"/>
              </a:rPr>
              <a:t> qua </a:t>
            </a:r>
            <a:r>
              <a:rPr lang="en-US" sz="4000" dirty="0" err="1">
                <a:solidFill>
                  <a:srgbClr val="002060"/>
                </a:solidFill>
                <a:latin typeface="UTM Avo" panose="02040603050506020204" pitchFamily="18" charset="0"/>
              </a:rPr>
              <a:t>được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cầu</a:t>
            </a:r>
            <a:endParaRPr lang="en-US" sz="40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113044" y="3855193"/>
            <a:ext cx="1383324" cy="1225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7892" y="3929412"/>
            <a:ext cx="1273628" cy="107686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0" name="TextBox 9"/>
          <p:cNvSpPr txBox="1"/>
          <p:nvPr/>
        </p:nvSpPr>
        <p:spPr>
          <a:xfrm>
            <a:off x="254533" y="4282027"/>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spTree>
    <p:extLst>
      <p:ext uri="{BB962C8B-B14F-4D97-AF65-F5344CB8AC3E}">
        <p14:creationId xmlns:p14="http://schemas.microsoft.com/office/powerpoint/2010/main" val="37969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6CF93F-24E3-47C5-B480-976E2E9362CD}"/>
              </a:ext>
            </a:extLst>
          </p:cNvPr>
          <p:cNvSpPr txBox="1"/>
          <p:nvPr/>
        </p:nvSpPr>
        <p:spPr>
          <a:xfrm>
            <a:off x="762000" y="1276350"/>
            <a:ext cx="7919696" cy="1401418"/>
          </a:xfrm>
          <a:prstGeom prst="rect">
            <a:avLst/>
          </a:prstGeom>
          <a:noFill/>
        </p:spPr>
        <p:txBody>
          <a:bodyPr wrap="square" rtlCol="0">
            <a:prstTxWarp prst="textDoubleWave1">
              <a:avLst/>
            </a:prstTxWarp>
            <a:spAutoFit/>
          </a:bodyPr>
          <a:lstStyle/>
          <a:p>
            <a:pPr defTabSz="685800">
              <a:defRPr/>
            </a:pPr>
            <a:r>
              <a:rPr lang="en-US" sz="4050" b="1" dirty="0">
                <a:solidFill>
                  <a:srgbClr val="FF0000"/>
                </a:solidFill>
                <a:latin typeface="UTM Avo" panose="02040603050506020204" pitchFamily="18" charset="0"/>
              </a:rPr>
              <a:t>BÀI 8: </a:t>
            </a:r>
            <a:r>
              <a:rPr lang="en-US" sz="4050" b="1" dirty="0" err="1">
                <a:solidFill>
                  <a:srgbClr val="FF0000"/>
                </a:solidFill>
                <a:latin typeface="UTM Avo" panose="02040603050506020204" pitchFamily="18" charset="0"/>
              </a:rPr>
              <a:t>Chồn</a:t>
            </a:r>
            <a:r>
              <a:rPr lang="en-US" sz="4050" b="1" dirty="0">
                <a:solidFill>
                  <a:srgbClr val="FF0000"/>
                </a:solidFill>
                <a:latin typeface="UTM Avo" panose="02040603050506020204" pitchFamily="18" charset="0"/>
              </a:rPr>
              <a:t> con </a:t>
            </a:r>
            <a:r>
              <a:rPr lang="en-US" sz="4050" b="1" dirty="0" err="1">
                <a:solidFill>
                  <a:srgbClr val="FF0000"/>
                </a:solidFill>
                <a:latin typeface="UTM Avo" panose="02040603050506020204" pitchFamily="18" charset="0"/>
              </a:rPr>
              <a:t>đi</a:t>
            </a:r>
            <a:r>
              <a:rPr lang="en-US" sz="4050" b="1" dirty="0">
                <a:solidFill>
                  <a:srgbClr val="FF0000"/>
                </a:solidFill>
                <a:latin typeface="UTM Avo" panose="02040603050506020204" pitchFamily="18" charset="0"/>
              </a:rPr>
              <a:t> </a:t>
            </a:r>
            <a:r>
              <a:rPr lang="en-US" sz="4050" b="1" dirty="0" err="1">
                <a:solidFill>
                  <a:srgbClr val="FF0000"/>
                </a:solidFill>
                <a:latin typeface="UTM Avo" panose="02040603050506020204" pitchFamily="18" charset="0"/>
              </a:rPr>
              <a:t>học</a:t>
            </a:r>
            <a:endParaRPr lang="en-US" sz="405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24279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clrChange>
              <a:clrFrom>
                <a:srgbClr val="F2F5CC"/>
              </a:clrFrom>
              <a:clrTo>
                <a:srgbClr val="F2F5CC">
                  <a:alpha val="0"/>
                </a:srgbClr>
              </a:clrTo>
            </a:clrChange>
          </a:blip>
          <a:stretch>
            <a:fillRect/>
          </a:stretch>
        </p:blipFill>
        <p:spPr>
          <a:xfrm>
            <a:off x="1964486" y="14902"/>
            <a:ext cx="2421056" cy="1715190"/>
          </a:xfrm>
          <a:prstGeom prst="rect">
            <a:avLst/>
          </a:prstGeom>
        </p:spPr>
      </p:pic>
      <p:pic>
        <p:nvPicPr>
          <p:cNvPr id="9" name="Picture 8"/>
          <p:cNvPicPr>
            <a:picLocks noChangeAspect="1"/>
          </p:cNvPicPr>
          <p:nvPr/>
        </p:nvPicPr>
        <p:blipFill>
          <a:blip r:embed="rId4">
            <a:clrChange>
              <a:clrFrom>
                <a:srgbClr val="F2F5CC"/>
              </a:clrFrom>
              <a:clrTo>
                <a:srgbClr val="F2F5CC">
                  <a:alpha val="0"/>
                </a:srgbClr>
              </a:clrTo>
            </a:clrChange>
          </a:blip>
          <a:stretch>
            <a:fillRect/>
          </a:stretch>
        </p:blipFill>
        <p:spPr>
          <a:xfrm>
            <a:off x="5105400" y="-27811"/>
            <a:ext cx="2451796" cy="1762862"/>
          </a:xfrm>
          <a:prstGeom prst="rect">
            <a:avLst/>
          </a:prstGeom>
        </p:spPr>
      </p:pic>
      <p:pic>
        <p:nvPicPr>
          <p:cNvPr id="10" name="Picture 9"/>
          <p:cNvPicPr>
            <a:picLocks noChangeAspect="1"/>
          </p:cNvPicPr>
          <p:nvPr/>
        </p:nvPicPr>
        <p:blipFill>
          <a:blip r:embed="rId5">
            <a:clrChange>
              <a:clrFrom>
                <a:srgbClr val="F2F5CC"/>
              </a:clrFrom>
              <a:clrTo>
                <a:srgbClr val="F2F5CC">
                  <a:alpha val="0"/>
                </a:srgbClr>
              </a:clrTo>
            </a:clrChange>
          </a:blip>
          <a:stretch>
            <a:fillRect/>
          </a:stretch>
        </p:blipFill>
        <p:spPr>
          <a:xfrm>
            <a:off x="1865078" y="1739338"/>
            <a:ext cx="2539641" cy="1739780"/>
          </a:xfrm>
          <a:prstGeom prst="rect">
            <a:avLst/>
          </a:prstGeom>
        </p:spPr>
      </p:pic>
      <p:pic>
        <p:nvPicPr>
          <p:cNvPr id="11" name="Picture 10"/>
          <p:cNvPicPr>
            <a:picLocks noChangeAspect="1"/>
          </p:cNvPicPr>
          <p:nvPr/>
        </p:nvPicPr>
        <p:blipFill>
          <a:blip r:embed="rId6">
            <a:clrChange>
              <a:clrFrom>
                <a:srgbClr val="F2F5CC"/>
              </a:clrFrom>
              <a:clrTo>
                <a:srgbClr val="F2F5CC">
                  <a:alpha val="0"/>
                </a:srgbClr>
              </a:clrTo>
            </a:clrChange>
          </a:blip>
          <a:stretch>
            <a:fillRect/>
          </a:stretch>
        </p:blipFill>
        <p:spPr>
          <a:xfrm>
            <a:off x="5105400" y="1768960"/>
            <a:ext cx="2451796" cy="1726423"/>
          </a:xfrm>
          <a:prstGeom prst="rect">
            <a:avLst/>
          </a:prstGeom>
        </p:spPr>
      </p:pic>
      <p:pic>
        <p:nvPicPr>
          <p:cNvPr id="12" name="Picture 11"/>
          <p:cNvPicPr>
            <a:picLocks noChangeAspect="1"/>
          </p:cNvPicPr>
          <p:nvPr/>
        </p:nvPicPr>
        <p:blipFill>
          <a:blip r:embed="rId7">
            <a:clrChange>
              <a:clrFrom>
                <a:srgbClr val="F2F5CC"/>
              </a:clrFrom>
              <a:clrTo>
                <a:srgbClr val="F2F5CC">
                  <a:alpha val="0"/>
                </a:srgbClr>
              </a:clrTo>
            </a:clrChange>
          </a:blip>
          <a:stretch>
            <a:fillRect/>
          </a:stretch>
        </p:blipFill>
        <p:spPr>
          <a:xfrm>
            <a:off x="1934397" y="3416893"/>
            <a:ext cx="2423643" cy="1613405"/>
          </a:xfrm>
          <a:prstGeom prst="rect">
            <a:avLst/>
          </a:prstGeom>
        </p:spPr>
      </p:pic>
      <p:pic>
        <p:nvPicPr>
          <p:cNvPr id="13" name="Picture 12"/>
          <p:cNvPicPr>
            <a:picLocks noChangeAspect="1"/>
          </p:cNvPicPr>
          <p:nvPr/>
        </p:nvPicPr>
        <p:blipFill>
          <a:blip r:embed="rId8">
            <a:clrChange>
              <a:clrFrom>
                <a:srgbClr val="F2F5CC"/>
              </a:clrFrom>
              <a:clrTo>
                <a:srgbClr val="F2F5CC">
                  <a:alpha val="0"/>
                </a:srgbClr>
              </a:clrTo>
            </a:clrChange>
          </a:blip>
          <a:stretch>
            <a:fillRect/>
          </a:stretch>
        </p:blipFill>
        <p:spPr>
          <a:xfrm>
            <a:off x="5138289" y="3350584"/>
            <a:ext cx="2476863" cy="1764341"/>
          </a:xfrm>
          <a:prstGeom prst="rect">
            <a:avLst/>
          </a:prstGeom>
        </p:spPr>
      </p:pic>
      <p:sp>
        <p:nvSpPr>
          <p:cNvPr id="14" name="Oval 13"/>
          <p:cNvSpPr/>
          <p:nvPr/>
        </p:nvSpPr>
        <p:spPr>
          <a:xfrm>
            <a:off x="1836503" y="-24656"/>
            <a:ext cx="502276"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1</a:t>
            </a:r>
          </a:p>
        </p:txBody>
      </p:sp>
      <p:sp>
        <p:nvSpPr>
          <p:cNvPr id="16" name="Oval 15"/>
          <p:cNvSpPr/>
          <p:nvPr/>
        </p:nvSpPr>
        <p:spPr>
          <a:xfrm>
            <a:off x="5124718" y="3374479"/>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6</a:t>
            </a:r>
          </a:p>
        </p:txBody>
      </p:sp>
      <p:sp>
        <p:nvSpPr>
          <p:cNvPr id="17" name="Oval 16"/>
          <p:cNvSpPr/>
          <p:nvPr/>
        </p:nvSpPr>
        <p:spPr>
          <a:xfrm>
            <a:off x="1855821" y="3362486"/>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5</a:t>
            </a:r>
          </a:p>
        </p:txBody>
      </p:sp>
      <p:sp>
        <p:nvSpPr>
          <p:cNvPr id="18" name="Oval 17"/>
          <p:cNvSpPr/>
          <p:nvPr/>
        </p:nvSpPr>
        <p:spPr>
          <a:xfrm>
            <a:off x="5124370" y="1735051"/>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4</a:t>
            </a:r>
          </a:p>
        </p:txBody>
      </p:sp>
      <p:sp>
        <p:nvSpPr>
          <p:cNvPr id="19" name="Oval 18"/>
          <p:cNvSpPr/>
          <p:nvPr/>
        </p:nvSpPr>
        <p:spPr>
          <a:xfrm>
            <a:off x="1826843" y="1694674"/>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3</a:t>
            </a:r>
          </a:p>
        </p:txBody>
      </p:sp>
      <p:sp>
        <p:nvSpPr>
          <p:cNvPr id="20" name="Oval 19"/>
          <p:cNvSpPr/>
          <p:nvPr/>
        </p:nvSpPr>
        <p:spPr>
          <a:xfrm>
            <a:off x="5142016" y="-34315"/>
            <a:ext cx="511935"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2</a:t>
            </a:r>
          </a:p>
        </p:txBody>
      </p:sp>
    </p:spTree>
    <p:extLst>
      <p:ext uri="{BB962C8B-B14F-4D97-AF65-F5344CB8AC3E}">
        <p14:creationId xmlns:p14="http://schemas.microsoft.com/office/powerpoint/2010/main" val="913806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5" y="-34315"/>
            <a:ext cx="9144000" cy="5171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22500" t="19630" r="53333" b="49259"/>
          <a:stretch/>
        </p:blipFill>
        <p:spPr>
          <a:xfrm>
            <a:off x="2057400" y="615554"/>
            <a:ext cx="5257800" cy="3699273"/>
          </a:xfrm>
          <a:prstGeom prst="rect">
            <a:avLst/>
          </a:prstGeom>
        </p:spPr>
      </p:pic>
    </p:spTree>
    <p:extLst>
      <p:ext uri="{BB962C8B-B14F-4D97-AF65-F5344CB8AC3E}">
        <p14:creationId xmlns:p14="http://schemas.microsoft.com/office/powerpoint/2010/main" val="3604550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210</Words>
  <Application>Microsoft Office PowerPoint</Application>
  <PresentationFormat>On-screen Show (16:9)</PresentationFormat>
  <Paragraphs>43</Paragraphs>
  <Slides>26</Slides>
  <Notes>2</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Calibri Light</vt:lpstr>
      <vt:lpstr>Calibri</vt:lpstr>
      <vt:lpstr>Arial</vt:lpstr>
      <vt:lpstr>.vnavan</vt:lpstr>
      <vt:lpstr>UTM Avo</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kể chuyện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dell</cp:lastModifiedBy>
  <cp:revision>94</cp:revision>
  <dcterms:created xsi:type="dcterms:W3CDTF">2018-01-11T15:19:09Z</dcterms:created>
  <dcterms:modified xsi:type="dcterms:W3CDTF">2025-03-28T07:47:53Z</dcterms:modified>
</cp:coreProperties>
</file>