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Lst>
  <p:notesMasterIdLst>
    <p:notesMasterId r:id="rId23"/>
  </p:notesMasterIdLst>
  <p:sldIdLst>
    <p:sldId id="273" r:id="rId5"/>
    <p:sldId id="257" r:id="rId6"/>
    <p:sldId id="264" r:id="rId7"/>
    <p:sldId id="259" r:id="rId8"/>
    <p:sldId id="290" r:id="rId9"/>
    <p:sldId id="263" r:id="rId10"/>
    <p:sldId id="286" r:id="rId11"/>
    <p:sldId id="256" r:id="rId12"/>
    <p:sldId id="281" r:id="rId13"/>
    <p:sldId id="291" r:id="rId14"/>
    <p:sldId id="292" r:id="rId15"/>
    <p:sldId id="293" r:id="rId16"/>
    <p:sldId id="287" r:id="rId17"/>
    <p:sldId id="288" r:id="rId18"/>
    <p:sldId id="262" r:id="rId19"/>
    <p:sldId id="268" r:id="rId20"/>
    <p:sldId id="289" r:id="rId21"/>
    <p:sldId id="269"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90" autoAdjust="0"/>
    <p:restoredTop sz="94660"/>
  </p:normalViewPr>
  <p:slideViewPr>
    <p:cSldViewPr snapToGrid="0">
      <p:cViewPr varScale="1">
        <p:scale>
          <a:sx n="72" d="100"/>
          <a:sy n="72" d="100"/>
        </p:scale>
        <p:origin x="1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FD1397-088E-428D-8037-CBDFA6AAC93B}"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3319E-8957-499E-97B4-F77E4E944142}" type="slidenum">
              <a:rPr lang="en-US" smtClean="0"/>
              <a:t>‹#›</a:t>
            </a:fld>
            <a:endParaRPr lang="en-US"/>
          </a:p>
        </p:txBody>
      </p:sp>
    </p:spTree>
    <p:extLst>
      <p:ext uri="{BB962C8B-B14F-4D97-AF65-F5344CB8AC3E}">
        <p14:creationId xmlns:p14="http://schemas.microsoft.com/office/powerpoint/2010/main" val="3540418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https://www.youtube.com/@hoc1biet10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C9BC2-C9DC-46E9-89FE-D9A19A127D38}" type="slidenum">
              <a:rPr kumimoji="0" lang="en-US" sz="12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930749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AC589BD1-7B02-404A-570E-2A2DF82D200D}"/>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F5BFC1D9-6D1A-868F-BE5B-06AE9D32CA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a:extLst>
              <a:ext uri="{FF2B5EF4-FFF2-40B4-BE49-F238E27FC236}">
                <a16:creationId xmlns:a16="http://schemas.microsoft.com/office/drawing/2014/main" id="{23188737-B2B2-46D3-1262-281F12AE9A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4861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45151-1CD7-3BF8-13C4-EA5CA9668A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A6FAF3-0AE3-1DBC-678A-18E695CE7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253FD-385F-60B2-A9F7-9AA9EF43C8CA}"/>
              </a:ext>
            </a:extLst>
          </p:cNvPr>
          <p:cNvSpPr>
            <a:spLocks noGrp="1"/>
          </p:cNvSpPr>
          <p:nvPr>
            <p:ph type="dt" sz="half" idx="10"/>
          </p:nvPr>
        </p:nvSpPr>
        <p:spPr/>
        <p:txBody>
          <a:bodyPr/>
          <a:lstStyle/>
          <a:p>
            <a:fld id="{FDECB6B2-8165-4191-91FD-A0CFF2EF54B0}" type="datetimeFigureOut">
              <a:rPr lang="en-US" smtClean="0"/>
              <a:t>1/19/2025</a:t>
            </a:fld>
            <a:endParaRPr lang="en-US"/>
          </a:p>
        </p:txBody>
      </p:sp>
      <p:sp>
        <p:nvSpPr>
          <p:cNvPr id="5" name="Footer Placeholder 4">
            <a:extLst>
              <a:ext uri="{FF2B5EF4-FFF2-40B4-BE49-F238E27FC236}">
                <a16:creationId xmlns:a16="http://schemas.microsoft.com/office/drawing/2014/main" id="{7DCE24BD-63C5-F45B-87E4-631DE2EA0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566E9-AD30-7149-F50C-EC76F9D124A5}"/>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32262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FD3DC-3D97-70B8-FD04-5F77E47EB3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135E6-0FE4-E8DD-6F37-F41EFC5E40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CFF72-C352-6716-49F2-951DCA2CC0B0}"/>
              </a:ext>
            </a:extLst>
          </p:cNvPr>
          <p:cNvSpPr>
            <a:spLocks noGrp="1"/>
          </p:cNvSpPr>
          <p:nvPr>
            <p:ph type="dt" sz="half" idx="10"/>
          </p:nvPr>
        </p:nvSpPr>
        <p:spPr/>
        <p:txBody>
          <a:bodyPr/>
          <a:lstStyle/>
          <a:p>
            <a:fld id="{FDECB6B2-8165-4191-91FD-A0CFF2EF54B0}" type="datetimeFigureOut">
              <a:rPr lang="en-US" smtClean="0"/>
              <a:t>1/19/2025</a:t>
            </a:fld>
            <a:endParaRPr lang="en-US"/>
          </a:p>
        </p:txBody>
      </p:sp>
      <p:sp>
        <p:nvSpPr>
          <p:cNvPr id="5" name="Footer Placeholder 4">
            <a:extLst>
              <a:ext uri="{FF2B5EF4-FFF2-40B4-BE49-F238E27FC236}">
                <a16:creationId xmlns:a16="http://schemas.microsoft.com/office/drawing/2014/main" id="{48D8B3B9-9F44-4224-CE2A-B5DF6D802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5BFB4-07D4-39A9-664F-A0D850D016CE}"/>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8920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7C0B15-61B6-7F80-B95D-5DF90FA4B8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99D1AD-0DCB-14A5-05B4-C0441FC9BD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0C089-8CB3-17D1-958E-355E50E466FA}"/>
              </a:ext>
            </a:extLst>
          </p:cNvPr>
          <p:cNvSpPr>
            <a:spLocks noGrp="1"/>
          </p:cNvSpPr>
          <p:nvPr>
            <p:ph type="dt" sz="half" idx="10"/>
          </p:nvPr>
        </p:nvSpPr>
        <p:spPr/>
        <p:txBody>
          <a:bodyPr/>
          <a:lstStyle/>
          <a:p>
            <a:fld id="{FDECB6B2-8165-4191-91FD-A0CFF2EF54B0}" type="datetimeFigureOut">
              <a:rPr lang="en-US" smtClean="0"/>
              <a:t>1/19/2025</a:t>
            </a:fld>
            <a:endParaRPr lang="en-US"/>
          </a:p>
        </p:txBody>
      </p:sp>
      <p:sp>
        <p:nvSpPr>
          <p:cNvPr id="5" name="Footer Placeholder 4">
            <a:extLst>
              <a:ext uri="{FF2B5EF4-FFF2-40B4-BE49-F238E27FC236}">
                <a16:creationId xmlns:a16="http://schemas.microsoft.com/office/drawing/2014/main" id="{434353CF-9F74-090F-05B9-6C736DFFB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7A790-A092-9DB6-D512-58CD729EF2B9}"/>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73062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956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659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703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910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822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911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670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230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24F7D-E111-AB6B-63F4-D91557328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6A35C4-B319-E564-4064-6EA878FC75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AA924-18B4-A147-E5CA-26A9D59AC607}"/>
              </a:ext>
            </a:extLst>
          </p:cNvPr>
          <p:cNvSpPr>
            <a:spLocks noGrp="1"/>
          </p:cNvSpPr>
          <p:nvPr>
            <p:ph type="dt" sz="half" idx="10"/>
          </p:nvPr>
        </p:nvSpPr>
        <p:spPr/>
        <p:txBody>
          <a:bodyPr/>
          <a:lstStyle/>
          <a:p>
            <a:fld id="{FDECB6B2-8165-4191-91FD-A0CFF2EF54B0}" type="datetimeFigureOut">
              <a:rPr lang="en-US" smtClean="0"/>
              <a:t>1/19/2025</a:t>
            </a:fld>
            <a:endParaRPr lang="en-US"/>
          </a:p>
        </p:txBody>
      </p:sp>
      <p:sp>
        <p:nvSpPr>
          <p:cNvPr id="5" name="Footer Placeholder 4">
            <a:extLst>
              <a:ext uri="{FF2B5EF4-FFF2-40B4-BE49-F238E27FC236}">
                <a16:creationId xmlns:a16="http://schemas.microsoft.com/office/drawing/2014/main" id="{3B0CF2A2-E146-ACF3-D730-1F377A55C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68944-86E0-5E7A-44DE-D5A52C284652}"/>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9914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316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14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F0F8-FDAF-CD05-8CB8-53A13391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63212-7B3F-F9B3-50CB-BE41745E5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57CE4-2362-65FB-7BB5-FBA0B463325E}"/>
              </a:ext>
            </a:extLst>
          </p:cNvPr>
          <p:cNvSpPr>
            <a:spLocks noGrp="1"/>
          </p:cNvSpPr>
          <p:nvPr>
            <p:ph type="dt" sz="half" idx="10"/>
          </p:nvPr>
        </p:nvSpPr>
        <p:spPr/>
        <p:txBody>
          <a:bodyPr/>
          <a:lstStyle/>
          <a:p>
            <a:fld id="{C1EDCC34-66BF-4147-AE1C-B6130A559FC2}" type="datetimeFigureOut">
              <a:rPr lang="en-US" smtClean="0"/>
              <a:t>1/19/2025</a:t>
            </a:fld>
            <a:endParaRPr lang="en-US"/>
          </a:p>
        </p:txBody>
      </p:sp>
      <p:sp>
        <p:nvSpPr>
          <p:cNvPr id="5" name="Footer Placeholder 4">
            <a:extLst>
              <a:ext uri="{FF2B5EF4-FFF2-40B4-BE49-F238E27FC236}">
                <a16:creationId xmlns:a16="http://schemas.microsoft.com/office/drawing/2014/main" id="{C0B18BEC-E65D-C58A-282E-164FA25C8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89B9-942F-7FCA-6E43-F81B2F34E96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374553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BF3-57F1-21BC-8AB4-7096EB806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EA6-00FE-189D-A6A2-DA005E7E1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43E4-9470-95FB-C57F-3E01C79916B8}"/>
              </a:ext>
            </a:extLst>
          </p:cNvPr>
          <p:cNvSpPr>
            <a:spLocks noGrp="1"/>
          </p:cNvSpPr>
          <p:nvPr>
            <p:ph type="dt" sz="half" idx="10"/>
          </p:nvPr>
        </p:nvSpPr>
        <p:spPr/>
        <p:txBody>
          <a:bodyPr/>
          <a:lstStyle/>
          <a:p>
            <a:fld id="{C1EDCC34-66BF-4147-AE1C-B6130A559FC2}" type="datetimeFigureOut">
              <a:rPr lang="en-US" smtClean="0"/>
              <a:t>1/19/2025</a:t>
            </a:fld>
            <a:endParaRPr lang="en-US"/>
          </a:p>
        </p:txBody>
      </p:sp>
      <p:sp>
        <p:nvSpPr>
          <p:cNvPr id="5" name="Footer Placeholder 4">
            <a:extLst>
              <a:ext uri="{FF2B5EF4-FFF2-40B4-BE49-F238E27FC236}">
                <a16:creationId xmlns:a16="http://schemas.microsoft.com/office/drawing/2014/main" id="{D5E078FC-61A4-1480-3449-42671351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57D9-7F5D-D1CA-7761-5A13A8574682}"/>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288022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6C6E-6C2E-51AA-AFE8-D976DC2B6A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D4075-66F1-B93B-9336-E0D7C1AD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0DF4-EE4A-A5F6-0D78-763EE25410DB}"/>
              </a:ext>
            </a:extLst>
          </p:cNvPr>
          <p:cNvSpPr>
            <a:spLocks noGrp="1"/>
          </p:cNvSpPr>
          <p:nvPr>
            <p:ph type="dt" sz="half" idx="10"/>
          </p:nvPr>
        </p:nvSpPr>
        <p:spPr/>
        <p:txBody>
          <a:bodyPr/>
          <a:lstStyle/>
          <a:p>
            <a:fld id="{C1EDCC34-66BF-4147-AE1C-B6130A559FC2}" type="datetimeFigureOut">
              <a:rPr lang="en-US" smtClean="0"/>
              <a:t>1/19/2025</a:t>
            </a:fld>
            <a:endParaRPr lang="en-US"/>
          </a:p>
        </p:txBody>
      </p:sp>
      <p:sp>
        <p:nvSpPr>
          <p:cNvPr id="5" name="Footer Placeholder 4">
            <a:extLst>
              <a:ext uri="{FF2B5EF4-FFF2-40B4-BE49-F238E27FC236}">
                <a16:creationId xmlns:a16="http://schemas.microsoft.com/office/drawing/2014/main" id="{B72C687E-9A0F-68CA-2674-DE41E22E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D94E5-9EE3-42CE-E708-70A24BF6D8A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083681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39D-AD05-D9E3-ACF1-085EE9676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8273A-2420-B3E1-9E42-9A13B1468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ECE24-FA8F-587A-9B58-E7F69E43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F670D-C151-81BE-7D91-F7D80E8B75CD}"/>
              </a:ext>
            </a:extLst>
          </p:cNvPr>
          <p:cNvSpPr>
            <a:spLocks noGrp="1"/>
          </p:cNvSpPr>
          <p:nvPr>
            <p:ph type="dt" sz="half" idx="10"/>
          </p:nvPr>
        </p:nvSpPr>
        <p:spPr/>
        <p:txBody>
          <a:bodyPr/>
          <a:lstStyle/>
          <a:p>
            <a:fld id="{C1EDCC34-66BF-4147-AE1C-B6130A559FC2}" type="datetimeFigureOut">
              <a:rPr lang="en-US" smtClean="0"/>
              <a:t>1/19/2025</a:t>
            </a:fld>
            <a:endParaRPr lang="en-US"/>
          </a:p>
        </p:txBody>
      </p:sp>
      <p:sp>
        <p:nvSpPr>
          <p:cNvPr id="6" name="Footer Placeholder 5">
            <a:extLst>
              <a:ext uri="{FF2B5EF4-FFF2-40B4-BE49-F238E27FC236}">
                <a16:creationId xmlns:a16="http://schemas.microsoft.com/office/drawing/2014/main" id="{86179E4E-04CC-E9AB-A6E4-0EABA139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05289-E8C5-03C4-A127-CC4DEAE43B8E}"/>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026359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146-313F-CFA0-1806-EFC97A9CA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D18E4-3711-2E71-FCCE-6D31F2AE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34387-4406-F381-80E8-CDB3D6B58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C03B1-FCB1-E07C-BF5D-088987459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0BCE-98BF-7430-9762-EBE08EE96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9BCF-0B28-70D1-B470-2E89C3D7126A}"/>
              </a:ext>
            </a:extLst>
          </p:cNvPr>
          <p:cNvSpPr>
            <a:spLocks noGrp="1"/>
          </p:cNvSpPr>
          <p:nvPr>
            <p:ph type="dt" sz="half" idx="10"/>
          </p:nvPr>
        </p:nvSpPr>
        <p:spPr/>
        <p:txBody>
          <a:bodyPr/>
          <a:lstStyle/>
          <a:p>
            <a:fld id="{C1EDCC34-66BF-4147-AE1C-B6130A559FC2}" type="datetimeFigureOut">
              <a:rPr lang="en-US" smtClean="0"/>
              <a:t>1/19/2025</a:t>
            </a:fld>
            <a:endParaRPr lang="en-US"/>
          </a:p>
        </p:txBody>
      </p:sp>
      <p:sp>
        <p:nvSpPr>
          <p:cNvPr id="8" name="Footer Placeholder 7">
            <a:extLst>
              <a:ext uri="{FF2B5EF4-FFF2-40B4-BE49-F238E27FC236}">
                <a16:creationId xmlns:a16="http://schemas.microsoft.com/office/drawing/2014/main" id="{40B2AD1A-6BBE-8E53-8A92-42F4FE5A7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33F1F-4B57-7470-669C-4C72BE1EC884}"/>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86531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E35D-1334-7507-9CFB-20750AA8A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0DCEE-09A7-2A09-29E4-ED38984063B3}"/>
              </a:ext>
            </a:extLst>
          </p:cNvPr>
          <p:cNvSpPr>
            <a:spLocks noGrp="1"/>
          </p:cNvSpPr>
          <p:nvPr>
            <p:ph type="dt" sz="half" idx="10"/>
          </p:nvPr>
        </p:nvSpPr>
        <p:spPr/>
        <p:txBody>
          <a:bodyPr/>
          <a:lstStyle/>
          <a:p>
            <a:fld id="{C1EDCC34-66BF-4147-AE1C-B6130A559FC2}" type="datetimeFigureOut">
              <a:rPr lang="en-US" smtClean="0"/>
              <a:t>1/19/2025</a:t>
            </a:fld>
            <a:endParaRPr lang="en-US"/>
          </a:p>
        </p:txBody>
      </p:sp>
      <p:sp>
        <p:nvSpPr>
          <p:cNvPr id="4" name="Footer Placeholder 3">
            <a:extLst>
              <a:ext uri="{FF2B5EF4-FFF2-40B4-BE49-F238E27FC236}">
                <a16:creationId xmlns:a16="http://schemas.microsoft.com/office/drawing/2014/main" id="{119A3EB9-979E-201D-5EBA-ABE8A317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CDDC01-FF54-F1BF-D6F5-BE0F3C84E47C}"/>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642202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C3F72-A9C3-9620-4F36-D2192953B018}"/>
              </a:ext>
            </a:extLst>
          </p:cNvPr>
          <p:cNvSpPr>
            <a:spLocks noGrp="1"/>
          </p:cNvSpPr>
          <p:nvPr>
            <p:ph type="dt" sz="half" idx="10"/>
          </p:nvPr>
        </p:nvSpPr>
        <p:spPr/>
        <p:txBody>
          <a:bodyPr/>
          <a:lstStyle/>
          <a:p>
            <a:fld id="{C1EDCC34-66BF-4147-AE1C-B6130A559FC2}" type="datetimeFigureOut">
              <a:rPr lang="en-US" smtClean="0"/>
              <a:t>1/19/2025</a:t>
            </a:fld>
            <a:endParaRPr lang="en-US"/>
          </a:p>
        </p:txBody>
      </p:sp>
      <p:sp>
        <p:nvSpPr>
          <p:cNvPr id="3" name="Footer Placeholder 2">
            <a:extLst>
              <a:ext uri="{FF2B5EF4-FFF2-40B4-BE49-F238E27FC236}">
                <a16:creationId xmlns:a16="http://schemas.microsoft.com/office/drawing/2014/main" id="{D6AA531F-274F-EDB9-C976-2C6B95465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C9475-EE37-2FC5-8F24-8385DE167C49}"/>
              </a:ext>
            </a:extLst>
          </p:cNvPr>
          <p:cNvSpPr>
            <a:spLocks noGrp="1"/>
          </p:cNvSpPr>
          <p:nvPr>
            <p:ph type="sldNum" sz="quarter" idx="12"/>
          </p:nvPr>
        </p:nvSpPr>
        <p:spPr/>
        <p:txBody>
          <a:bodyPr/>
          <a:lstStyle/>
          <a:p>
            <a:fld id="{8C6AD6B3-DA19-48F8-B249-EB44A4ABA232}" type="slidenum">
              <a:rPr lang="en-US" smtClean="0"/>
              <a:t>‹#›</a:t>
            </a:fld>
            <a:endParaRPr lang="en-US"/>
          </a:p>
        </p:txBody>
      </p:sp>
    </p:spTree>
    <p:custDataLst>
      <p:tags r:id="rId1"/>
    </p:custDataLst>
    <p:extLst>
      <p:ext uri="{BB962C8B-B14F-4D97-AF65-F5344CB8AC3E}">
        <p14:creationId xmlns:p14="http://schemas.microsoft.com/office/powerpoint/2010/main" val="2255412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974-C381-1251-EA3D-2805A64B6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C28F7-7ACF-FAC9-C324-8EF2D0694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CAF5B-2BD0-0230-A83B-AF490C6F4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4FB7-C497-90EC-AB03-C88E2F3E8147}"/>
              </a:ext>
            </a:extLst>
          </p:cNvPr>
          <p:cNvSpPr>
            <a:spLocks noGrp="1"/>
          </p:cNvSpPr>
          <p:nvPr>
            <p:ph type="dt" sz="half" idx="10"/>
          </p:nvPr>
        </p:nvSpPr>
        <p:spPr/>
        <p:txBody>
          <a:bodyPr/>
          <a:lstStyle/>
          <a:p>
            <a:fld id="{C1EDCC34-66BF-4147-AE1C-B6130A559FC2}" type="datetimeFigureOut">
              <a:rPr lang="en-US" smtClean="0"/>
              <a:t>1/19/2025</a:t>
            </a:fld>
            <a:endParaRPr lang="en-US"/>
          </a:p>
        </p:txBody>
      </p:sp>
      <p:sp>
        <p:nvSpPr>
          <p:cNvPr id="6" name="Footer Placeholder 5">
            <a:extLst>
              <a:ext uri="{FF2B5EF4-FFF2-40B4-BE49-F238E27FC236}">
                <a16:creationId xmlns:a16="http://schemas.microsoft.com/office/drawing/2014/main" id="{C482BB8F-9F97-310E-E200-713B453C3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13373-2D55-AED3-D773-DF93B5CFEE47}"/>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87150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4C1B-26FA-A0A7-BD22-52F94795E7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3EF746-9A6B-32CD-2665-BE72A2713D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E53CC-EDA1-355E-EE7C-8C15FD5872F3}"/>
              </a:ext>
            </a:extLst>
          </p:cNvPr>
          <p:cNvSpPr>
            <a:spLocks noGrp="1"/>
          </p:cNvSpPr>
          <p:nvPr>
            <p:ph type="dt" sz="half" idx="10"/>
          </p:nvPr>
        </p:nvSpPr>
        <p:spPr/>
        <p:txBody>
          <a:bodyPr/>
          <a:lstStyle/>
          <a:p>
            <a:fld id="{FDECB6B2-8165-4191-91FD-A0CFF2EF54B0}" type="datetimeFigureOut">
              <a:rPr lang="en-US" smtClean="0"/>
              <a:t>1/19/2025</a:t>
            </a:fld>
            <a:endParaRPr lang="en-US"/>
          </a:p>
        </p:txBody>
      </p:sp>
      <p:sp>
        <p:nvSpPr>
          <p:cNvPr id="5" name="Footer Placeholder 4">
            <a:extLst>
              <a:ext uri="{FF2B5EF4-FFF2-40B4-BE49-F238E27FC236}">
                <a16:creationId xmlns:a16="http://schemas.microsoft.com/office/drawing/2014/main" id="{E55BC65C-0C42-96CF-543F-1434C819A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8E874-66FB-7E39-FB16-BC83D44C332B}"/>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02850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8DAE-D94C-AF5F-2FF5-71866D14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DD39B-196C-54B0-3FB9-768E177AA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2A17E-3282-F500-A08B-0497AF3D0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A3C32-F4FC-E9F9-7502-FF0711CE60CE}"/>
              </a:ext>
            </a:extLst>
          </p:cNvPr>
          <p:cNvSpPr>
            <a:spLocks noGrp="1"/>
          </p:cNvSpPr>
          <p:nvPr>
            <p:ph type="dt" sz="half" idx="10"/>
          </p:nvPr>
        </p:nvSpPr>
        <p:spPr/>
        <p:txBody>
          <a:bodyPr/>
          <a:lstStyle/>
          <a:p>
            <a:fld id="{C1EDCC34-66BF-4147-AE1C-B6130A559FC2}" type="datetimeFigureOut">
              <a:rPr lang="en-US" smtClean="0"/>
              <a:t>1/19/2025</a:t>
            </a:fld>
            <a:endParaRPr lang="en-US"/>
          </a:p>
        </p:txBody>
      </p:sp>
      <p:sp>
        <p:nvSpPr>
          <p:cNvPr id="6" name="Footer Placeholder 5">
            <a:extLst>
              <a:ext uri="{FF2B5EF4-FFF2-40B4-BE49-F238E27FC236}">
                <a16:creationId xmlns:a16="http://schemas.microsoft.com/office/drawing/2014/main" id="{593DF649-38F5-9807-D64E-F1BE5CA4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B632-EDCE-D463-4E51-68C25C85D07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4071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A2E-FCE0-11AD-7AAD-9603806A3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BA6E-30C9-FF67-4197-A4E8BE4DE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9540-580F-C6CD-A393-75F4A19EF6E6}"/>
              </a:ext>
            </a:extLst>
          </p:cNvPr>
          <p:cNvSpPr>
            <a:spLocks noGrp="1"/>
          </p:cNvSpPr>
          <p:nvPr>
            <p:ph type="dt" sz="half" idx="10"/>
          </p:nvPr>
        </p:nvSpPr>
        <p:spPr/>
        <p:txBody>
          <a:bodyPr/>
          <a:lstStyle/>
          <a:p>
            <a:fld id="{C1EDCC34-66BF-4147-AE1C-B6130A559FC2}" type="datetimeFigureOut">
              <a:rPr lang="en-US" smtClean="0"/>
              <a:t>1/19/2025</a:t>
            </a:fld>
            <a:endParaRPr lang="en-US"/>
          </a:p>
        </p:txBody>
      </p:sp>
      <p:sp>
        <p:nvSpPr>
          <p:cNvPr id="5" name="Footer Placeholder 4">
            <a:extLst>
              <a:ext uri="{FF2B5EF4-FFF2-40B4-BE49-F238E27FC236}">
                <a16:creationId xmlns:a16="http://schemas.microsoft.com/office/drawing/2014/main" id="{0DCD53C5-A5B7-50BD-5B1F-5DB0BF5A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BE3B2-A15F-F793-1F8D-5F29336C825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188836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00913-5D8E-FFE7-D299-593BCA09A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34522-6381-8281-A20A-123CF2652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AFF1-C43B-2809-2E8F-4CED7DD37BB9}"/>
              </a:ext>
            </a:extLst>
          </p:cNvPr>
          <p:cNvSpPr>
            <a:spLocks noGrp="1"/>
          </p:cNvSpPr>
          <p:nvPr>
            <p:ph type="dt" sz="half" idx="10"/>
          </p:nvPr>
        </p:nvSpPr>
        <p:spPr/>
        <p:txBody>
          <a:bodyPr/>
          <a:lstStyle/>
          <a:p>
            <a:fld id="{C1EDCC34-66BF-4147-AE1C-B6130A559FC2}" type="datetimeFigureOut">
              <a:rPr lang="en-US" smtClean="0"/>
              <a:t>1/19/2025</a:t>
            </a:fld>
            <a:endParaRPr lang="en-US"/>
          </a:p>
        </p:txBody>
      </p:sp>
      <p:sp>
        <p:nvSpPr>
          <p:cNvPr id="5" name="Footer Placeholder 4">
            <a:extLst>
              <a:ext uri="{FF2B5EF4-FFF2-40B4-BE49-F238E27FC236}">
                <a16:creationId xmlns:a16="http://schemas.microsoft.com/office/drawing/2014/main" id="{4D5D5490-1AB9-E7A1-A5B3-84790423B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C150A-4599-4DED-BFF5-71428221FA8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912726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7043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249897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40179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121084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262503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756864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14217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A302-94E2-7BE7-32B7-30F27C61A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AEBA1-7914-DF17-DA79-2E5F10638B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C471F1-516C-12D1-0C93-02120D5A4C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0B0D52-9261-32E7-B89A-F2572E08C609}"/>
              </a:ext>
            </a:extLst>
          </p:cNvPr>
          <p:cNvSpPr>
            <a:spLocks noGrp="1"/>
          </p:cNvSpPr>
          <p:nvPr>
            <p:ph type="dt" sz="half" idx="10"/>
          </p:nvPr>
        </p:nvSpPr>
        <p:spPr/>
        <p:txBody>
          <a:bodyPr/>
          <a:lstStyle/>
          <a:p>
            <a:fld id="{FDECB6B2-8165-4191-91FD-A0CFF2EF54B0}" type="datetimeFigureOut">
              <a:rPr lang="en-US" smtClean="0"/>
              <a:t>1/19/2025</a:t>
            </a:fld>
            <a:endParaRPr lang="en-US"/>
          </a:p>
        </p:txBody>
      </p:sp>
      <p:sp>
        <p:nvSpPr>
          <p:cNvPr id="6" name="Footer Placeholder 5">
            <a:extLst>
              <a:ext uri="{FF2B5EF4-FFF2-40B4-BE49-F238E27FC236}">
                <a16:creationId xmlns:a16="http://schemas.microsoft.com/office/drawing/2014/main" id="{AA907DF8-0472-4362-D1EE-9C04A29EA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E4BA44-41D6-CBF8-3F70-A5AC0B1F1BFB}"/>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96415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16710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36151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184937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545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7355-AA9B-425A-37E2-1A254B2F46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37D27E-7998-E4FF-3C83-B787268B8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13138-072D-74E9-CCAD-255707EA7D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AC06B7-5820-9FE6-6E63-1D2FE825A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0F14B2-41B6-A71E-2AF7-2E7161A7B2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62AA8F-2F22-51AE-F2D6-9CAC2B596546}"/>
              </a:ext>
            </a:extLst>
          </p:cNvPr>
          <p:cNvSpPr>
            <a:spLocks noGrp="1"/>
          </p:cNvSpPr>
          <p:nvPr>
            <p:ph type="dt" sz="half" idx="10"/>
          </p:nvPr>
        </p:nvSpPr>
        <p:spPr/>
        <p:txBody>
          <a:bodyPr/>
          <a:lstStyle/>
          <a:p>
            <a:fld id="{FDECB6B2-8165-4191-91FD-A0CFF2EF54B0}" type="datetimeFigureOut">
              <a:rPr lang="en-US" smtClean="0"/>
              <a:t>1/19/2025</a:t>
            </a:fld>
            <a:endParaRPr lang="en-US"/>
          </a:p>
        </p:txBody>
      </p:sp>
      <p:sp>
        <p:nvSpPr>
          <p:cNvPr id="8" name="Footer Placeholder 7">
            <a:extLst>
              <a:ext uri="{FF2B5EF4-FFF2-40B4-BE49-F238E27FC236}">
                <a16:creationId xmlns:a16="http://schemas.microsoft.com/office/drawing/2014/main" id="{1BAC837B-B424-4694-F688-72E9CDBDEF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975C32-ED3D-9B76-A7EB-B9A566B83056}"/>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41280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B357C-D84A-DD7D-EF31-1432664628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7BD3AE-4C17-B77C-0678-609A95C7E250}"/>
              </a:ext>
            </a:extLst>
          </p:cNvPr>
          <p:cNvSpPr>
            <a:spLocks noGrp="1"/>
          </p:cNvSpPr>
          <p:nvPr>
            <p:ph type="dt" sz="half" idx="10"/>
          </p:nvPr>
        </p:nvSpPr>
        <p:spPr/>
        <p:txBody>
          <a:bodyPr/>
          <a:lstStyle/>
          <a:p>
            <a:fld id="{FDECB6B2-8165-4191-91FD-A0CFF2EF54B0}" type="datetimeFigureOut">
              <a:rPr lang="en-US" smtClean="0"/>
              <a:t>1/19/2025</a:t>
            </a:fld>
            <a:endParaRPr lang="en-US"/>
          </a:p>
        </p:txBody>
      </p:sp>
      <p:sp>
        <p:nvSpPr>
          <p:cNvPr id="4" name="Footer Placeholder 3">
            <a:extLst>
              <a:ext uri="{FF2B5EF4-FFF2-40B4-BE49-F238E27FC236}">
                <a16:creationId xmlns:a16="http://schemas.microsoft.com/office/drawing/2014/main" id="{CF78884C-6C5E-FFEC-4AA8-F3C0DB9AF2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F3CE62-2FD9-4FEC-21E6-B249516BFA2A}"/>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10546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4BE74F-05B0-404D-EBAD-C71BCC3472A8}"/>
              </a:ext>
            </a:extLst>
          </p:cNvPr>
          <p:cNvSpPr>
            <a:spLocks noGrp="1"/>
          </p:cNvSpPr>
          <p:nvPr>
            <p:ph type="dt" sz="half" idx="10"/>
          </p:nvPr>
        </p:nvSpPr>
        <p:spPr/>
        <p:txBody>
          <a:bodyPr/>
          <a:lstStyle/>
          <a:p>
            <a:fld id="{FDECB6B2-8165-4191-91FD-A0CFF2EF54B0}" type="datetimeFigureOut">
              <a:rPr lang="en-US" smtClean="0"/>
              <a:t>1/19/2025</a:t>
            </a:fld>
            <a:endParaRPr lang="en-US"/>
          </a:p>
        </p:txBody>
      </p:sp>
      <p:sp>
        <p:nvSpPr>
          <p:cNvPr id="3" name="Footer Placeholder 2">
            <a:extLst>
              <a:ext uri="{FF2B5EF4-FFF2-40B4-BE49-F238E27FC236}">
                <a16:creationId xmlns:a16="http://schemas.microsoft.com/office/drawing/2014/main" id="{9BEB231E-112F-8B2A-88DE-A9D635753C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31873F-853A-3EA5-598E-F42A0E0689C8}"/>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03092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7F50-1328-6B05-04BE-2E19A13579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EA4D0-E354-10F4-5FCE-3DDC6434AC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4A3B1F-1889-48F7-0B5F-C43FFA563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B1F31-6EE5-9BD9-AEF6-9B4D00521770}"/>
              </a:ext>
            </a:extLst>
          </p:cNvPr>
          <p:cNvSpPr>
            <a:spLocks noGrp="1"/>
          </p:cNvSpPr>
          <p:nvPr>
            <p:ph type="dt" sz="half" idx="10"/>
          </p:nvPr>
        </p:nvSpPr>
        <p:spPr/>
        <p:txBody>
          <a:bodyPr/>
          <a:lstStyle/>
          <a:p>
            <a:fld id="{FDECB6B2-8165-4191-91FD-A0CFF2EF54B0}" type="datetimeFigureOut">
              <a:rPr lang="en-US" smtClean="0"/>
              <a:t>1/19/2025</a:t>
            </a:fld>
            <a:endParaRPr lang="en-US"/>
          </a:p>
        </p:txBody>
      </p:sp>
      <p:sp>
        <p:nvSpPr>
          <p:cNvPr id="6" name="Footer Placeholder 5">
            <a:extLst>
              <a:ext uri="{FF2B5EF4-FFF2-40B4-BE49-F238E27FC236}">
                <a16:creationId xmlns:a16="http://schemas.microsoft.com/office/drawing/2014/main" id="{12CC8D46-89CA-8856-5B27-50A56F96F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EA1A5-77DB-4132-B048-DA78683763AA}"/>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84636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BD4C-4239-B373-0120-8379B94B9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BAE692-0600-60B3-9184-89779B33E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17F3BE-4ED6-C65F-FC3D-0C1B863E9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B133B5-62A4-78AC-10A8-D6AE37288C7E}"/>
              </a:ext>
            </a:extLst>
          </p:cNvPr>
          <p:cNvSpPr>
            <a:spLocks noGrp="1"/>
          </p:cNvSpPr>
          <p:nvPr>
            <p:ph type="dt" sz="half" idx="10"/>
          </p:nvPr>
        </p:nvSpPr>
        <p:spPr/>
        <p:txBody>
          <a:bodyPr/>
          <a:lstStyle/>
          <a:p>
            <a:fld id="{FDECB6B2-8165-4191-91FD-A0CFF2EF54B0}" type="datetimeFigureOut">
              <a:rPr lang="en-US" smtClean="0"/>
              <a:t>1/19/2025</a:t>
            </a:fld>
            <a:endParaRPr lang="en-US"/>
          </a:p>
        </p:txBody>
      </p:sp>
      <p:sp>
        <p:nvSpPr>
          <p:cNvPr id="6" name="Footer Placeholder 5">
            <a:extLst>
              <a:ext uri="{FF2B5EF4-FFF2-40B4-BE49-F238E27FC236}">
                <a16:creationId xmlns:a16="http://schemas.microsoft.com/office/drawing/2014/main" id="{AEA4D515-B1D4-B0CD-6B08-E3D15B2AEF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A4394-6830-3023-A498-CC638D088C5D}"/>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46517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ags" Target="../tags/tag1.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FA16F39-C5D1-4D1D-BCF4-2258DE159618}"/>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0FDB3CE-6B9C-2205-2880-CA62928A09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AB6F2A-36BD-9E20-704E-59BE3A63B3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95870-1987-A6B7-0204-9EB13C7684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CB6B2-8165-4191-91FD-A0CFF2EF54B0}" type="datetimeFigureOut">
              <a:rPr lang="en-US" smtClean="0"/>
              <a:t>1/19/2025</a:t>
            </a:fld>
            <a:endParaRPr lang="en-US"/>
          </a:p>
        </p:txBody>
      </p:sp>
      <p:sp>
        <p:nvSpPr>
          <p:cNvPr id="5" name="Footer Placeholder 4">
            <a:extLst>
              <a:ext uri="{FF2B5EF4-FFF2-40B4-BE49-F238E27FC236}">
                <a16:creationId xmlns:a16="http://schemas.microsoft.com/office/drawing/2014/main" id="{E17742A2-3F02-02A2-FA51-14A1251921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16E9D4-9F0C-E2A6-F304-D66AEC22DF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3572C-A57F-42D7-A0F3-B249EEE430E0}" type="slidenum">
              <a:rPr lang="en-US" smtClean="0"/>
              <a:t>‹#›</a:t>
            </a:fld>
            <a:endParaRPr lang="en-US"/>
          </a:p>
        </p:txBody>
      </p:sp>
    </p:spTree>
    <p:extLst>
      <p:ext uri="{BB962C8B-B14F-4D97-AF65-F5344CB8AC3E}">
        <p14:creationId xmlns:p14="http://schemas.microsoft.com/office/powerpoint/2010/main" val="3434640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23DB659-4A76-43B1-A135-3EC154627CA2}"/>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561612"/>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D0527-997C-14A9-BFF0-408166306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36630-6411-2164-2EB2-3C4D34AC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ED3C4-270B-A2E3-2F77-010112A65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DCC34-66BF-4147-AE1C-B6130A559FC2}" type="datetimeFigureOut">
              <a:rPr lang="en-US" smtClean="0"/>
              <a:t>1/19/2025</a:t>
            </a:fld>
            <a:endParaRPr lang="en-US"/>
          </a:p>
        </p:txBody>
      </p:sp>
      <p:sp>
        <p:nvSpPr>
          <p:cNvPr id="5" name="Footer Placeholder 4">
            <a:extLst>
              <a:ext uri="{FF2B5EF4-FFF2-40B4-BE49-F238E27FC236}">
                <a16:creationId xmlns:a16="http://schemas.microsoft.com/office/drawing/2014/main" id="{A1E61155-52BE-40F5-7DF2-FD0D3F360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82322-FC2B-705E-9D15-85325C19B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6B3-DA19-48F8-B249-EB44A4ABA232}" type="slidenum">
              <a:rPr lang="en-US" smtClean="0"/>
              <a:t>‹#›</a:t>
            </a:fld>
            <a:endParaRPr lang="en-US"/>
          </a:p>
        </p:txBody>
      </p:sp>
    </p:spTree>
    <p:custDataLst>
      <p:tags r:id="rId13"/>
    </p:custDataLst>
    <p:extLst>
      <p:ext uri="{BB962C8B-B14F-4D97-AF65-F5344CB8AC3E}">
        <p14:creationId xmlns:p14="http://schemas.microsoft.com/office/powerpoint/2010/main" val="17164501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5137064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8.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ieng-viet-3-tap-2/1/135/6/"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3-tap-2/1/135/6/"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3-tap-2/1/135/6/"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4"/><Relationship Id="rId7"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8.png"/><Relationship Id="rId5" Type="http://schemas.microsoft.com/office/2007/relationships/media" Target="../media/media3.mp4"/><Relationship Id="rId10" Type="http://schemas.openxmlformats.org/officeDocument/2006/relationships/image" Target="../media/image17.png"/><Relationship Id="rId4" Type="http://schemas.openxmlformats.org/officeDocument/2006/relationships/video" Target="../media/media2.mp4"/><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hoc10.vn/doc-sach/tieng-viet-3-tap-2/1/135/6/" TargetMode="External"/><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521891" y="2824279"/>
            <a:ext cx="13235781"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a:ln>
                  <a:noFill/>
                </a:ln>
                <a:solidFill>
                  <a:srgbClr val="002060"/>
                </a:solidFill>
                <a:effectLst/>
                <a:uLnTx/>
                <a:uFillTx/>
                <a:latin typeface="UTM Avo" panose="02040603050506020204" pitchFamily="18" charset="0"/>
                <a:cs typeface="Calibri"/>
                <a:sym typeface="Calibri"/>
              </a:rPr>
              <a:t>Tuần 1</a:t>
            </a:r>
            <a:r>
              <a:rPr kumimoji="0" lang="vi-VN" sz="5200" b="1" i="0" u="none" strike="noStrike" kern="0" cap="none" spc="0" normalizeH="0" baseline="0" noProof="0">
                <a:ln>
                  <a:noFill/>
                </a:ln>
                <a:solidFill>
                  <a:srgbClr val="002060"/>
                </a:solidFill>
                <a:effectLst/>
                <a:uLnTx/>
                <a:uFillTx/>
                <a:latin typeface="UTM Avo" panose="02040603050506020204" pitchFamily="18" charset="0"/>
                <a:cs typeface="Calibri"/>
                <a:sym typeface="Calibri"/>
              </a:rPr>
              <a:t>9</a:t>
            </a:r>
            <a:endParaRPr kumimoji="0" lang="en-US" sz="5200" b="1" i="0" u="none" strike="noStrike" kern="0" cap="none" spc="0" normalizeH="0" baseline="0" noProof="0">
              <a:ln>
                <a:noFill/>
              </a:ln>
              <a:solidFill>
                <a:srgbClr val="002060"/>
              </a:solidFill>
              <a:effectLst/>
              <a:uLnTx/>
              <a:uFillTx/>
              <a:latin typeface="UTM Avo" panose="02040603050506020204" pitchFamily="18" charset="0"/>
              <a:cs typeface="Calibri"/>
              <a:sym typeface="Calibri"/>
            </a:endParaRPr>
          </a:p>
          <a:p>
            <a:pPr lvl="0" algn="ctr" defTabSz="914377">
              <a:lnSpc>
                <a:spcPct val="150000"/>
              </a:lnSpc>
              <a:buClr>
                <a:srgbClr val="000000"/>
              </a:buClr>
              <a:defRPr/>
            </a:pPr>
            <a:r>
              <a:rPr lang="vi-VN" sz="5200" b="1" kern="0">
                <a:solidFill>
                  <a:srgbClr val="FF0000"/>
                </a:solidFill>
                <a:latin typeface="UTM Avo" panose="02040603050506020204" pitchFamily="18" charset="0"/>
                <a:cs typeface="Arial" panose="020B0604020202020204" pitchFamily="34" charset="0"/>
              </a:rPr>
              <a:t>Bài viết 1: </a:t>
            </a:r>
          </a:p>
          <a:p>
            <a:pPr lvl="0" algn="ctr" defTabSz="914377">
              <a:lnSpc>
                <a:spcPct val="150000"/>
              </a:lnSpc>
              <a:buClr>
                <a:srgbClr val="000000"/>
              </a:buClr>
              <a:defRPr/>
            </a:pPr>
            <a:r>
              <a:rPr lang="vi-VN" sz="5200" b="1" kern="0">
                <a:solidFill>
                  <a:srgbClr val="FF0000"/>
                </a:solidFill>
                <a:latin typeface="UTM Avo" panose="02040603050506020204" pitchFamily="18" charset="0"/>
                <a:cs typeface="Arial" panose="020B0604020202020204" pitchFamily="34" charset="0"/>
              </a:rPr>
              <a:t>Ôn chữ viết hoa O, Ô, Ơ</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
        <p:nvSpPr>
          <p:cNvPr id="3" name="TextBox 2">
            <a:extLst>
              <a:ext uri="{FF2B5EF4-FFF2-40B4-BE49-F238E27FC236}">
                <a16:creationId xmlns:a16="http://schemas.microsoft.com/office/drawing/2014/main" id="{5DD7D905-B160-9B0E-1056-0CB3C360A46E}"/>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3</a:t>
            </a:r>
          </a:p>
        </p:txBody>
      </p:sp>
      <p:sp>
        <p:nvSpPr>
          <p:cNvPr id="4" name="Rectangle 3">
            <a:extLst>
              <a:ext uri="{FF2B5EF4-FFF2-40B4-BE49-F238E27FC236}">
                <a16:creationId xmlns:a16="http://schemas.microsoft.com/office/drawing/2014/main" id="{EF792873-23C6-749E-47EF-82B3AF5881C2}"/>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a:t>
            </a:r>
            <a:r>
              <a:rPr kumimoji="0" lang="vi-VN" sz="24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6EE5C-0EE1-4371-880C-6E76B453B877}"/>
              </a:ext>
            </a:extLst>
          </p:cNvPr>
          <p:cNvPicPr>
            <a:picLocks noChangeAspect="1"/>
          </p:cNvPicPr>
          <p:nvPr/>
        </p:nvPicPr>
        <p:blipFill>
          <a:blip r:embed="rId2"/>
          <a:stretch>
            <a:fillRect/>
          </a:stretch>
        </p:blipFill>
        <p:spPr>
          <a:xfrm>
            <a:off x="-119270" y="-122583"/>
            <a:ext cx="12430539" cy="7103165"/>
          </a:xfrm>
          <a:prstGeom prst="rect">
            <a:avLst/>
          </a:prstGeom>
        </p:spPr>
      </p:pic>
    </p:spTree>
    <p:extLst>
      <p:ext uri="{BB962C8B-B14F-4D97-AF65-F5344CB8AC3E}">
        <p14:creationId xmlns:p14="http://schemas.microsoft.com/office/powerpoint/2010/main" val="184208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CACEC2-8601-432A-A5A9-CF34BD97F1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4019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41D1D4-8966-413A-A669-5BE7F85E2F88}"/>
              </a:ext>
            </a:extLst>
          </p:cNvPr>
          <p:cNvPicPr>
            <a:picLocks noGrp="1" noChangeAspect="1"/>
          </p:cNvPicPr>
          <p:nvPr>
            <p:ph idx="1"/>
          </p:nvPr>
        </p:nvPicPr>
        <p:blipFill>
          <a:blip r:embed="rId2"/>
          <a:stretch>
            <a:fillRect/>
          </a:stretch>
        </p:blipFill>
        <p:spPr>
          <a:xfrm>
            <a:off x="2869095" y="300762"/>
            <a:ext cx="6089375" cy="6259065"/>
          </a:xfrm>
          <a:prstGeom prst="rect">
            <a:avLst/>
          </a:prstGeom>
        </p:spPr>
      </p:pic>
    </p:spTree>
    <p:extLst>
      <p:ext uri="{BB962C8B-B14F-4D97-AF65-F5344CB8AC3E}">
        <p14:creationId xmlns:p14="http://schemas.microsoft.com/office/powerpoint/2010/main" val="94328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entagon 6">
            <a:extLst>
              <a:ext uri="{FF2B5EF4-FFF2-40B4-BE49-F238E27FC236}">
                <a16:creationId xmlns:a16="http://schemas.microsoft.com/office/drawing/2014/main" id="{72B78F3C-59C4-48A4-B55C-246FDE7856B8}"/>
              </a:ext>
            </a:extLst>
          </p:cNvPr>
          <p:cNvSpPr/>
          <p:nvPr/>
        </p:nvSpPr>
        <p:spPr>
          <a:xfrm>
            <a:off x="623527" y="1728372"/>
            <a:ext cx="3510323" cy="508000"/>
          </a:xfrm>
          <a:prstGeom prst="homePlat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err="1">
                <a:solidFill>
                  <a:schemeClr val="tx1"/>
                </a:solidFill>
                <a:latin typeface="UTM Avo" panose="02040603050506020204" pitchFamily="18" charset="0"/>
                <a:cs typeface="Arial" pitchFamily="34" charset="0"/>
              </a:rPr>
              <a:t>Viết</a:t>
            </a:r>
            <a:r>
              <a:rPr lang="en-US" sz="2133" b="1" dirty="0">
                <a:solidFill>
                  <a:schemeClr val="tx1"/>
                </a:solidFill>
                <a:latin typeface="UTM Avo" panose="02040603050506020204" pitchFamily="18" charset="0"/>
                <a:cs typeface="Arial" pitchFamily="34" charset="0"/>
              </a:rPr>
              <a:t> </a:t>
            </a:r>
            <a:r>
              <a:rPr lang="en-US" sz="2133" b="1" dirty="0" err="1">
                <a:solidFill>
                  <a:schemeClr val="tx1"/>
                </a:solidFill>
                <a:latin typeface="UTM Avo" panose="02040603050506020204" pitchFamily="18" charset="0"/>
                <a:cs typeface="Arial" pitchFamily="34" charset="0"/>
              </a:rPr>
              <a:t>câu</a:t>
            </a:r>
            <a:r>
              <a:rPr lang="en-US" sz="2133" b="1" dirty="0">
                <a:solidFill>
                  <a:schemeClr val="tx1"/>
                </a:solidFill>
                <a:latin typeface="UTM Avo" panose="02040603050506020204" pitchFamily="18" charset="0"/>
                <a:cs typeface="Arial" pitchFamily="34" charset="0"/>
              </a:rPr>
              <a:t> </a:t>
            </a:r>
            <a:r>
              <a:rPr lang="en-US" sz="2133" b="1" dirty="0" err="1">
                <a:solidFill>
                  <a:schemeClr val="tx1"/>
                </a:solidFill>
                <a:latin typeface="UTM Avo" panose="02040603050506020204" pitchFamily="18" charset="0"/>
                <a:cs typeface="Arial" pitchFamily="34" charset="0"/>
              </a:rPr>
              <a:t>ứng</a:t>
            </a:r>
            <a:r>
              <a:rPr lang="en-US" sz="2133" b="1" dirty="0">
                <a:solidFill>
                  <a:schemeClr val="tx1"/>
                </a:solidFill>
                <a:latin typeface="UTM Avo" panose="02040603050506020204" pitchFamily="18" charset="0"/>
                <a:cs typeface="Arial" pitchFamily="34" charset="0"/>
              </a:rPr>
              <a:t> </a:t>
            </a:r>
            <a:r>
              <a:rPr lang="en-US" sz="2133" b="1" dirty="0" err="1">
                <a:solidFill>
                  <a:schemeClr val="tx1"/>
                </a:solidFill>
                <a:latin typeface="UTM Avo" panose="02040603050506020204" pitchFamily="18" charset="0"/>
                <a:cs typeface="Arial" pitchFamily="34" charset="0"/>
              </a:rPr>
              <a:t>dụng</a:t>
            </a:r>
            <a:endParaRPr lang="en-US" sz="2133" b="1" dirty="0">
              <a:solidFill>
                <a:schemeClr val="tx1"/>
              </a:solidFill>
              <a:latin typeface="UTM Avo" panose="02040603050506020204" pitchFamily="18" charset="0"/>
              <a:cs typeface="Arial" pitchFamily="34" charset="0"/>
            </a:endParaRPr>
          </a:p>
        </p:txBody>
      </p:sp>
      <p:sp>
        <p:nvSpPr>
          <p:cNvPr id="10" name="Snip Single Corner Rectangle 11">
            <a:extLst>
              <a:ext uri="{FF2B5EF4-FFF2-40B4-BE49-F238E27FC236}">
                <a16:creationId xmlns:a16="http://schemas.microsoft.com/office/drawing/2014/main" id="{DC126415-990A-4539-9E7B-4FF1EDAAC123}"/>
              </a:ext>
            </a:extLst>
          </p:cNvPr>
          <p:cNvSpPr/>
          <p:nvPr/>
        </p:nvSpPr>
        <p:spPr>
          <a:xfrm>
            <a:off x="681329" y="2716764"/>
            <a:ext cx="4325972" cy="1051016"/>
          </a:xfrm>
          <a:prstGeom prst="snip1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vi-VN" sz="2133">
                <a:solidFill>
                  <a:schemeClr val="tx1"/>
                </a:solidFill>
                <a:latin typeface="UTM Avo" panose="02040603050506020204" pitchFamily="18" charset="0"/>
                <a:cs typeface="Arial" pitchFamily="34" charset="0"/>
              </a:rPr>
              <a:t>Ơn trời mưa nắng phải thì.</a:t>
            </a:r>
          </a:p>
          <a:p>
            <a:pPr algn="ctr">
              <a:lnSpc>
                <a:spcPct val="150000"/>
              </a:lnSpc>
            </a:pPr>
            <a:r>
              <a:rPr lang="vi-VN" sz="2133">
                <a:solidFill>
                  <a:schemeClr val="tx1"/>
                </a:solidFill>
                <a:latin typeface="UTM Avo" panose="02040603050506020204" pitchFamily="18" charset="0"/>
                <a:cs typeface="Arial" pitchFamily="34" charset="0"/>
              </a:rPr>
              <a:t>Nơi thì bừa cạn nơi thì cày sâu</a:t>
            </a:r>
          </a:p>
        </p:txBody>
      </p:sp>
      <p:grpSp>
        <p:nvGrpSpPr>
          <p:cNvPr id="11" name="Group 10">
            <a:extLst>
              <a:ext uri="{FF2B5EF4-FFF2-40B4-BE49-F238E27FC236}">
                <a16:creationId xmlns:a16="http://schemas.microsoft.com/office/drawing/2014/main" id="{E9348CD0-03AE-4FB7-A929-E09084F09DF2}"/>
              </a:ext>
            </a:extLst>
          </p:cNvPr>
          <p:cNvGrpSpPr/>
          <p:nvPr/>
        </p:nvGrpSpPr>
        <p:grpSpPr>
          <a:xfrm>
            <a:off x="8497201" y="2555982"/>
            <a:ext cx="3065394" cy="1945298"/>
            <a:chOff x="11429999" y="899931"/>
            <a:chExt cx="5821958" cy="3855244"/>
          </a:xfrm>
        </p:grpSpPr>
        <p:pic>
          <p:nvPicPr>
            <p:cNvPr id="12" name="Picture 2">
              <a:extLst>
                <a:ext uri="{FF2B5EF4-FFF2-40B4-BE49-F238E27FC236}">
                  <a16:creationId xmlns:a16="http://schemas.microsoft.com/office/drawing/2014/main" id="{A1C953EC-B72D-48F4-9324-57ACE1C8C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9" y="899931"/>
              <a:ext cx="5704869" cy="3855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F797BBE5-5701-414C-BCE5-EEE5779AB895}"/>
                </a:ext>
              </a:extLst>
            </p:cNvPr>
            <p:cNvSpPr txBox="1"/>
            <p:nvPr/>
          </p:nvSpPr>
          <p:spPr>
            <a:xfrm>
              <a:off x="11759056" y="1989092"/>
              <a:ext cx="5492901" cy="1890875"/>
            </a:xfrm>
            <a:prstGeom prst="rect">
              <a:avLst/>
            </a:prstGeom>
            <a:noFill/>
          </p:spPr>
          <p:txBody>
            <a:bodyPr wrap="none" rtlCol="0">
              <a:spAutoFit/>
            </a:bodyPr>
            <a:lstStyle/>
            <a:p>
              <a:r>
                <a:rPr lang="en-US" sz="2800" b="1" dirty="0" err="1">
                  <a:solidFill>
                    <a:schemeClr val="bg1"/>
                  </a:solidFill>
                  <a:latin typeface="UTM Avo" panose="02040603050506020204" pitchFamily="18" charset="0"/>
                  <a:cs typeface="Arial" pitchFamily="34" charset="0"/>
                </a:rPr>
                <a:t>Ơn</a:t>
              </a:r>
              <a:r>
                <a:rPr lang="en-US" sz="2800" b="1" dirty="0">
                  <a:solidFill>
                    <a:schemeClr val="bg1"/>
                  </a:solidFill>
                  <a:latin typeface="UTM Avo" panose="02040603050506020204" pitchFamily="18" charset="0"/>
                  <a:cs typeface="Arial" pitchFamily="34" charset="0"/>
                </a:rPr>
                <a:t>    </a:t>
              </a:r>
              <a:r>
                <a:rPr lang="en-US" sz="2800" b="1" dirty="0" err="1">
                  <a:solidFill>
                    <a:schemeClr val="bg1"/>
                  </a:solidFill>
                  <a:latin typeface="UTM Avo" panose="02040603050506020204" pitchFamily="18" charset="0"/>
                  <a:cs typeface="Arial" pitchFamily="34" charset="0"/>
                </a:rPr>
                <a:t>Ơn</a:t>
              </a:r>
              <a:r>
                <a:rPr lang="en-US" sz="2800" b="1" dirty="0">
                  <a:solidFill>
                    <a:schemeClr val="bg1"/>
                  </a:solidFill>
                  <a:latin typeface="UTM Avo" panose="02040603050506020204" pitchFamily="18" charset="0"/>
                  <a:cs typeface="Arial" pitchFamily="34" charset="0"/>
                </a:rPr>
                <a:t>    </a:t>
              </a:r>
              <a:r>
                <a:rPr lang="en-US" sz="2800" b="1" dirty="0" err="1">
                  <a:solidFill>
                    <a:schemeClr val="bg1"/>
                  </a:solidFill>
                  <a:latin typeface="UTM Avo" panose="02040603050506020204" pitchFamily="18" charset="0"/>
                  <a:cs typeface="Arial" pitchFamily="34" charset="0"/>
                </a:rPr>
                <a:t>Ơn</a:t>
              </a:r>
              <a:r>
                <a:rPr lang="en-US" sz="2800" b="1" dirty="0">
                  <a:solidFill>
                    <a:schemeClr val="bg1"/>
                  </a:solidFill>
                  <a:latin typeface="UTM Avo" panose="02040603050506020204" pitchFamily="18" charset="0"/>
                  <a:cs typeface="Arial" pitchFamily="34" charset="0"/>
                </a:rPr>
                <a:t>  </a:t>
              </a:r>
            </a:p>
            <a:p>
              <a:r>
                <a:rPr lang="en-US" sz="2800" b="1" dirty="0" err="1">
                  <a:solidFill>
                    <a:schemeClr val="bg1"/>
                  </a:solidFill>
                  <a:latin typeface="UTM Avo" panose="02040603050506020204" pitchFamily="18" charset="0"/>
                  <a:cs typeface="Arial" pitchFamily="34" charset="0"/>
                </a:rPr>
                <a:t>Nơi</a:t>
              </a:r>
              <a:r>
                <a:rPr lang="en-US" sz="2800" b="1" dirty="0">
                  <a:solidFill>
                    <a:schemeClr val="bg1"/>
                  </a:solidFill>
                  <a:latin typeface="UTM Avo" panose="02040603050506020204" pitchFamily="18" charset="0"/>
                  <a:cs typeface="Arial" pitchFamily="34" charset="0"/>
                </a:rPr>
                <a:t>   </a:t>
              </a:r>
              <a:r>
                <a:rPr lang="en-US" sz="2800" b="1" dirty="0" err="1">
                  <a:solidFill>
                    <a:schemeClr val="bg1"/>
                  </a:solidFill>
                  <a:latin typeface="UTM Avo" panose="02040603050506020204" pitchFamily="18" charset="0"/>
                  <a:cs typeface="Arial" pitchFamily="34" charset="0"/>
                </a:rPr>
                <a:t>Nơi</a:t>
              </a:r>
              <a:r>
                <a:rPr lang="en-US" sz="2800" b="1" dirty="0">
                  <a:solidFill>
                    <a:schemeClr val="bg1"/>
                  </a:solidFill>
                  <a:latin typeface="UTM Avo" panose="02040603050506020204" pitchFamily="18" charset="0"/>
                  <a:cs typeface="Arial" pitchFamily="34" charset="0"/>
                </a:rPr>
                <a:t>   </a:t>
              </a:r>
              <a:r>
                <a:rPr lang="en-US" sz="2800" b="1" dirty="0" err="1">
                  <a:solidFill>
                    <a:schemeClr val="bg1"/>
                  </a:solidFill>
                  <a:latin typeface="UTM Avo" panose="02040603050506020204" pitchFamily="18" charset="0"/>
                  <a:cs typeface="Arial" pitchFamily="34" charset="0"/>
                </a:rPr>
                <a:t>Nơi</a:t>
              </a:r>
              <a:endParaRPr lang="en-US" sz="2800" b="1" dirty="0">
                <a:solidFill>
                  <a:schemeClr val="bg1"/>
                </a:solidFill>
                <a:latin typeface="UTM Avo" panose="02040603050506020204" pitchFamily="18" charset="0"/>
                <a:cs typeface="Arial" pitchFamily="34" charset="0"/>
              </a:endParaRPr>
            </a:p>
          </p:txBody>
        </p:sp>
      </p:grpSp>
      <p:pic>
        <p:nvPicPr>
          <p:cNvPr id="14" name="Picture 4">
            <a:extLst>
              <a:ext uri="{FF2B5EF4-FFF2-40B4-BE49-F238E27FC236}">
                <a16:creationId xmlns:a16="http://schemas.microsoft.com/office/drawing/2014/main" id="{A405B16F-0344-4101-B217-603B05E23DEF}"/>
              </a:ext>
            </a:extLst>
          </p:cNvPr>
          <p:cNvPicPr>
            <a:picLocks noChangeAspect="1"/>
          </p:cNvPicPr>
          <p:nvPr/>
        </p:nvPicPr>
        <p:blipFill>
          <a:blip r:embed="rId4"/>
          <a:srcRect/>
          <a:stretch>
            <a:fillRect/>
          </a:stretch>
        </p:blipFill>
        <p:spPr>
          <a:xfrm>
            <a:off x="9331287" y="4849546"/>
            <a:ext cx="2231308" cy="1768541"/>
          </a:xfrm>
          <a:prstGeom prst="rect">
            <a:avLst/>
          </a:prstGeom>
        </p:spPr>
      </p:pic>
      <p:pic>
        <p:nvPicPr>
          <p:cNvPr id="16" name="Picture 5">
            <a:extLst>
              <a:ext uri="{FF2B5EF4-FFF2-40B4-BE49-F238E27FC236}">
                <a16:creationId xmlns:a16="http://schemas.microsoft.com/office/drawing/2014/main" id="{BB28CC42-0102-4002-8CA9-765BE7F152EB}"/>
              </a:ext>
            </a:extLst>
          </p:cNvPr>
          <p:cNvPicPr>
            <a:picLocks noChangeAspect="1"/>
          </p:cNvPicPr>
          <p:nvPr/>
        </p:nvPicPr>
        <p:blipFill>
          <a:blip r:embed="rId5"/>
          <a:srcRect/>
          <a:stretch>
            <a:fillRect/>
          </a:stretch>
        </p:blipFill>
        <p:spPr>
          <a:xfrm>
            <a:off x="6266580" y="4141236"/>
            <a:ext cx="1382402" cy="2561422"/>
          </a:xfrm>
          <a:prstGeom prst="rect">
            <a:avLst/>
          </a:prstGeom>
        </p:spPr>
      </p:pic>
      <p:grpSp>
        <p:nvGrpSpPr>
          <p:cNvPr id="17" name="Group 16">
            <a:extLst>
              <a:ext uri="{FF2B5EF4-FFF2-40B4-BE49-F238E27FC236}">
                <a16:creationId xmlns:a16="http://schemas.microsoft.com/office/drawing/2014/main" id="{82D87AAE-417B-4141-8035-AA2DCA5FC0AE}"/>
              </a:ext>
            </a:extLst>
          </p:cNvPr>
          <p:cNvGrpSpPr/>
          <p:nvPr/>
        </p:nvGrpSpPr>
        <p:grpSpPr>
          <a:xfrm>
            <a:off x="5321871" y="2467046"/>
            <a:ext cx="2987487" cy="1923907"/>
            <a:chOff x="7041543" y="2095501"/>
            <a:chExt cx="4029621" cy="2297314"/>
          </a:xfrm>
        </p:grpSpPr>
        <p:pic>
          <p:nvPicPr>
            <p:cNvPr id="25" name="Picture 11">
              <a:extLst>
                <a:ext uri="{FF2B5EF4-FFF2-40B4-BE49-F238E27FC236}">
                  <a16:creationId xmlns:a16="http://schemas.microsoft.com/office/drawing/2014/main" id="{843271D7-B25B-43B3-AF85-7B464AA00C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41543" y="2095501"/>
              <a:ext cx="4029621" cy="2297314"/>
            </a:xfrm>
            <a:prstGeom prst="rect">
              <a:avLst/>
            </a:prstGeom>
          </p:spPr>
        </p:pic>
        <p:sp>
          <p:nvSpPr>
            <p:cNvPr id="26" name="TextBox 25">
              <a:extLst>
                <a:ext uri="{FF2B5EF4-FFF2-40B4-BE49-F238E27FC236}">
                  <a16:creationId xmlns:a16="http://schemas.microsoft.com/office/drawing/2014/main" id="{B0D385FF-EE89-4647-A02F-ECBE4F8B9C1C}"/>
                </a:ext>
              </a:extLst>
            </p:cNvPr>
            <p:cNvSpPr txBox="1"/>
            <p:nvPr/>
          </p:nvSpPr>
          <p:spPr>
            <a:xfrm>
              <a:off x="7532352" y="2451619"/>
              <a:ext cx="3048000" cy="1202990"/>
            </a:xfrm>
            <a:prstGeom prst="rect">
              <a:avLst/>
            </a:prstGeom>
            <a:noFill/>
          </p:spPr>
          <p:txBody>
            <a:bodyPr wrap="square" rtlCol="0">
              <a:spAutoFit/>
            </a:bodyPr>
            <a:lstStyle/>
            <a:p>
              <a:pPr algn="ctr">
                <a:lnSpc>
                  <a:spcPct val="150000"/>
                </a:lnSpc>
              </a:pPr>
              <a:r>
                <a:rPr lang="en-US" sz="2133" dirty="0" err="1">
                  <a:latin typeface="UTM Avo" panose="02040603050506020204" pitchFamily="18" charset="0"/>
                  <a:cs typeface="Arial" pitchFamily="34" charset="0"/>
                </a:rPr>
                <a:t>Câu</a:t>
              </a:r>
              <a:r>
                <a:rPr lang="en-US" sz="2133" dirty="0">
                  <a:latin typeface="UTM Avo" panose="02040603050506020204" pitchFamily="18" charset="0"/>
                  <a:cs typeface="Arial" pitchFamily="34" charset="0"/>
                </a:rPr>
                <a:t> </a:t>
              </a:r>
              <a:r>
                <a:rPr lang="en-US" sz="2133" dirty="0" err="1">
                  <a:latin typeface="UTM Avo" panose="02040603050506020204" pitchFamily="18" charset="0"/>
                  <a:cs typeface="Arial" pitchFamily="34" charset="0"/>
                </a:rPr>
                <a:t>tục</a:t>
              </a:r>
              <a:r>
                <a:rPr lang="en-US" sz="2133" dirty="0">
                  <a:latin typeface="UTM Avo" panose="02040603050506020204" pitchFamily="18" charset="0"/>
                  <a:cs typeface="Arial" pitchFamily="34" charset="0"/>
                </a:rPr>
                <a:t> </a:t>
              </a:r>
              <a:r>
                <a:rPr lang="en-US" sz="2133" dirty="0" err="1">
                  <a:latin typeface="UTM Avo" panose="02040603050506020204" pitchFamily="18" charset="0"/>
                  <a:cs typeface="Arial" pitchFamily="34" charset="0"/>
                </a:rPr>
                <a:t>ngữ</a:t>
              </a:r>
              <a:r>
                <a:rPr lang="en-US" sz="2133" dirty="0">
                  <a:latin typeface="UTM Avo" panose="02040603050506020204" pitchFamily="18" charset="0"/>
                  <a:cs typeface="Arial" pitchFamily="34" charset="0"/>
                </a:rPr>
                <a:t> </a:t>
              </a:r>
              <a:r>
                <a:rPr lang="en-US" sz="2133" dirty="0" err="1">
                  <a:latin typeface="UTM Avo" panose="02040603050506020204" pitchFamily="18" charset="0"/>
                  <a:cs typeface="Arial" pitchFamily="34" charset="0"/>
                </a:rPr>
                <a:t>có</a:t>
              </a:r>
              <a:r>
                <a:rPr lang="en-US" sz="2133" dirty="0">
                  <a:latin typeface="UTM Avo" panose="02040603050506020204" pitchFamily="18" charset="0"/>
                  <a:cs typeface="Arial" pitchFamily="34" charset="0"/>
                </a:rPr>
                <a:t> ý </a:t>
              </a:r>
              <a:r>
                <a:rPr lang="en-US" sz="2133" dirty="0" err="1">
                  <a:latin typeface="UTM Avo" panose="02040603050506020204" pitchFamily="18" charset="0"/>
                  <a:cs typeface="Arial" pitchFamily="34" charset="0"/>
                </a:rPr>
                <a:t>nghĩa</a:t>
              </a:r>
              <a:r>
                <a:rPr lang="en-US" sz="2133" dirty="0">
                  <a:latin typeface="UTM Avo" panose="02040603050506020204" pitchFamily="18" charset="0"/>
                  <a:cs typeface="Arial" pitchFamily="34" charset="0"/>
                </a:rPr>
                <a:t> </a:t>
              </a:r>
              <a:r>
                <a:rPr lang="en-US" sz="2133" dirty="0" err="1">
                  <a:latin typeface="UTM Avo" panose="02040603050506020204" pitchFamily="18" charset="0"/>
                  <a:cs typeface="Arial" pitchFamily="34" charset="0"/>
                </a:rPr>
                <a:t>gì</a:t>
              </a:r>
              <a:r>
                <a:rPr lang="en-US" sz="2133" dirty="0">
                  <a:latin typeface="UTM Avo" panose="02040603050506020204" pitchFamily="18" charset="0"/>
                  <a:cs typeface="Arial" pitchFamily="34" charset="0"/>
                </a:rPr>
                <a:t>?</a:t>
              </a:r>
            </a:p>
          </p:txBody>
        </p:sp>
      </p:grpSp>
      <p:sp>
        <p:nvSpPr>
          <p:cNvPr id="27" name="Rectangle 26">
            <a:extLst>
              <a:ext uri="{FF2B5EF4-FFF2-40B4-BE49-F238E27FC236}">
                <a16:creationId xmlns:a16="http://schemas.microsoft.com/office/drawing/2014/main" id="{02CE8D4D-B278-4C3E-96CE-96318FA5C552}"/>
              </a:ext>
            </a:extLst>
          </p:cNvPr>
          <p:cNvSpPr/>
          <p:nvPr/>
        </p:nvSpPr>
        <p:spPr>
          <a:xfrm>
            <a:off x="387191" y="4141236"/>
            <a:ext cx="4914247" cy="1979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133" b="1" dirty="0">
                <a:solidFill>
                  <a:schemeClr val="tx1"/>
                </a:solidFill>
                <a:latin typeface="UTM Avo" panose="02040603050506020204" pitchFamily="18" charset="0"/>
                <a:cs typeface="Arial" pitchFamily="34" charset="0"/>
              </a:rPr>
              <a:t>Ý </a:t>
            </a:r>
            <a:r>
              <a:rPr lang="en-US" sz="2133" b="1" dirty="0" err="1">
                <a:solidFill>
                  <a:schemeClr val="tx1"/>
                </a:solidFill>
                <a:latin typeface="UTM Avo" panose="02040603050506020204" pitchFamily="18" charset="0"/>
                <a:cs typeface="Arial" pitchFamily="34" charset="0"/>
              </a:rPr>
              <a:t>nghĩa</a:t>
            </a:r>
            <a:r>
              <a:rPr lang="en-US" sz="2133" b="1" dirty="0">
                <a:solidFill>
                  <a:schemeClr val="tx1"/>
                </a:solidFill>
                <a:latin typeface="UTM Avo" panose="02040603050506020204" pitchFamily="18" charset="0"/>
                <a:cs typeface="Arial" pitchFamily="34" charset="0"/>
              </a:rPr>
              <a:t> </a:t>
            </a:r>
            <a:r>
              <a:rPr lang="en-US" sz="2133" b="1" dirty="0" err="1">
                <a:solidFill>
                  <a:schemeClr val="tx1"/>
                </a:solidFill>
                <a:latin typeface="UTM Avo" panose="02040603050506020204" pitchFamily="18" charset="0"/>
                <a:cs typeface="Arial" pitchFamily="34" charset="0"/>
              </a:rPr>
              <a:t>câu</a:t>
            </a:r>
            <a:r>
              <a:rPr lang="en-US" sz="2133" b="1" dirty="0">
                <a:solidFill>
                  <a:schemeClr val="tx1"/>
                </a:solidFill>
                <a:latin typeface="UTM Avo" panose="02040603050506020204" pitchFamily="18" charset="0"/>
                <a:cs typeface="Arial" pitchFamily="34" charset="0"/>
              </a:rPr>
              <a:t> </a:t>
            </a:r>
            <a:r>
              <a:rPr lang="en-US" sz="2133" b="1" dirty="0" err="1">
                <a:solidFill>
                  <a:schemeClr val="tx1"/>
                </a:solidFill>
                <a:latin typeface="UTM Avo" panose="02040603050506020204" pitchFamily="18" charset="0"/>
                <a:cs typeface="Arial" pitchFamily="34" charset="0"/>
              </a:rPr>
              <a:t>tục</a:t>
            </a:r>
            <a:r>
              <a:rPr lang="en-US" sz="2133" b="1" dirty="0">
                <a:solidFill>
                  <a:schemeClr val="tx1"/>
                </a:solidFill>
                <a:latin typeface="UTM Avo" panose="02040603050506020204" pitchFamily="18" charset="0"/>
                <a:cs typeface="Arial" pitchFamily="34" charset="0"/>
              </a:rPr>
              <a:t> </a:t>
            </a:r>
            <a:r>
              <a:rPr lang="en-US" sz="2133" b="1" dirty="0" err="1">
                <a:solidFill>
                  <a:schemeClr val="tx1"/>
                </a:solidFill>
                <a:latin typeface="UTM Avo" panose="02040603050506020204" pitchFamily="18" charset="0"/>
                <a:cs typeface="Arial" pitchFamily="34" charset="0"/>
              </a:rPr>
              <a:t>ngữ</a:t>
            </a:r>
            <a:r>
              <a:rPr lang="en-US" sz="2133" b="1" dirty="0">
                <a:solidFill>
                  <a:schemeClr val="tx1"/>
                </a:solidFill>
                <a:latin typeface="UTM Avo" panose="02040603050506020204" pitchFamily="18" charset="0"/>
                <a:cs typeface="Arial" pitchFamily="34" charset="0"/>
              </a:rPr>
              <a:t>:</a:t>
            </a:r>
          </a:p>
          <a:p>
            <a:pPr algn="ctr">
              <a:lnSpc>
                <a:spcPct val="150000"/>
              </a:lnSpc>
            </a:pPr>
            <a:r>
              <a:rPr lang="vi-VN" sz="2133" dirty="0">
                <a:solidFill>
                  <a:schemeClr val="tx1"/>
                </a:solidFill>
                <a:latin typeface="UTM Avo" panose="02040603050506020204" pitchFamily="18" charset="0"/>
                <a:cs typeface="Arial" pitchFamily="34" charset="0"/>
              </a:rPr>
              <a:t>Nói lên mong muốn của người nông dân, mong thời tiết thuận hòa để cày bừa, trồng trọt.</a:t>
            </a:r>
          </a:p>
        </p:txBody>
      </p:sp>
    </p:spTree>
    <p:extLst>
      <p:ext uri="{BB962C8B-B14F-4D97-AF65-F5344CB8AC3E}">
        <p14:creationId xmlns:p14="http://schemas.microsoft.com/office/powerpoint/2010/main" val="77619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heel(1)">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ounded Rectangle 5">
            <a:extLst>
              <a:ext uri="{FF2B5EF4-FFF2-40B4-BE49-F238E27FC236}">
                <a16:creationId xmlns:a16="http://schemas.microsoft.com/office/drawing/2014/main" id="{0F4787B6-0C7D-4B58-A2DE-67A6D36DE1C5}"/>
              </a:ext>
            </a:extLst>
          </p:cNvPr>
          <p:cNvSpPr/>
          <p:nvPr/>
        </p:nvSpPr>
        <p:spPr>
          <a:xfrm>
            <a:off x="6174568" y="1716567"/>
            <a:ext cx="5466595" cy="60960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itchFamily="34" charset="0"/>
              </a:rPr>
              <a:t>Luyện viết trong vở Luyện viết 3</a:t>
            </a:r>
          </a:p>
        </p:txBody>
      </p:sp>
      <p:pic>
        <p:nvPicPr>
          <p:cNvPr id="15" name="Picture 7">
            <a:extLst>
              <a:ext uri="{FF2B5EF4-FFF2-40B4-BE49-F238E27FC236}">
                <a16:creationId xmlns:a16="http://schemas.microsoft.com/office/drawing/2014/main" id="{69140182-ED2A-4517-8877-EF22577831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4160" y="2915702"/>
            <a:ext cx="5187988" cy="3857380"/>
          </a:xfrm>
          <a:prstGeom prst="rect">
            <a:avLst/>
          </a:prstGeom>
        </p:spPr>
      </p:pic>
      <p:pic>
        <p:nvPicPr>
          <p:cNvPr id="18" name="Picture 5">
            <a:extLst>
              <a:ext uri="{FF2B5EF4-FFF2-40B4-BE49-F238E27FC236}">
                <a16:creationId xmlns:a16="http://schemas.microsoft.com/office/drawing/2014/main" id="{16988F22-768B-4CEF-9A47-6131E493CB1A}"/>
              </a:ext>
            </a:extLst>
          </p:cNvPr>
          <p:cNvPicPr>
            <a:picLocks noChangeAspect="1"/>
          </p:cNvPicPr>
          <p:nvPr/>
        </p:nvPicPr>
        <p:blipFill>
          <a:blip r:embed="rId5"/>
          <a:srcRect/>
          <a:stretch>
            <a:fillRect/>
          </a:stretch>
        </p:blipFill>
        <p:spPr>
          <a:xfrm flipH="1">
            <a:off x="579852" y="3136287"/>
            <a:ext cx="1803540" cy="3476944"/>
          </a:xfrm>
          <a:prstGeom prst="rect">
            <a:avLst/>
          </a:prstGeom>
        </p:spPr>
      </p:pic>
      <p:sp>
        <p:nvSpPr>
          <p:cNvPr id="19" name="Rectangle 18">
            <a:extLst>
              <a:ext uri="{FF2B5EF4-FFF2-40B4-BE49-F238E27FC236}">
                <a16:creationId xmlns:a16="http://schemas.microsoft.com/office/drawing/2014/main" id="{B5452528-7CA5-43D0-9AE1-4FD175B51803}"/>
              </a:ext>
            </a:extLst>
          </p:cNvPr>
          <p:cNvSpPr/>
          <p:nvPr/>
        </p:nvSpPr>
        <p:spPr>
          <a:xfrm>
            <a:off x="2069733" y="2021367"/>
            <a:ext cx="4104835" cy="2229841"/>
          </a:xfrm>
          <a:prstGeom prst="rect">
            <a:avLst/>
          </a:prstGeom>
        </p:spPr>
        <p:txBody>
          <a:bodyPr wrap="square">
            <a:spAutoFit/>
          </a:bodyPr>
          <a:lstStyle/>
          <a:p>
            <a:pPr algn="ctr">
              <a:lnSpc>
                <a:spcPct val="150000"/>
              </a:lnSpc>
            </a:pPr>
            <a:r>
              <a:rPr lang="vi-VN" sz="2400" b="1">
                <a:latin typeface="UTM Avo" panose="02040603050506020204" pitchFamily="18" charset="0"/>
                <a:cs typeface="Arial" pitchFamily="34" charset="0"/>
              </a:rPr>
              <a:t>Yêu cầu:</a:t>
            </a:r>
          </a:p>
          <a:p>
            <a:pPr marL="342900" indent="-342900">
              <a:lnSpc>
                <a:spcPct val="150000"/>
              </a:lnSpc>
              <a:buFont typeface="Arial" panose="020B0604020202020204" pitchFamily="34" charset="0"/>
              <a:buChar char="•"/>
            </a:pPr>
            <a:r>
              <a:rPr lang="vi-VN" sz="2400">
                <a:latin typeface="UTM Avo" panose="02040603050506020204" pitchFamily="18" charset="0"/>
                <a:cs typeface="Arial" pitchFamily="34" charset="0"/>
              </a:rPr>
              <a:t>Viết các dòng chữ hoa.</a:t>
            </a:r>
          </a:p>
          <a:p>
            <a:pPr marL="342900" indent="-342900">
              <a:lnSpc>
                <a:spcPct val="150000"/>
              </a:lnSpc>
              <a:buFont typeface="Arial" panose="020B0604020202020204" pitchFamily="34" charset="0"/>
              <a:buChar char="•"/>
            </a:pPr>
            <a:r>
              <a:rPr lang="vi-VN" sz="2400">
                <a:latin typeface="UTM Avo" panose="02040603050506020204" pitchFamily="18" charset="0"/>
                <a:cs typeface="Arial" pitchFamily="34" charset="0"/>
              </a:rPr>
              <a:t>Viết tên riêng.</a:t>
            </a:r>
          </a:p>
          <a:p>
            <a:pPr marL="342900" indent="-342900">
              <a:lnSpc>
                <a:spcPct val="150000"/>
              </a:lnSpc>
              <a:buFont typeface="Arial" panose="020B0604020202020204" pitchFamily="34" charset="0"/>
              <a:buChar char="•"/>
            </a:pPr>
            <a:r>
              <a:rPr lang="vi-VN" sz="2400">
                <a:latin typeface="UTM Avo" panose="02040603050506020204" pitchFamily="18" charset="0"/>
                <a:cs typeface="Arial" pitchFamily="34" charset="0"/>
              </a:rPr>
              <a:t>Viết câu ứng dụng.</a:t>
            </a:r>
          </a:p>
        </p:txBody>
      </p:sp>
    </p:spTree>
    <p:extLst>
      <p:ext uri="{BB962C8B-B14F-4D97-AF65-F5344CB8AC3E}">
        <p14:creationId xmlns:p14="http://schemas.microsoft.com/office/powerpoint/2010/main" val="425858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stack of books with a magnifying glass&#10;&#10;Description automatically generated">
            <a:hlinkClick r:id="rId3"/>
            <a:extLst>
              <a:ext uri="{FF2B5EF4-FFF2-40B4-BE49-F238E27FC236}">
                <a16:creationId xmlns:a16="http://schemas.microsoft.com/office/drawing/2014/main" id="{931E0110-0E4F-30B1-4FC9-9F72C5B31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739" y="2925722"/>
            <a:ext cx="2848522" cy="1579434"/>
          </a:xfrm>
          <a:prstGeom prst="rect">
            <a:avLst/>
          </a:prstGeom>
        </p:spPr>
      </p:pic>
    </p:spTree>
    <p:extLst>
      <p:ext uri="{BB962C8B-B14F-4D97-AF65-F5344CB8AC3E}">
        <p14:creationId xmlns:p14="http://schemas.microsoft.com/office/powerpoint/2010/main" val="7900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F3BB2E6F-2D43-40FD-8E52-D1E0501D53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0400" y="2422315"/>
            <a:ext cx="3332984" cy="2268383"/>
          </a:xfrm>
          <a:prstGeom prst="rect">
            <a:avLst/>
          </a:prstGeom>
        </p:spPr>
      </p:pic>
      <p:sp>
        <p:nvSpPr>
          <p:cNvPr id="9" name="TextBox 8">
            <a:extLst>
              <a:ext uri="{FF2B5EF4-FFF2-40B4-BE49-F238E27FC236}">
                <a16:creationId xmlns:a16="http://schemas.microsoft.com/office/drawing/2014/main" id="{5FD27E40-58BC-495E-8DCB-7701C5B2EA0D}"/>
              </a:ext>
            </a:extLst>
          </p:cNvPr>
          <p:cNvSpPr txBox="1"/>
          <p:nvPr/>
        </p:nvSpPr>
        <p:spPr>
          <a:xfrm>
            <a:off x="1134398" y="2946477"/>
            <a:ext cx="2384988" cy="950325"/>
          </a:xfrm>
          <a:prstGeom prst="rect">
            <a:avLst/>
          </a:prstGeom>
          <a:noFill/>
        </p:spPr>
        <p:txBody>
          <a:bodyPr wrap="square">
            <a:spAutoFit/>
          </a:bodyPr>
          <a:lstStyle/>
          <a:p>
            <a:pPr algn="ctr">
              <a:lnSpc>
                <a:spcPct val="150000"/>
              </a:lnSpc>
            </a:pPr>
            <a:r>
              <a:rPr lang="en-US" sz="2000" dirty="0" err="1">
                <a:latin typeface="UTM Avo" panose="02040603050506020204" pitchFamily="18" charset="0"/>
              </a:rPr>
              <a:t>Ôn</a:t>
            </a:r>
            <a:r>
              <a:rPr lang="en-US" sz="2000" dirty="0">
                <a:latin typeface="UTM Avo" panose="02040603050506020204" pitchFamily="18" charset="0"/>
              </a:rPr>
              <a:t> </a:t>
            </a:r>
            <a:r>
              <a:rPr lang="en-US" sz="2000" dirty="0" err="1">
                <a:latin typeface="UTM Avo" panose="02040603050506020204" pitchFamily="18" charset="0"/>
              </a:rPr>
              <a:t>tập</a:t>
            </a:r>
            <a:r>
              <a:rPr lang="en-US" sz="2000" dirty="0">
                <a:latin typeface="UTM Avo" panose="02040603050506020204" pitchFamily="18" charset="0"/>
              </a:rPr>
              <a:t> </a:t>
            </a:r>
            <a:r>
              <a:rPr lang="en-US" sz="2000" dirty="0" err="1">
                <a:latin typeface="UTM Avo" panose="02040603050506020204" pitchFamily="18" charset="0"/>
              </a:rPr>
              <a:t>lại</a:t>
            </a:r>
            <a:r>
              <a:rPr lang="en-US" sz="2000" dirty="0">
                <a:latin typeface="UTM Avo" panose="02040603050506020204" pitchFamily="18" charset="0"/>
              </a:rPr>
              <a:t> </a:t>
            </a:r>
            <a:br>
              <a:rPr lang="en-US" sz="2000" dirty="0">
                <a:latin typeface="UTM Avo" panose="02040603050506020204" pitchFamily="18" charset="0"/>
              </a:rPr>
            </a:br>
            <a:r>
              <a:rPr lang="en-US" sz="2000" dirty="0" err="1">
                <a:latin typeface="UTM Avo" panose="02040603050506020204" pitchFamily="18" charset="0"/>
              </a:rPr>
              <a:t>nội</a:t>
            </a:r>
            <a:r>
              <a:rPr lang="en-US" sz="2000" dirty="0">
                <a:latin typeface="UTM Avo" panose="02040603050506020204" pitchFamily="18" charset="0"/>
              </a:rPr>
              <a:t> dung </a:t>
            </a:r>
            <a:r>
              <a:rPr lang="en-US" sz="2000" dirty="0" err="1">
                <a:latin typeface="UTM Avo" panose="02040603050506020204" pitchFamily="18" charset="0"/>
              </a:rPr>
              <a:t>bài</a:t>
            </a:r>
            <a:r>
              <a:rPr lang="en-US" sz="2000" dirty="0">
                <a:latin typeface="UTM Avo" panose="02040603050506020204" pitchFamily="18" charset="0"/>
              </a:rPr>
              <a:t> </a:t>
            </a:r>
            <a:r>
              <a:rPr lang="en-US" sz="2000" dirty="0" err="1">
                <a:latin typeface="UTM Avo" panose="02040603050506020204" pitchFamily="18" charset="0"/>
              </a:rPr>
              <a:t>học</a:t>
            </a:r>
            <a:endParaRPr lang="en-US" sz="2000" dirty="0">
              <a:latin typeface="UTM Avo" panose="02040603050506020204" pitchFamily="18" charset="0"/>
            </a:endParaRPr>
          </a:p>
        </p:txBody>
      </p:sp>
      <p:pic>
        <p:nvPicPr>
          <p:cNvPr id="10" name="Picture 9">
            <a:extLst>
              <a:ext uri="{FF2B5EF4-FFF2-40B4-BE49-F238E27FC236}">
                <a16:creationId xmlns:a16="http://schemas.microsoft.com/office/drawing/2014/main" id="{A0E9B85C-A917-4FD3-82E7-5B8D8FBD07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46521" y="3857027"/>
            <a:ext cx="973058" cy="1238250"/>
          </a:xfrm>
          <a:prstGeom prst="rect">
            <a:avLst/>
          </a:prstGeom>
        </p:spPr>
      </p:pic>
      <p:pic>
        <p:nvPicPr>
          <p:cNvPr id="11" name="Picture 3">
            <a:extLst>
              <a:ext uri="{FF2B5EF4-FFF2-40B4-BE49-F238E27FC236}">
                <a16:creationId xmlns:a16="http://schemas.microsoft.com/office/drawing/2014/main" id="{F45251D3-6C33-4077-917A-5EFF3884BF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94165" y="2422315"/>
            <a:ext cx="3332984" cy="2268383"/>
          </a:xfrm>
          <a:prstGeom prst="rect">
            <a:avLst/>
          </a:prstGeom>
        </p:spPr>
      </p:pic>
      <p:sp>
        <p:nvSpPr>
          <p:cNvPr id="12" name="TextBox 11">
            <a:extLst>
              <a:ext uri="{FF2B5EF4-FFF2-40B4-BE49-F238E27FC236}">
                <a16:creationId xmlns:a16="http://schemas.microsoft.com/office/drawing/2014/main" id="{F26D7824-5E70-4FB0-B6DD-D004AF44974F}"/>
              </a:ext>
            </a:extLst>
          </p:cNvPr>
          <p:cNvSpPr txBox="1"/>
          <p:nvPr/>
        </p:nvSpPr>
        <p:spPr>
          <a:xfrm>
            <a:off x="4365861" y="3297049"/>
            <a:ext cx="3189592" cy="488660"/>
          </a:xfrm>
          <a:prstGeom prst="rect">
            <a:avLst/>
          </a:prstGeom>
          <a:noFill/>
        </p:spPr>
        <p:txBody>
          <a:bodyPr wrap="square">
            <a:spAutoFit/>
          </a:bodyPr>
          <a:lstStyle/>
          <a:p>
            <a:pPr algn="ctr">
              <a:lnSpc>
                <a:spcPct val="150000"/>
              </a:lnSpc>
            </a:pPr>
            <a:r>
              <a:rPr lang="en-US" sz="2000">
                <a:latin typeface="UTM Avo" panose="02040603050506020204" pitchFamily="18" charset="0"/>
              </a:rPr>
              <a:t>Luyện viết tên riêng</a:t>
            </a:r>
          </a:p>
        </p:txBody>
      </p:sp>
      <p:pic>
        <p:nvPicPr>
          <p:cNvPr id="13" name="Picture 3">
            <a:extLst>
              <a:ext uri="{FF2B5EF4-FFF2-40B4-BE49-F238E27FC236}">
                <a16:creationId xmlns:a16="http://schemas.microsoft.com/office/drawing/2014/main" id="{B2121D12-7D87-4332-8218-BB604D6A32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27930" y="2422315"/>
            <a:ext cx="3332984" cy="2268383"/>
          </a:xfrm>
          <a:prstGeom prst="rect">
            <a:avLst/>
          </a:prstGeom>
        </p:spPr>
      </p:pic>
      <p:sp>
        <p:nvSpPr>
          <p:cNvPr id="15" name="TextBox 14">
            <a:extLst>
              <a:ext uri="{FF2B5EF4-FFF2-40B4-BE49-F238E27FC236}">
                <a16:creationId xmlns:a16="http://schemas.microsoft.com/office/drawing/2014/main" id="{6A7FD3C7-C165-4C7A-AB96-024989469BC3}"/>
              </a:ext>
            </a:extLst>
          </p:cNvPr>
          <p:cNvSpPr txBox="1"/>
          <p:nvPr/>
        </p:nvSpPr>
        <p:spPr>
          <a:xfrm>
            <a:off x="7999626" y="2848267"/>
            <a:ext cx="3189592" cy="1411990"/>
          </a:xfrm>
          <a:prstGeom prst="rect">
            <a:avLst/>
          </a:prstGeom>
          <a:noFill/>
        </p:spPr>
        <p:txBody>
          <a:bodyPr wrap="square">
            <a:spAutoFit/>
          </a:bodyPr>
          <a:lstStyle/>
          <a:p>
            <a:pPr algn="ctr">
              <a:lnSpc>
                <a:spcPct val="150000"/>
              </a:lnSpc>
            </a:pPr>
            <a:r>
              <a:rPr lang="en-US" sz="2000" dirty="0" err="1">
                <a:latin typeface="UTM Avo" panose="02040603050506020204" pitchFamily="18" charset="0"/>
              </a:rPr>
              <a:t>Soạn</a:t>
            </a:r>
            <a:r>
              <a:rPr lang="en-US" sz="2000" dirty="0">
                <a:latin typeface="UTM Avo" panose="02040603050506020204" pitchFamily="18" charset="0"/>
              </a:rPr>
              <a:t> </a:t>
            </a:r>
            <a:r>
              <a:rPr lang="en-US" sz="2000" dirty="0" err="1">
                <a:latin typeface="UTM Avo" panose="02040603050506020204" pitchFamily="18" charset="0"/>
              </a:rPr>
              <a:t>bài</a:t>
            </a:r>
            <a:r>
              <a:rPr lang="en-US" sz="2000" dirty="0">
                <a:latin typeface="UTM Avo" panose="02040603050506020204" pitchFamily="18" charset="0"/>
              </a:rPr>
              <a:t>: </a:t>
            </a:r>
            <a:endParaRPr lang="vi-VN" sz="2000" dirty="0">
              <a:latin typeface="UTM Avo" panose="02040603050506020204" pitchFamily="18" charset="0"/>
            </a:endParaRPr>
          </a:p>
          <a:p>
            <a:pPr algn="ctr">
              <a:lnSpc>
                <a:spcPct val="150000"/>
              </a:lnSpc>
            </a:pPr>
            <a:r>
              <a:rPr lang="en-US" sz="2000" b="1" dirty="0">
                <a:latin typeface="UTM Avo" panose="02040603050506020204" pitchFamily="18" charset="0"/>
              </a:rPr>
              <a:t>Trao </a:t>
            </a:r>
            <a:r>
              <a:rPr lang="en-US" sz="2000" b="1" dirty="0" err="1">
                <a:latin typeface="UTM Avo" panose="02040603050506020204" pitchFamily="18" charset="0"/>
              </a:rPr>
              <a:t>đổi</a:t>
            </a:r>
            <a:r>
              <a:rPr lang="en-US" sz="2000" b="1" dirty="0">
                <a:latin typeface="UTM Avo" panose="02040603050506020204" pitchFamily="18" charset="0"/>
              </a:rPr>
              <a:t> – </a:t>
            </a:r>
            <a:r>
              <a:rPr lang="en-US" sz="2000" b="1" dirty="0" err="1">
                <a:latin typeface="UTM Avo" panose="02040603050506020204" pitchFamily="18" charset="0"/>
              </a:rPr>
              <a:t>Nói</a:t>
            </a:r>
            <a:r>
              <a:rPr lang="en-US" sz="2000" b="1" dirty="0">
                <a:latin typeface="UTM Avo" panose="02040603050506020204" pitchFamily="18" charset="0"/>
              </a:rPr>
              <a:t> </a:t>
            </a:r>
            <a:r>
              <a:rPr lang="en-US" sz="2000" b="1" dirty="0" err="1">
                <a:latin typeface="UTM Avo" panose="02040603050506020204" pitchFamily="18" charset="0"/>
              </a:rPr>
              <a:t>về</a:t>
            </a:r>
            <a:r>
              <a:rPr lang="en-US" sz="2000" b="1" dirty="0">
                <a:latin typeface="UTM Avo" panose="02040603050506020204" pitchFamily="18" charset="0"/>
              </a:rPr>
              <a:t> </a:t>
            </a:r>
            <a:br>
              <a:rPr lang="en-US" sz="2000" b="1" dirty="0">
                <a:latin typeface="UTM Avo" panose="02040603050506020204" pitchFamily="18" charset="0"/>
              </a:rPr>
            </a:br>
            <a:r>
              <a:rPr lang="en-US" sz="2000" b="1" dirty="0" err="1">
                <a:latin typeface="UTM Avo" panose="02040603050506020204" pitchFamily="18" charset="0"/>
              </a:rPr>
              <a:t>cảnh</a:t>
            </a:r>
            <a:r>
              <a:rPr lang="en-US" sz="2000" b="1" dirty="0">
                <a:latin typeface="UTM Avo" panose="02040603050506020204" pitchFamily="18" charset="0"/>
              </a:rPr>
              <a:t> </a:t>
            </a:r>
            <a:r>
              <a:rPr lang="en-US" sz="2000" b="1" dirty="0" err="1">
                <a:latin typeface="UTM Avo" panose="02040603050506020204" pitchFamily="18" charset="0"/>
              </a:rPr>
              <a:t>đẹp</a:t>
            </a:r>
            <a:r>
              <a:rPr lang="en-US" sz="2000" b="1" dirty="0">
                <a:latin typeface="UTM Avo" panose="02040603050506020204" pitchFamily="18" charset="0"/>
              </a:rPr>
              <a:t> non </a:t>
            </a:r>
            <a:r>
              <a:rPr lang="en-US" sz="2000" b="1" dirty="0" err="1">
                <a:latin typeface="UTM Avo" panose="02040603050506020204" pitchFamily="18" charset="0"/>
              </a:rPr>
              <a:t>sông</a:t>
            </a:r>
            <a:endParaRPr lang="en-US" sz="2000" b="1" dirty="0">
              <a:latin typeface="UTM Avo" panose="02040603050506020204" pitchFamily="18" charset="0"/>
            </a:endParaRPr>
          </a:p>
        </p:txBody>
      </p:sp>
      <p:pic>
        <p:nvPicPr>
          <p:cNvPr id="16" name="Picture 17">
            <a:extLst>
              <a:ext uri="{FF2B5EF4-FFF2-40B4-BE49-F238E27FC236}">
                <a16:creationId xmlns:a16="http://schemas.microsoft.com/office/drawing/2014/main" id="{04D228E0-28CE-4FD0-BCAA-51478454B9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180943">
            <a:off x="10470121" y="4025539"/>
            <a:ext cx="1438193" cy="1321340"/>
          </a:xfrm>
          <a:prstGeom prst="rect">
            <a:avLst/>
          </a:prstGeom>
        </p:spPr>
      </p:pic>
      <p:pic>
        <p:nvPicPr>
          <p:cNvPr id="17" name="Picture 16">
            <a:extLst>
              <a:ext uri="{FF2B5EF4-FFF2-40B4-BE49-F238E27FC236}">
                <a16:creationId xmlns:a16="http://schemas.microsoft.com/office/drawing/2014/main" id="{EDBD7B5C-1315-4D80-9112-BE26950019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92650" y="1855046"/>
            <a:ext cx="2047419" cy="1156792"/>
          </a:xfrm>
          <a:prstGeom prst="rect">
            <a:avLst/>
          </a:prstGeom>
        </p:spPr>
      </p:pic>
    </p:spTree>
    <p:extLst>
      <p:ext uri="{BB962C8B-B14F-4D97-AF65-F5344CB8AC3E}">
        <p14:creationId xmlns:p14="http://schemas.microsoft.com/office/powerpoint/2010/main" val="303032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qr code&#10;&#10;Description automatically generated">
            <a:hlinkClick r:id="rId3"/>
            <a:extLst>
              <a:ext uri="{FF2B5EF4-FFF2-40B4-BE49-F238E27FC236}">
                <a16:creationId xmlns:a16="http://schemas.microsoft.com/office/drawing/2014/main" id="{343DE31A-F937-679E-1D1C-2449DBA2CDC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8613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
          <a:extLst>
            <a:ext uri="{FF2B5EF4-FFF2-40B4-BE49-F238E27FC236}">
              <a16:creationId xmlns:a16="http://schemas.microsoft.com/office/drawing/2014/main" id="{00CCC50A-AB54-1791-A198-B978C96E8BCB}"/>
            </a:ext>
          </a:extLst>
        </p:cNvPr>
        <p:cNvGrpSpPr/>
        <p:nvPr/>
      </p:nvGrpSpPr>
      <p:grpSpPr>
        <a:xfrm>
          <a:off x="0" y="0"/>
          <a:ext cx="0" cy="0"/>
          <a:chOff x="0" y="0"/>
          <a:chExt cx="0" cy="0"/>
        </a:xfrm>
      </p:grpSpPr>
    </p:spTree>
    <p:extLst>
      <p:ext uri="{BB962C8B-B14F-4D97-AF65-F5344CB8AC3E}">
        <p14:creationId xmlns:p14="http://schemas.microsoft.com/office/powerpoint/2010/main" val="1766447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stack of books with a magnifying glass&#10;&#10;Description automatically generated">
            <a:hlinkClick r:id="rId3"/>
            <a:extLst>
              <a:ext uri="{FF2B5EF4-FFF2-40B4-BE49-F238E27FC236}">
                <a16:creationId xmlns:a16="http://schemas.microsoft.com/office/drawing/2014/main" id="{B25D72DF-C8EA-7BAD-A98D-CA79D8E46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739" y="2925722"/>
            <a:ext cx="2848522" cy="1579434"/>
          </a:xfrm>
          <a:prstGeom prst="rect">
            <a:avLst/>
          </a:prstGeom>
        </p:spPr>
      </p:pic>
    </p:spTree>
    <p:extLst>
      <p:ext uri="{BB962C8B-B14F-4D97-AF65-F5344CB8AC3E}">
        <p14:creationId xmlns:p14="http://schemas.microsoft.com/office/powerpoint/2010/main" val="15989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Pentagon 6">
            <a:extLst>
              <a:ext uri="{FF2B5EF4-FFF2-40B4-BE49-F238E27FC236}">
                <a16:creationId xmlns:a16="http://schemas.microsoft.com/office/drawing/2014/main" id="{AB36040D-5C8C-40AE-8695-02F45997568D}"/>
              </a:ext>
            </a:extLst>
          </p:cNvPr>
          <p:cNvSpPr/>
          <p:nvPr/>
        </p:nvSpPr>
        <p:spPr>
          <a:xfrm>
            <a:off x="694849" y="1702389"/>
            <a:ext cx="2804001" cy="508000"/>
          </a:xfrm>
          <a:prstGeom prst="homePlat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itchFamily="34" charset="0"/>
              </a:rPr>
              <a:t>Trò chơi: Đố vui</a:t>
            </a:r>
          </a:p>
        </p:txBody>
      </p:sp>
      <p:grpSp>
        <p:nvGrpSpPr>
          <p:cNvPr id="25" name="Group 24">
            <a:extLst>
              <a:ext uri="{FF2B5EF4-FFF2-40B4-BE49-F238E27FC236}">
                <a16:creationId xmlns:a16="http://schemas.microsoft.com/office/drawing/2014/main" id="{8002F42F-B126-41EF-84F7-1BE98C59851D}"/>
              </a:ext>
            </a:extLst>
          </p:cNvPr>
          <p:cNvGrpSpPr/>
          <p:nvPr/>
        </p:nvGrpSpPr>
        <p:grpSpPr>
          <a:xfrm>
            <a:off x="5325944" y="4759931"/>
            <a:ext cx="5364390" cy="974849"/>
            <a:chOff x="1143000" y="3778703"/>
            <a:chExt cx="4144234" cy="2507797"/>
          </a:xfrm>
        </p:grpSpPr>
        <p:sp>
          <p:nvSpPr>
            <p:cNvPr id="26" name="Rectangle 25">
              <a:extLst>
                <a:ext uri="{FF2B5EF4-FFF2-40B4-BE49-F238E27FC236}">
                  <a16:creationId xmlns:a16="http://schemas.microsoft.com/office/drawing/2014/main" id="{9B28A4FB-EF69-43B7-B429-3939B518EFE7}"/>
                </a:ext>
              </a:extLst>
            </p:cNvPr>
            <p:cNvSpPr/>
            <p:nvPr/>
          </p:nvSpPr>
          <p:spPr>
            <a:xfrm>
              <a:off x="1172434" y="4151342"/>
              <a:ext cx="4114800" cy="1486518"/>
            </a:xfrm>
            <a:prstGeom prst="rect">
              <a:avLst/>
            </a:prstGeom>
          </p:spPr>
          <p:txBody>
            <a:bodyPr wrap="square">
              <a:spAutoFit/>
            </a:bodyPr>
            <a:lstStyle/>
            <a:p>
              <a:pPr algn="ctr">
                <a:lnSpc>
                  <a:spcPct val="150000"/>
                </a:lnSpc>
              </a:pPr>
              <a:r>
                <a:rPr lang="vi-VN" sz="2400">
                  <a:latin typeface="UTM Avo" panose="02040603050506020204" pitchFamily="18" charset="0"/>
                  <a:cs typeface="Arial" pitchFamily="34" charset="0"/>
                </a:rPr>
                <a:t>Quả trứng gà thêm râu là chữ gì?</a:t>
              </a:r>
            </a:p>
          </p:txBody>
        </p:sp>
        <p:sp>
          <p:nvSpPr>
            <p:cNvPr id="27" name="Rounded Rectangular Callout 10">
              <a:extLst>
                <a:ext uri="{FF2B5EF4-FFF2-40B4-BE49-F238E27FC236}">
                  <a16:creationId xmlns:a16="http://schemas.microsoft.com/office/drawing/2014/main" id="{065ECED4-BB96-43CE-BD5F-8EB7F5A1AB9F}"/>
                </a:ext>
              </a:extLst>
            </p:cNvPr>
            <p:cNvSpPr/>
            <p:nvPr/>
          </p:nvSpPr>
          <p:spPr>
            <a:xfrm>
              <a:off x="1143000" y="3778703"/>
              <a:ext cx="4114800" cy="2507797"/>
            </a:xfrm>
            <a:prstGeom prst="wedgeRoundRectCallou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charset="0"/>
              </a:endParaRPr>
            </a:p>
          </p:txBody>
        </p:sp>
      </p:grpSp>
      <p:grpSp>
        <p:nvGrpSpPr>
          <p:cNvPr id="28" name="Group 27">
            <a:extLst>
              <a:ext uri="{FF2B5EF4-FFF2-40B4-BE49-F238E27FC236}">
                <a16:creationId xmlns:a16="http://schemas.microsoft.com/office/drawing/2014/main" id="{18387BF5-582A-483A-A3C2-A89CF72FD66D}"/>
              </a:ext>
            </a:extLst>
          </p:cNvPr>
          <p:cNvGrpSpPr/>
          <p:nvPr/>
        </p:nvGrpSpPr>
        <p:grpSpPr>
          <a:xfrm>
            <a:off x="5325944" y="3013981"/>
            <a:ext cx="5326291" cy="1172933"/>
            <a:chOff x="1143000" y="3708997"/>
            <a:chExt cx="4448908" cy="2577503"/>
          </a:xfrm>
        </p:grpSpPr>
        <p:sp>
          <p:nvSpPr>
            <p:cNvPr id="29" name="Rectangle 28">
              <a:extLst>
                <a:ext uri="{FF2B5EF4-FFF2-40B4-BE49-F238E27FC236}">
                  <a16:creationId xmlns:a16="http://schemas.microsoft.com/office/drawing/2014/main" id="{7F133499-D601-4CD0-A2CE-ED75A06E495F}"/>
                </a:ext>
              </a:extLst>
            </p:cNvPr>
            <p:cNvSpPr/>
            <p:nvPr/>
          </p:nvSpPr>
          <p:spPr>
            <a:xfrm>
              <a:off x="1379147" y="3708997"/>
              <a:ext cx="3976613" cy="2506665"/>
            </a:xfrm>
            <a:prstGeom prst="rect">
              <a:avLst/>
            </a:prstGeom>
          </p:spPr>
          <p:txBody>
            <a:bodyPr wrap="square">
              <a:spAutoFit/>
            </a:bodyPr>
            <a:lstStyle/>
            <a:p>
              <a:pPr algn="ctr">
                <a:lnSpc>
                  <a:spcPct val="150000"/>
                </a:lnSpc>
              </a:pPr>
              <a:r>
                <a:rPr lang="vi-VN" sz="2400" dirty="0">
                  <a:latin typeface="UTM Avo" panose="02040603050506020204" pitchFamily="18" charset="0"/>
                  <a:cs typeface="Arial" pitchFamily="34" charset="0"/>
                </a:rPr>
                <a:t>Quả trứng gà tròn </a:t>
              </a:r>
              <a:br>
                <a:rPr lang="en-US" sz="2400" dirty="0">
                  <a:latin typeface="UTM Avo" panose="02040603050506020204" pitchFamily="18" charset="0"/>
                  <a:cs typeface="Arial" pitchFamily="34" charset="0"/>
                </a:rPr>
              </a:br>
              <a:r>
                <a:rPr lang="vi-VN" sz="2400" dirty="0">
                  <a:latin typeface="UTM Avo" panose="02040603050506020204" pitchFamily="18" charset="0"/>
                  <a:cs typeface="Arial" pitchFamily="34" charset="0"/>
                </a:rPr>
                <a:t>không bị ướt mưa là chữ gì?</a:t>
              </a:r>
            </a:p>
          </p:txBody>
        </p:sp>
        <p:sp>
          <p:nvSpPr>
            <p:cNvPr id="30" name="Rounded Rectangular Callout 14">
              <a:extLst>
                <a:ext uri="{FF2B5EF4-FFF2-40B4-BE49-F238E27FC236}">
                  <a16:creationId xmlns:a16="http://schemas.microsoft.com/office/drawing/2014/main" id="{314893C6-7BB2-403B-8210-D167C1020066}"/>
                </a:ext>
              </a:extLst>
            </p:cNvPr>
            <p:cNvSpPr/>
            <p:nvPr/>
          </p:nvSpPr>
          <p:spPr>
            <a:xfrm>
              <a:off x="1143000" y="3778703"/>
              <a:ext cx="4448908" cy="2507797"/>
            </a:xfrm>
            <a:prstGeom prst="wedgeRoundRectCallou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charset="0"/>
              </a:endParaRPr>
            </a:p>
          </p:txBody>
        </p:sp>
      </p:grpSp>
      <p:grpSp>
        <p:nvGrpSpPr>
          <p:cNvPr id="31" name="Group 30">
            <a:extLst>
              <a:ext uri="{FF2B5EF4-FFF2-40B4-BE49-F238E27FC236}">
                <a16:creationId xmlns:a16="http://schemas.microsoft.com/office/drawing/2014/main" id="{FA0CC5E0-15A5-44CE-97AA-E8030D639573}"/>
              </a:ext>
            </a:extLst>
          </p:cNvPr>
          <p:cNvGrpSpPr/>
          <p:nvPr/>
        </p:nvGrpSpPr>
        <p:grpSpPr>
          <a:xfrm>
            <a:off x="5325944" y="1594420"/>
            <a:ext cx="5224691" cy="863305"/>
            <a:chOff x="1143000" y="3778703"/>
            <a:chExt cx="4114800" cy="2507797"/>
          </a:xfrm>
        </p:grpSpPr>
        <p:sp>
          <p:nvSpPr>
            <p:cNvPr id="32" name="Rectangle 31">
              <a:extLst>
                <a:ext uri="{FF2B5EF4-FFF2-40B4-BE49-F238E27FC236}">
                  <a16:creationId xmlns:a16="http://schemas.microsoft.com/office/drawing/2014/main" id="{240424D8-0983-4D0F-9DEE-85E78349CD7F}"/>
                </a:ext>
              </a:extLst>
            </p:cNvPr>
            <p:cNvSpPr/>
            <p:nvPr/>
          </p:nvSpPr>
          <p:spPr>
            <a:xfrm>
              <a:off x="1335780" y="4092340"/>
              <a:ext cx="3749496" cy="1649530"/>
            </a:xfrm>
            <a:prstGeom prst="rect">
              <a:avLst/>
            </a:prstGeom>
          </p:spPr>
          <p:txBody>
            <a:bodyPr wrap="square">
              <a:spAutoFit/>
            </a:bodyPr>
            <a:lstStyle/>
            <a:p>
              <a:pPr algn="ctr">
                <a:lnSpc>
                  <a:spcPct val="150000"/>
                </a:lnSpc>
              </a:pPr>
              <a:r>
                <a:rPr lang="vi-VN" sz="2400">
                  <a:latin typeface="UTM Avo" panose="02040603050506020204" pitchFamily="18" charset="0"/>
                  <a:cs typeface="Arial" pitchFamily="34" charset="0"/>
                </a:rPr>
                <a:t>Chữ gì tròn như quả trứng gà?</a:t>
              </a:r>
            </a:p>
          </p:txBody>
        </p:sp>
        <p:sp>
          <p:nvSpPr>
            <p:cNvPr id="33" name="Rounded Rectangular Callout 17">
              <a:extLst>
                <a:ext uri="{FF2B5EF4-FFF2-40B4-BE49-F238E27FC236}">
                  <a16:creationId xmlns:a16="http://schemas.microsoft.com/office/drawing/2014/main" id="{CDB77639-BB4F-42C7-B400-8C69C8036854}"/>
                </a:ext>
              </a:extLst>
            </p:cNvPr>
            <p:cNvSpPr/>
            <p:nvPr/>
          </p:nvSpPr>
          <p:spPr>
            <a:xfrm>
              <a:off x="1143000" y="3778703"/>
              <a:ext cx="4114800" cy="2507797"/>
            </a:xfrm>
            <a:prstGeom prst="wedgeRoundRectCallou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charset="0"/>
              </a:endParaRPr>
            </a:p>
          </p:txBody>
        </p:sp>
      </p:grpSp>
      <p:pic>
        <p:nvPicPr>
          <p:cNvPr id="34" name="Picture 3">
            <a:extLst>
              <a:ext uri="{FF2B5EF4-FFF2-40B4-BE49-F238E27FC236}">
                <a16:creationId xmlns:a16="http://schemas.microsoft.com/office/drawing/2014/main" id="{60EF41DF-6F75-4F8B-98A3-BE3B9EE28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0261" y="1485606"/>
            <a:ext cx="911356" cy="1126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a:extLst>
              <a:ext uri="{FF2B5EF4-FFF2-40B4-BE49-F238E27FC236}">
                <a16:creationId xmlns:a16="http://schemas.microsoft.com/office/drawing/2014/main" id="{743D220A-1AB0-412B-89FC-F732228A4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9737" y="3066106"/>
            <a:ext cx="1052407" cy="112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5">
            <a:extLst>
              <a:ext uri="{FF2B5EF4-FFF2-40B4-BE49-F238E27FC236}">
                <a16:creationId xmlns:a16="http://schemas.microsoft.com/office/drawing/2014/main" id="{85AD862C-603A-46ED-8258-74BF6E519D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8013" y="4680082"/>
            <a:ext cx="1112358" cy="113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a:extLst>
              <a:ext uri="{FF2B5EF4-FFF2-40B4-BE49-F238E27FC236}">
                <a16:creationId xmlns:a16="http://schemas.microsoft.com/office/drawing/2014/main" id="{8BEB8D69-D69B-4D98-AFA9-0EB692F49F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0875" y="2472142"/>
            <a:ext cx="4304975" cy="3311721"/>
          </a:xfrm>
          <a:prstGeom prst="rect">
            <a:avLst/>
          </a:prstGeom>
        </p:spPr>
      </p:pic>
    </p:spTree>
    <p:extLst>
      <p:ext uri="{BB962C8B-B14F-4D97-AF65-F5344CB8AC3E}">
        <p14:creationId xmlns:p14="http://schemas.microsoft.com/office/powerpoint/2010/main" val="189288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circle(in)">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circle(i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circle(in)">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stack of books with a magnifying glass&#10;&#10;Description automatically generated">
            <a:hlinkClick r:id="rId3"/>
            <a:extLst>
              <a:ext uri="{FF2B5EF4-FFF2-40B4-BE49-F238E27FC236}">
                <a16:creationId xmlns:a16="http://schemas.microsoft.com/office/drawing/2014/main" id="{92A1B92E-BAE0-75B3-926D-B143F54CB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739" y="2925722"/>
            <a:ext cx="2848522" cy="1579434"/>
          </a:xfrm>
          <a:prstGeom prst="rect">
            <a:avLst/>
          </a:prstGeom>
        </p:spPr>
      </p:pic>
    </p:spTree>
    <p:extLst>
      <p:ext uri="{BB962C8B-B14F-4D97-AF65-F5344CB8AC3E}">
        <p14:creationId xmlns:p14="http://schemas.microsoft.com/office/powerpoint/2010/main" val="284337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6A9056-4F14-4B5C-A6EF-FAFE8C7B626C}"/>
              </a:ext>
            </a:extLst>
          </p:cNvPr>
          <p:cNvPicPr>
            <a:picLocks noChangeAspect="1"/>
          </p:cNvPicPr>
          <p:nvPr/>
        </p:nvPicPr>
        <p:blipFill>
          <a:blip r:embed="rId2"/>
          <a:stretch>
            <a:fillRect/>
          </a:stretch>
        </p:blipFill>
        <p:spPr>
          <a:xfrm>
            <a:off x="0" y="1471857"/>
            <a:ext cx="4514286" cy="3914286"/>
          </a:xfrm>
          <a:prstGeom prst="rect">
            <a:avLst/>
          </a:prstGeom>
        </p:spPr>
      </p:pic>
      <p:pic>
        <p:nvPicPr>
          <p:cNvPr id="9" name="Picture 8">
            <a:extLst>
              <a:ext uri="{FF2B5EF4-FFF2-40B4-BE49-F238E27FC236}">
                <a16:creationId xmlns:a16="http://schemas.microsoft.com/office/drawing/2014/main" id="{D50474F6-68DE-485D-8871-3DCA1510DF3C}"/>
              </a:ext>
            </a:extLst>
          </p:cNvPr>
          <p:cNvPicPr>
            <a:picLocks noChangeAspect="1"/>
          </p:cNvPicPr>
          <p:nvPr/>
        </p:nvPicPr>
        <p:blipFill>
          <a:blip r:embed="rId3"/>
          <a:stretch>
            <a:fillRect/>
          </a:stretch>
        </p:blipFill>
        <p:spPr>
          <a:xfrm>
            <a:off x="8186472" y="1814934"/>
            <a:ext cx="3628571" cy="3466667"/>
          </a:xfrm>
          <a:prstGeom prst="rect">
            <a:avLst/>
          </a:prstGeom>
        </p:spPr>
      </p:pic>
      <p:pic>
        <p:nvPicPr>
          <p:cNvPr id="11" name="Picture 10">
            <a:extLst>
              <a:ext uri="{FF2B5EF4-FFF2-40B4-BE49-F238E27FC236}">
                <a16:creationId xmlns:a16="http://schemas.microsoft.com/office/drawing/2014/main" id="{AEEF0381-F28A-453F-8082-8FF1B8241BD6}"/>
              </a:ext>
            </a:extLst>
          </p:cNvPr>
          <p:cNvPicPr>
            <a:picLocks noChangeAspect="1"/>
          </p:cNvPicPr>
          <p:nvPr/>
        </p:nvPicPr>
        <p:blipFill>
          <a:blip r:embed="rId4"/>
          <a:stretch>
            <a:fillRect/>
          </a:stretch>
        </p:blipFill>
        <p:spPr>
          <a:xfrm>
            <a:off x="4074664" y="1545980"/>
            <a:ext cx="3857143" cy="3819048"/>
          </a:xfrm>
          <a:prstGeom prst="rect">
            <a:avLst/>
          </a:prstGeom>
        </p:spPr>
      </p:pic>
    </p:spTree>
    <p:extLst>
      <p:ext uri="{BB962C8B-B14F-4D97-AF65-F5344CB8AC3E}">
        <p14:creationId xmlns:p14="http://schemas.microsoft.com/office/powerpoint/2010/main" val="326470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92C25FB-8FDD-4289-A78B-7B4093FE150C}"/>
              </a:ext>
            </a:extLst>
          </p:cNvPr>
          <p:cNvGrpSpPr/>
          <p:nvPr/>
        </p:nvGrpSpPr>
        <p:grpSpPr>
          <a:xfrm>
            <a:off x="7443771" y="2334980"/>
            <a:ext cx="4489450" cy="2072883"/>
            <a:chOff x="11811000" y="3515522"/>
            <a:chExt cx="5943600" cy="3109324"/>
          </a:xfrm>
        </p:grpSpPr>
        <p:sp>
          <p:nvSpPr>
            <p:cNvPr id="12" name="Rectangle 11">
              <a:extLst>
                <a:ext uri="{FF2B5EF4-FFF2-40B4-BE49-F238E27FC236}">
                  <a16:creationId xmlns:a16="http://schemas.microsoft.com/office/drawing/2014/main" id="{5D2532B6-3E9A-4AC2-B080-2EB81342AE14}"/>
                </a:ext>
              </a:extLst>
            </p:cNvPr>
            <p:cNvSpPr/>
            <p:nvPr/>
          </p:nvSpPr>
          <p:spPr>
            <a:xfrm>
              <a:off x="11963401" y="3515522"/>
              <a:ext cx="5791197" cy="2926571"/>
            </a:xfrm>
            <a:prstGeom prst="rect">
              <a:avLst/>
            </a:prstGeom>
          </p:spPr>
          <p:txBody>
            <a:bodyPr wrap="square">
              <a:spAutoFit/>
            </a:bodyPr>
            <a:lstStyle/>
            <a:p>
              <a:pPr>
                <a:lnSpc>
                  <a:spcPct val="200000"/>
                </a:lnSpc>
              </a:pPr>
              <a:r>
                <a:rPr lang="vi-VN" sz="2133" dirty="0">
                  <a:latin typeface="UTM Avo" panose="02040603050506020204" pitchFamily="18" charset="0"/>
                  <a:cs typeface="Arial" pitchFamily="34" charset="0"/>
                </a:rPr>
                <a:t>+ Chữ O có cấu tạo như nào?</a:t>
              </a:r>
            </a:p>
            <a:p>
              <a:pPr>
                <a:lnSpc>
                  <a:spcPct val="200000"/>
                </a:lnSpc>
              </a:pPr>
              <a:r>
                <a:rPr lang="vi-VN" sz="2133" dirty="0">
                  <a:latin typeface="UTM Avo" panose="02040603050506020204" pitchFamily="18" charset="0"/>
                  <a:cs typeface="Arial" pitchFamily="34" charset="0"/>
                </a:rPr>
                <a:t>+ Chữ Ô, Ơ có gì giống, </a:t>
              </a:r>
              <a:br>
                <a:rPr lang="en-US" sz="2133" dirty="0">
                  <a:latin typeface="UTM Avo" panose="02040603050506020204" pitchFamily="18" charset="0"/>
                  <a:cs typeface="Arial" pitchFamily="34" charset="0"/>
                </a:rPr>
              </a:br>
              <a:r>
                <a:rPr lang="vi-VN" sz="2133" dirty="0">
                  <a:latin typeface="UTM Avo" panose="02040603050506020204" pitchFamily="18" charset="0"/>
                  <a:cs typeface="Arial" pitchFamily="34" charset="0"/>
                </a:rPr>
                <a:t>có gì khác chữ O hoa?</a:t>
              </a:r>
            </a:p>
          </p:txBody>
        </p:sp>
        <p:sp>
          <p:nvSpPr>
            <p:cNvPr id="13" name="Snip Single Corner Rectangle 12">
              <a:extLst>
                <a:ext uri="{FF2B5EF4-FFF2-40B4-BE49-F238E27FC236}">
                  <a16:creationId xmlns:a16="http://schemas.microsoft.com/office/drawing/2014/main" id="{FFF9503B-66B1-49AB-BA67-37E731C4DCC3}"/>
                </a:ext>
              </a:extLst>
            </p:cNvPr>
            <p:cNvSpPr/>
            <p:nvPr/>
          </p:nvSpPr>
          <p:spPr>
            <a:xfrm>
              <a:off x="11811000" y="3592512"/>
              <a:ext cx="5943600" cy="3032334"/>
            </a:xfrm>
            <a:prstGeom prst="snip1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grpSp>
      <p:sp>
        <p:nvSpPr>
          <p:cNvPr id="14" name="Rounded Rectangle 14">
            <a:extLst>
              <a:ext uri="{FF2B5EF4-FFF2-40B4-BE49-F238E27FC236}">
                <a16:creationId xmlns:a16="http://schemas.microsoft.com/office/drawing/2014/main" id="{06EAA9F1-479D-456C-8C45-A646FAD83AE4}"/>
              </a:ext>
            </a:extLst>
          </p:cNvPr>
          <p:cNvSpPr/>
          <p:nvPr/>
        </p:nvSpPr>
        <p:spPr>
          <a:xfrm>
            <a:off x="618405" y="4655571"/>
            <a:ext cx="11207751" cy="1832406"/>
          </a:xfrm>
          <a:prstGeom prst="roundRect">
            <a:avLst>
              <a:gd name="adj" fmla="val 7310"/>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dirty="0">
                <a:solidFill>
                  <a:schemeClr val="tx1"/>
                </a:solidFill>
                <a:latin typeface="UTM Avo" panose="02040603050506020204" pitchFamily="18" charset="0"/>
                <a:cs typeface="Arial" pitchFamily="34" charset="0"/>
              </a:rPr>
              <a:t>- Nét viết chữ</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hoa</a:t>
            </a:r>
            <a:r>
              <a:rPr lang="vi-VN" sz="2000" dirty="0">
                <a:solidFill>
                  <a:schemeClr val="tx1"/>
                </a:solidFill>
                <a:latin typeface="UTM Avo" panose="02040603050506020204" pitchFamily="18" charset="0"/>
                <a:cs typeface="Arial" pitchFamily="34" charset="0"/>
              </a:rPr>
              <a:t> </a:t>
            </a:r>
            <a:r>
              <a:rPr lang="en-US" sz="2000" dirty="0">
                <a:solidFill>
                  <a:schemeClr val="tx1"/>
                </a:solidFill>
                <a:latin typeface="UTM Avo" panose="02040603050506020204" pitchFamily="18" charset="0"/>
                <a:cs typeface="Arial" pitchFamily="34" charset="0"/>
              </a:rPr>
              <a:t>O</a:t>
            </a:r>
            <a:r>
              <a:rPr lang="vi-VN" sz="2000" dirty="0">
                <a:solidFill>
                  <a:schemeClr val="tx1"/>
                </a:solidFill>
                <a:latin typeface="UTM Avo" panose="02040603050506020204" pitchFamily="18" charset="0"/>
                <a:cs typeface="Arial" pitchFamily="34" charset="0"/>
              </a:rPr>
              <a:t> là nét cong kín, phần cuối nét lượn vào trong bụng chữ.</a:t>
            </a:r>
          </a:p>
          <a:p>
            <a:pPr>
              <a:lnSpc>
                <a:spcPct val="150000"/>
              </a:lnSpc>
            </a:pPr>
            <a:r>
              <a:rPr lang="vi-VN" sz="2000" dirty="0">
                <a:solidFill>
                  <a:schemeClr val="tx1"/>
                </a:solidFill>
                <a:latin typeface="UTM Avo" panose="02040603050506020204" pitchFamily="18" charset="0"/>
                <a:cs typeface="Arial" pitchFamily="34" charset="0"/>
              </a:rPr>
              <a:t>- Viết thêm dấu mũ (viết nét thẳng xiên ngắn trái nối với nét thẳng xiên ngắn phải trên đầu chữ O)  được chữ Ô, hoặc dấu móc bên phải (viết đường cong nhỏ (nét râu)</a:t>
            </a:r>
            <a:br>
              <a:rPr lang="en-US" sz="2000" dirty="0">
                <a:solidFill>
                  <a:schemeClr val="tx1"/>
                </a:solidFill>
                <a:latin typeface="UTM Avo" panose="02040603050506020204" pitchFamily="18" charset="0"/>
                <a:cs typeface="Arial" pitchFamily="34" charset="0"/>
              </a:rPr>
            </a:br>
            <a:r>
              <a:rPr lang="vi-VN" sz="2000" dirty="0">
                <a:solidFill>
                  <a:schemeClr val="tx1"/>
                </a:solidFill>
                <a:latin typeface="UTM Avo" panose="02040603050506020204" pitchFamily="18" charset="0"/>
                <a:cs typeface="Arial" pitchFamily="34" charset="0"/>
              </a:rPr>
              <a:t>bên phải chữ hoa O) được chữ Ơ. </a:t>
            </a:r>
          </a:p>
        </p:txBody>
      </p:sp>
      <p:sp>
        <p:nvSpPr>
          <p:cNvPr id="18" name="Pentagon 6">
            <a:extLst>
              <a:ext uri="{FF2B5EF4-FFF2-40B4-BE49-F238E27FC236}">
                <a16:creationId xmlns:a16="http://schemas.microsoft.com/office/drawing/2014/main" id="{5A2CDA50-4E80-4890-8786-2B42F51BF549}"/>
              </a:ext>
            </a:extLst>
          </p:cNvPr>
          <p:cNvSpPr/>
          <p:nvPr/>
        </p:nvSpPr>
        <p:spPr>
          <a:xfrm>
            <a:off x="711641" y="1694430"/>
            <a:ext cx="3074011" cy="508000"/>
          </a:xfrm>
          <a:prstGeom prst="homePlat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chemeClr val="tx1"/>
                </a:solidFill>
                <a:latin typeface="UTM Avo" panose="02040603050506020204" pitchFamily="18" charset="0"/>
                <a:cs typeface="Arial" pitchFamily="34" charset="0"/>
              </a:rPr>
              <a:t>Luyện viết chữ hoa</a:t>
            </a:r>
          </a:p>
        </p:txBody>
      </p:sp>
      <p:pic>
        <p:nvPicPr>
          <p:cNvPr id="4" name="Picture 3">
            <a:extLst>
              <a:ext uri="{FF2B5EF4-FFF2-40B4-BE49-F238E27FC236}">
                <a16:creationId xmlns:a16="http://schemas.microsoft.com/office/drawing/2014/main" id="{10F79E46-A07C-40D9-9667-A241D363F2EC}"/>
              </a:ext>
            </a:extLst>
          </p:cNvPr>
          <p:cNvPicPr>
            <a:picLocks noChangeAspect="1"/>
          </p:cNvPicPr>
          <p:nvPr/>
        </p:nvPicPr>
        <p:blipFill>
          <a:blip r:embed="rId3"/>
          <a:stretch>
            <a:fillRect/>
          </a:stretch>
        </p:blipFill>
        <p:spPr>
          <a:xfrm>
            <a:off x="495020" y="2216447"/>
            <a:ext cx="6948750" cy="2242743"/>
          </a:xfrm>
          <a:prstGeom prst="rect">
            <a:avLst/>
          </a:prstGeom>
        </p:spPr>
      </p:pic>
    </p:spTree>
    <p:extLst>
      <p:ext uri="{BB962C8B-B14F-4D97-AF65-F5344CB8AC3E}">
        <p14:creationId xmlns:p14="http://schemas.microsoft.com/office/powerpoint/2010/main" val="284713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5" name="Snip Single Corner Rectangle 20">
            <a:extLst>
              <a:ext uri="{FF2B5EF4-FFF2-40B4-BE49-F238E27FC236}">
                <a16:creationId xmlns:a16="http://schemas.microsoft.com/office/drawing/2014/main" id="{76CB6EE5-B2EB-4DDD-AA3E-EF2CC7CF5551}"/>
              </a:ext>
            </a:extLst>
          </p:cNvPr>
          <p:cNvSpPr/>
          <p:nvPr/>
        </p:nvSpPr>
        <p:spPr>
          <a:xfrm>
            <a:off x="2743197" y="2456678"/>
            <a:ext cx="6494585" cy="609600"/>
          </a:xfrm>
          <a:prstGeom prst="snip1Rect">
            <a:avLst/>
          </a:prstGeom>
          <a:solidFill>
            <a:schemeClr val="bg1"/>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itchFamily="34" charset="0"/>
              </a:rPr>
              <a:t>Nhắc lại cách viết chữ hoa O, Ô, Ơ</a:t>
            </a:r>
          </a:p>
        </p:txBody>
      </p:sp>
      <p:sp>
        <p:nvSpPr>
          <p:cNvPr id="16" name="Snip Single Corner Rectangle 11">
            <a:extLst>
              <a:ext uri="{FF2B5EF4-FFF2-40B4-BE49-F238E27FC236}">
                <a16:creationId xmlns:a16="http://schemas.microsoft.com/office/drawing/2014/main" id="{D3B70782-9022-4892-83CA-CF9B2242A14C}"/>
              </a:ext>
            </a:extLst>
          </p:cNvPr>
          <p:cNvSpPr/>
          <p:nvPr/>
        </p:nvSpPr>
        <p:spPr>
          <a:xfrm>
            <a:off x="1108397" y="5695817"/>
            <a:ext cx="2438400" cy="508000"/>
          </a:xfrm>
          <a:prstGeom prst="snip1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solidFill>
                <a:latin typeface="UTM Avo" panose="02040603050506020204" pitchFamily="18" charset="0"/>
                <a:cs typeface="Arial" pitchFamily="34" charset="0"/>
              </a:rPr>
              <a:t>Cách viết chữ O</a:t>
            </a:r>
          </a:p>
        </p:txBody>
      </p:sp>
      <p:sp>
        <p:nvSpPr>
          <p:cNvPr id="17" name="Snip Single Corner Rectangle 15">
            <a:extLst>
              <a:ext uri="{FF2B5EF4-FFF2-40B4-BE49-F238E27FC236}">
                <a16:creationId xmlns:a16="http://schemas.microsoft.com/office/drawing/2014/main" id="{C7C93710-E383-4B94-B508-49928C53EE3A}"/>
              </a:ext>
            </a:extLst>
          </p:cNvPr>
          <p:cNvSpPr/>
          <p:nvPr/>
        </p:nvSpPr>
        <p:spPr>
          <a:xfrm>
            <a:off x="4771290" y="5695817"/>
            <a:ext cx="2438400" cy="508000"/>
          </a:xfrm>
          <a:prstGeom prst="snip1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solidFill>
                <a:latin typeface="UTM Avo" panose="02040603050506020204" pitchFamily="18" charset="0"/>
                <a:cs typeface="Arial" pitchFamily="34" charset="0"/>
              </a:rPr>
              <a:t>Cách viết chữ Ô</a:t>
            </a:r>
          </a:p>
        </p:txBody>
      </p:sp>
      <p:sp>
        <p:nvSpPr>
          <p:cNvPr id="18" name="Snip Single Corner Rectangle 16">
            <a:extLst>
              <a:ext uri="{FF2B5EF4-FFF2-40B4-BE49-F238E27FC236}">
                <a16:creationId xmlns:a16="http://schemas.microsoft.com/office/drawing/2014/main" id="{88E99C60-E561-4665-BA67-32CC57444684}"/>
              </a:ext>
            </a:extLst>
          </p:cNvPr>
          <p:cNvSpPr/>
          <p:nvPr/>
        </p:nvSpPr>
        <p:spPr>
          <a:xfrm>
            <a:off x="8779369" y="5695817"/>
            <a:ext cx="2438400" cy="508000"/>
          </a:xfrm>
          <a:prstGeom prst="snip1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solidFill>
                <a:latin typeface="UTM Avo" panose="02040603050506020204" pitchFamily="18" charset="0"/>
                <a:cs typeface="Arial" pitchFamily="34" charset="0"/>
              </a:rPr>
              <a:t>Cách viết chữ Ơ</a:t>
            </a:r>
          </a:p>
        </p:txBody>
      </p:sp>
      <p:pic>
        <p:nvPicPr>
          <p:cNvPr id="2" name="yt1s.com - Tập viết Chữ hoa O  Tiếng Việt 2  Hoc10_720p">
            <a:hlinkClick r:id="" action="ppaction://media"/>
            <a:extLst>
              <a:ext uri="{FF2B5EF4-FFF2-40B4-BE49-F238E27FC236}">
                <a16:creationId xmlns:a16="http://schemas.microsoft.com/office/drawing/2014/main" id="{42F0DF77-F8F7-4927-9DD9-9B488E4F82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4993" t="1421" r="1710" b="855"/>
          <a:stretch/>
        </p:blipFill>
        <p:spPr>
          <a:xfrm>
            <a:off x="518018" y="3252864"/>
            <a:ext cx="3644900" cy="2405387"/>
          </a:xfrm>
          <a:prstGeom prst="rect">
            <a:avLst/>
          </a:prstGeom>
        </p:spPr>
      </p:pic>
      <p:pic>
        <p:nvPicPr>
          <p:cNvPr id="3" name="yt1s.com - Tập viết Chữ hoa Ơ  Tiếng Việt 2  Hoc10_720p">
            <a:hlinkClick r:id="" action="ppaction://media"/>
            <a:extLst>
              <a:ext uri="{FF2B5EF4-FFF2-40B4-BE49-F238E27FC236}">
                <a16:creationId xmlns:a16="http://schemas.microsoft.com/office/drawing/2014/main" id="{4906E86E-34C1-43B1-BA2D-B721E87DF960}"/>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14593" t="-3293" r="2112" b="-416"/>
          <a:stretch/>
        </p:blipFill>
        <p:spPr>
          <a:xfrm>
            <a:off x="8176119" y="3143118"/>
            <a:ext cx="3644901" cy="2552699"/>
          </a:xfrm>
          <a:prstGeom prst="rect">
            <a:avLst/>
          </a:prstGeom>
        </p:spPr>
      </p:pic>
      <p:pic>
        <p:nvPicPr>
          <p:cNvPr id="4" name="Tập viết_ Chữ hoa Ô - Tiếng Việt 2 _ Hoc10">
            <a:hlinkClick r:id="" action="ppaction://media"/>
            <a:extLst>
              <a:ext uri="{FF2B5EF4-FFF2-40B4-BE49-F238E27FC236}">
                <a16:creationId xmlns:a16="http://schemas.microsoft.com/office/drawing/2014/main" id="{7ACF9239-BFD1-4767-B53A-E17DB8D3F16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14593" t="-11141" r="2112" b="-821"/>
          <a:stretch/>
        </p:blipFill>
        <p:spPr>
          <a:xfrm>
            <a:off x="4347068" y="2939918"/>
            <a:ext cx="3644901" cy="2755899"/>
          </a:xfrm>
          <a:prstGeom prst="rect">
            <a:avLst/>
          </a:prstGeom>
        </p:spPr>
      </p:pic>
      <p:sp>
        <p:nvSpPr>
          <p:cNvPr id="20" name="Pentagon 6">
            <a:extLst>
              <a:ext uri="{FF2B5EF4-FFF2-40B4-BE49-F238E27FC236}">
                <a16:creationId xmlns:a16="http://schemas.microsoft.com/office/drawing/2014/main" id="{6B3A88E9-3BB7-45BD-90D2-E98C93E142B3}"/>
              </a:ext>
            </a:extLst>
          </p:cNvPr>
          <p:cNvSpPr/>
          <p:nvPr/>
        </p:nvSpPr>
        <p:spPr>
          <a:xfrm>
            <a:off x="623527" y="1736825"/>
            <a:ext cx="3074011" cy="508000"/>
          </a:xfrm>
          <a:prstGeom prst="homePlat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chemeClr val="tx1"/>
                </a:solidFill>
                <a:latin typeface="UTM Avo" panose="02040603050506020204" pitchFamily="18" charset="0"/>
                <a:cs typeface="Arial" pitchFamily="34" charset="0"/>
              </a:rPr>
              <a:t>Luyện viết chữ hoa</a:t>
            </a:r>
          </a:p>
        </p:txBody>
      </p:sp>
      <p:sp>
        <p:nvSpPr>
          <p:cNvPr id="7" name="Rounded Rectangle 5">
            <a:extLst>
              <a:ext uri="{FF2B5EF4-FFF2-40B4-BE49-F238E27FC236}">
                <a16:creationId xmlns:a16="http://schemas.microsoft.com/office/drawing/2014/main" id="{95B72D10-9D29-AE86-28B0-6CDE7600506A}"/>
              </a:ext>
            </a:extLst>
          </p:cNvPr>
          <p:cNvSpPr/>
          <p:nvPr/>
        </p:nvSpPr>
        <p:spPr>
          <a:xfrm>
            <a:off x="7443770" y="1694430"/>
            <a:ext cx="4489450" cy="513287"/>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cs typeface="Arial" pitchFamily="34" charset="0"/>
              </a:rPr>
              <a:t> </a:t>
            </a:r>
            <a:r>
              <a:rPr lang="en-US" sz="2400" b="1" dirty="0" err="1">
                <a:solidFill>
                  <a:schemeClr val="tx1"/>
                </a:solidFill>
                <a:latin typeface="UTM Avo" panose="02040603050506020204" pitchFamily="18" charset="0"/>
                <a:cs typeface="Arial" pitchFamily="34" charset="0"/>
              </a:rPr>
              <a:t>Luyện</a:t>
            </a:r>
            <a:r>
              <a:rPr lang="en-US" sz="2400" b="1" dirty="0">
                <a:solidFill>
                  <a:schemeClr val="tx1"/>
                </a:solidFill>
                <a:latin typeface="UTM Avo" panose="02040603050506020204" pitchFamily="18" charset="0"/>
                <a:cs typeface="Arial" pitchFamily="34" charset="0"/>
              </a:rPr>
              <a:t> </a:t>
            </a:r>
            <a:r>
              <a:rPr lang="en-US" sz="2400" b="1" dirty="0" err="1">
                <a:solidFill>
                  <a:schemeClr val="tx1"/>
                </a:solidFill>
                <a:latin typeface="UTM Avo" panose="02040603050506020204" pitchFamily="18" charset="0"/>
                <a:cs typeface="Arial" pitchFamily="34" charset="0"/>
              </a:rPr>
              <a:t>viết</a:t>
            </a:r>
            <a:r>
              <a:rPr lang="en-US" sz="2400" b="1" dirty="0">
                <a:solidFill>
                  <a:schemeClr val="tx1"/>
                </a:solidFill>
                <a:latin typeface="UTM Avo" panose="02040603050506020204" pitchFamily="18" charset="0"/>
                <a:cs typeface="Arial" pitchFamily="34" charset="0"/>
              </a:rPr>
              <a:t> </a:t>
            </a:r>
            <a:r>
              <a:rPr lang="en-US" sz="2400" b="1" dirty="0" err="1">
                <a:solidFill>
                  <a:schemeClr val="tx1"/>
                </a:solidFill>
                <a:latin typeface="UTM Avo" panose="02040603050506020204" pitchFamily="18" charset="0"/>
                <a:cs typeface="Arial" pitchFamily="34" charset="0"/>
              </a:rPr>
              <a:t>trên</a:t>
            </a:r>
            <a:r>
              <a:rPr lang="en-US" sz="2400" b="1" dirty="0">
                <a:solidFill>
                  <a:schemeClr val="tx1"/>
                </a:solidFill>
                <a:latin typeface="UTM Avo" panose="02040603050506020204" pitchFamily="18" charset="0"/>
                <a:cs typeface="Arial" pitchFamily="34" charset="0"/>
              </a:rPr>
              <a:t> </a:t>
            </a:r>
            <a:r>
              <a:rPr lang="en-US" sz="2400" b="1" dirty="0" err="1">
                <a:solidFill>
                  <a:schemeClr val="tx1"/>
                </a:solidFill>
                <a:latin typeface="UTM Avo" panose="02040603050506020204" pitchFamily="18" charset="0"/>
                <a:cs typeface="Arial" pitchFamily="34" charset="0"/>
              </a:rPr>
              <a:t>bảng</a:t>
            </a:r>
            <a:r>
              <a:rPr lang="en-US" sz="2400" b="1" dirty="0">
                <a:solidFill>
                  <a:schemeClr val="tx1"/>
                </a:solidFill>
                <a:latin typeface="UTM Avo" panose="02040603050506020204" pitchFamily="18" charset="0"/>
                <a:cs typeface="Arial" pitchFamily="34" charset="0"/>
              </a:rPr>
              <a:t> con</a:t>
            </a:r>
          </a:p>
        </p:txBody>
      </p:sp>
    </p:spTree>
    <p:extLst>
      <p:ext uri="{BB962C8B-B14F-4D97-AF65-F5344CB8AC3E}">
        <p14:creationId xmlns:p14="http://schemas.microsoft.com/office/powerpoint/2010/main" val="247825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
                </p:tgtEl>
              </p:cMediaNode>
            </p:video>
            <p:video>
              <p:cMediaNode vol="80000">
                <p:cTn id="27" fill="hold" display="0">
                  <p:stCondLst>
                    <p:cond delay="indefinite"/>
                  </p:stCondLst>
                </p:cTn>
                <p:tgtEl>
                  <p:spTgt spid="3"/>
                </p:tgtEl>
              </p:cMediaNode>
            </p:video>
            <p:video>
              <p:cMediaNode vol="80000">
                <p:cTn id="28" fill="hold" display="0">
                  <p:stCondLst>
                    <p:cond delay="indefinite"/>
                  </p:stCondLst>
                </p:cTn>
                <p:tgtEl>
                  <p:spTgt spid="4"/>
                </p:tgtEl>
              </p:cMediaNode>
            </p:video>
          </p:childTnLst>
        </p:cTn>
      </p:par>
    </p:tnLst>
    <p:bldLst>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stack of books with a magnifying glass&#10;&#10;Description automatically generated">
            <a:hlinkClick r:id="rId3"/>
            <a:extLst>
              <a:ext uri="{FF2B5EF4-FFF2-40B4-BE49-F238E27FC236}">
                <a16:creationId xmlns:a16="http://schemas.microsoft.com/office/drawing/2014/main" id="{2BDFFF1F-07CF-8D06-6D3A-0DA8605DE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739" y="2925722"/>
            <a:ext cx="2848522" cy="1579434"/>
          </a:xfrm>
          <a:prstGeom prst="rect">
            <a:avLst/>
          </a:prstGeom>
        </p:spPr>
      </p:pic>
    </p:spTree>
    <p:extLst>
      <p:ext uri="{BB962C8B-B14F-4D97-AF65-F5344CB8AC3E}">
        <p14:creationId xmlns:p14="http://schemas.microsoft.com/office/powerpoint/2010/main" val="24639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46CE3A2-260F-496E-A64E-AB51A7655DA9}"/>
              </a:ext>
            </a:extLst>
          </p:cNvPr>
          <p:cNvSpPr/>
          <p:nvPr/>
        </p:nvSpPr>
        <p:spPr>
          <a:xfrm>
            <a:off x="4541341" y="2617069"/>
            <a:ext cx="7027132" cy="2335319"/>
          </a:xfrm>
          <a:prstGeom prst="rect">
            <a:avLst/>
          </a:prstGeom>
        </p:spPr>
        <p:txBody>
          <a:bodyPr wrap="square">
            <a:spAutoFit/>
          </a:bodyPr>
          <a:lstStyle/>
          <a:p>
            <a:pPr marL="304815" indent="-304815">
              <a:lnSpc>
                <a:spcPct val="150000"/>
              </a:lnSpc>
              <a:buFont typeface="Wingdings" pitchFamily="2" charset="2"/>
              <a:buChar char="Ø"/>
            </a:pPr>
            <a:r>
              <a:rPr lang="vi-VN" sz="2000" dirty="0">
                <a:latin typeface="+mj-lt"/>
                <a:cs typeface="Arial" pitchFamily="34" charset="0"/>
              </a:rPr>
              <a:t>Cửa Ông là một phường thuộc thành phố Cẩm Phả, tỉnh Quảng Ninh.</a:t>
            </a:r>
          </a:p>
          <a:p>
            <a:pPr marL="304815" indent="-304815">
              <a:lnSpc>
                <a:spcPct val="150000"/>
              </a:lnSpc>
              <a:buFont typeface="Wingdings" pitchFamily="2" charset="2"/>
              <a:buChar char="Ø"/>
            </a:pPr>
            <a:r>
              <a:rPr lang="vi-VN" sz="2000" dirty="0">
                <a:latin typeface="+mj-lt"/>
                <a:cs typeface="Arial" pitchFamily="34" charset="0"/>
              </a:rPr>
              <a:t>Nơi đây có đền Cửa Ông thờ Trần Quốc T</a:t>
            </a:r>
            <a:r>
              <a:rPr lang="en-US" sz="2000" dirty="0" err="1">
                <a:latin typeface="+mj-lt"/>
                <a:cs typeface="Arial" pitchFamily="34" charset="0"/>
              </a:rPr>
              <a:t>ảng</a:t>
            </a:r>
            <a:r>
              <a:rPr lang="vi-VN" sz="2000" dirty="0">
                <a:latin typeface="+mj-lt"/>
                <a:cs typeface="Arial" pitchFamily="34" charset="0"/>
              </a:rPr>
              <a:t>, một danh tướng đã có công đánh đuổi quân x</a:t>
            </a:r>
            <a:r>
              <a:rPr lang="en-US" sz="2000" dirty="0" err="1">
                <a:latin typeface="+mj-lt"/>
                <a:cs typeface="Arial" pitchFamily="34" charset="0"/>
              </a:rPr>
              <a:t>âm</a:t>
            </a:r>
            <a:r>
              <a:rPr lang="en-US" sz="2000" dirty="0">
                <a:latin typeface="+mj-lt"/>
                <a:cs typeface="Arial" pitchFamily="34" charset="0"/>
              </a:rPr>
              <a:t> </a:t>
            </a:r>
            <a:r>
              <a:rPr lang="vi-VN" sz="2000" dirty="0">
                <a:latin typeface="+mj-lt"/>
                <a:cs typeface="Arial" pitchFamily="34" charset="0"/>
              </a:rPr>
              <a:t>lược Nguyên Mông vào thế kỉ XIII. </a:t>
            </a:r>
          </a:p>
        </p:txBody>
      </p:sp>
      <p:sp>
        <p:nvSpPr>
          <p:cNvPr id="23" name="Pentagon 6">
            <a:extLst>
              <a:ext uri="{FF2B5EF4-FFF2-40B4-BE49-F238E27FC236}">
                <a16:creationId xmlns:a16="http://schemas.microsoft.com/office/drawing/2014/main" id="{72B78F3C-59C4-48A4-B55C-246FDE7856B8}"/>
              </a:ext>
            </a:extLst>
          </p:cNvPr>
          <p:cNvSpPr/>
          <p:nvPr/>
        </p:nvSpPr>
        <p:spPr>
          <a:xfrm>
            <a:off x="623527" y="1837947"/>
            <a:ext cx="4539023" cy="508000"/>
          </a:xfrm>
          <a:prstGeom prst="homePlat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err="1">
                <a:solidFill>
                  <a:schemeClr val="tx1"/>
                </a:solidFill>
                <a:latin typeface="UTM Avo" panose="02040603050506020204" pitchFamily="18" charset="0"/>
                <a:cs typeface="Arial" pitchFamily="34" charset="0"/>
              </a:rPr>
              <a:t>Luyện</a:t>
            </a:r>
            <a:r>
              <a:rPr lang="en-US" sz="2133" b="1" dirty="0">
                <a:solidFill>
                  <a:schemeClr val="tx1"/>
                </a:solidFill>
                <a:latin typeface="UTM Avo" panose="02040603050506020204" pitchFamily="18" charset="0"/>
                <a:cs typeface="Arial" pitchFamily="34" charset="0"/>
              </a:rPr>
              <a:t> </a:t>
            </a:r>
            <a:r>
              <a:rPr lang="en-US" sz="2133" b="1" dirty="0" err="1">
                <a:solidFill>
                  <a:schemeClr val="tx1"/>
                </a:solidFill>
                <a:latin typeface="UTM Avo" panose="02040603050506020204" pitchFamily="18" charset="0"/>
                <a:cs typeface="Arial" pitchFamily="34" charset="0"/>
              </a:rPr>
              <a:t>viết</a:t>
            </a:r>
            <a:r>
              <a:rPr lang="en-US" sz="2133" b="1" dirty="0">
                <a:solidFill>
                  <a:schemeClr val="tx1"/>
                </a:solidFill>
                <a:latin typeface="UTM Avo" panose="02040603050506020204" pitchFamily="18" charset="0"/>
                <a:cs typeface="Arial" pitchFamily="34" charset="0"/>
              </a:rPr>
              <a:t> </a:t>
            </a:r>
            <a:r>
              <a:rPr lang="en-US" sz="2133" b="1" dirty="0" err="1">
                <a:solidFill>
                  <a:schemeClr val="tx1"/>
                </a:solidFill>
                <a:latin typeface="UTM Avo" panose="02040603050506020204" pitchFamily="18" charset="0"/>
                <a:cs typeface="Arial" pitchFamily="34" charset="0"/>
              </a:rPr>
              <a:t>từ</a:t>
            </a:r>
            <a:r>
              <a:rPr lang="en-US" sz="2133" b="1" dirty="0">
                <a:solidFill>
                  <a:schemeClr val="tx1"/>
                </a:solidFill>
                <a:latin typeface="UTM Avo" panose="02040603050506020204" pitchFamily="18" charset="0"/>
                <a:cs typeface="Arial" pitchFamily="34" charset="0"/>
              </a:rPr>
              <a:t>, </a:t>
            </a:r>
            <a:r>
              <a:rPr lang="en-US" sz="2133" b="1" dirty="0" err="1">
                <a:solidFill>
                  <a:schemeClr val="tx1"/>
                </a:solidFill>
                <a:latin typeface="UTM Avo" panose="02040603050506020204" pitchFamily="18" charset="0"/>
                <a:cs typeface="Arial" pitchFamily="34" charset="0"/>
              </a:rPr>
              <a:t>câu</a:t>
            </a:r>
            <a:r>
              <a:rPr lang="en-US" sz="2133" b="1" dirty="0">
                <a:solidFill>
                  <a:schemeClr val="tx1"/>
                </a:solidFill>
                <a:latin typeface="UTM Avo" panose="02040603050506020204" pitchFamily="18" charset="0"/>
                <a:cs typeface="Arial" pitchFamily="34" charset="0"/>
              </a:rPr>
              <a:t> </a:t>
            </a:r>
            <a:r>
              <a:rPr lang="en-US" sz="2133" b="1" dirty="0" err="1">
                <a:solidFill>
                  <a:schemeClr val="tx1"/>
                </a:solidFill>
                <a:latin typeface="UTM Avo" panose="02040603050506020204" pitchFamily="18" charset="0"/>
                <a:cs typeface="Arial" pitchFamily="34" charset="0"/>
              </a:rPr>
              <a:t>ứng</a:t>
            </a:r>
            <a:r>
              <a:rPr lang="en-US" sz="2133" b="1" dirty="0">
                <a:solidFill>
                  <a:schemeClr val="tx1"/>
                </a:solidFill>
                <a:latin typeface="UTM Avo" panose="02040603050506020204" pitchFamily="18" charset="0"/>
                <a:cs typeface="Arial" pitchFamily="34" charset="0"/>
              </a:rPr>
              <a:t> </a:t>
            </a:r>
            <a:r>
              <a:rPr lang="en-US" sz="2133" b="1" dirty="0" err="1">
                <a:solidFill>
                  <a:schemeClr val="tx1"/>
                </a:solidFill>
                <a:latin typeface="UTM Avo" panose="02040603050506020204" pitchFamily="18" charset="0"/>
                <a:cs typeface="Arial" pitchFamily="34" charset="0"/>
              </a:rPr>
              <a:t>dụng</a:t>
            </a:r>
            <a:endParaRPr lang="en-US" sz="2133" b="1" dirty="0">
              <a:solidFill>
                <a:schemeClr val="tx1"/>
              </a:solidFill>
              <a:latin typeface="UTM Avo" panose="02040603050506020204" pitchFamily="18" charset="0"/>
              <a:cs typeface="Arial" pitchFamily="34" charset="0"/>
            </a:endParaRPr>
          </a:p>
        </p:txBody>
      </p:sp>
      <p:grpSp>
        <p:nvGrpSpPr>
          <p:cNvPr id="10" name="Group 9">
            <a:extLst>
              <a:ext uri="{FF2B5EF4-FFF2-40B4-BE49-F238E27FC236}">
                <a16:creationId xmlns:a16="http://schemas.microsoft.com/office/drawing/2014/main" id="{42A5AEC3-8175-4B23-A326-7E5830815237}"/>
              </a:ext>
            </a:extLst>
          </p:cNvPr>
          <p:cNvGrpSpPr/>
          <p:nvPr/>
        </p:nvGrpSpPr>
        <p:grpSpPr>
          <a:xfrm>
            <a:off x="729545" y="2906092"/>
            <a:ext cx="3003744" cy="1945298"/>
            <a:chOff x="11429999" y="899931"/>
            <a:chExt cx="5704869" cy="3855244"/>
          </a:xfrm>
        </p:grpSpPr>
        <p:pic>
          <p:nvPicPr>
            <p:cNvPr id="11" name="Picture 2">
              <a:extLst>
                <a:ext uri="{FF2B5EF4-FFF2-40B4-BE49-F238E27FC236}">
                  <a16:creationId xmlns:a16="http://schemas.microsoft.com/office/drawing/2014/main" id="{E6B8D164-43A1-48FC-8ED9-B1DF08804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9" y="899931"/>
              <a:ext cx="5704869" cy="3855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412E2933-8FA8-4D6F-BFF2-2E93596F56F9}"/>
                </a:ext>
              </a:extLst>
            </p:cNvPr>
            <p:cNvSpPr txBox="1"/>
            <p:nvPr/>
          </p:nvSpPr>
          <p:spPr>
            <a:xfrm>
              <a:off x="12665150" y="2114728"/>
              <a:ext cx="2795468" cy="1036931"/>
            </a:xfrm>
            <a:prstGeom prst="rect">
              <a:avLst/>
            </a:prstGeom>
            <a:noFill/>
          </p:spPr>
          <p:txBody>
            <a:bodyPr wrap="none" rtlCol="0">
              <a:spAutoFit/>
            </a:bodyPr>
            <a:lstStyle/>
            <a:p>
              <a:r>
                <a:rPr lang="en-US" sz="2800" b="1" dirty="0" err="1">
                  <a:solidFill>
                    <a:schemeClr val="bg1"/>
                  </a:solidFill>
                  <a:latin typeface="UTM Avo" panose="02040603050506020204" pitchFamily="18" charset="0"/>
                  <a:cs typeface="Arial" pitchFamily="34" charset="0"/>
                </a:rPr>
                <a:t>Cửa</a:t>
              </a:r>
              <a:r>
                <a:rPr lang="en-US" sz="2800" b="1" dirty="0">
                  <a:solidFill>
                    <a:schemeClr val="bg1"/>
                  </a:solidFill>
                  <a:latin typeface="UTM Avo" panose="02040603050506020204" pitchFamily="18" charset="0"/>
                  <a:cs typeface="Arial" pitchFamily="34" charset="0"/>
                </a:rPr>
                <a:t> </a:t>
              </a:r>
              <a:r>
                <a:rPr lang="en-US" sz="2800" b="1" dirty="0" err="1">
                  <a:solidFill>
                    <a:schemeClr val="bg1"/>
                  </a:solidFill>
                  <a:latin typeface="UTM Avo" panose="02040603050506020204" pitchFamily="18" charset="0"/>
                  <a:cs typeface="Arial" pitchFamily="34" charset="0"/>
                </a:rPr>
                <a:t>Ông</a:t>
              </a:r>
              <a:endParaRPr lang="en-US" sz="2800" b="1" dirty="0">
                <a:solidFill>
                  <a:schemeClr val="bg1"/>
                </a:solidFill>
                <a:latin typeface="UTM Avo" panose="02040603050506020204" pitchFamily="18" charset="0"/>
                <a:cs typeface="Arial" pitchFamily="34" charset="0"/>
              </a:endParaRPr>
            </a:p>
          </p:txBody>
        </p:sp>
      </p:grpSp>
    </p:spTree>
    <p:extLst>
      <p:ext uri="{BB962C8B-B14F-4D97-AF65-F5344CB8AC3E}">
        <p14:creationId xmlns:p14="http://schemas.microsoft.com/office/powerpoint/2010/main" val="410935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97779F-E8BC-486A-B819-0292E604E70F}" vid="{4DC8568B-4BA0-4F21-A01E-F1C82C7A139D}"/>
    </a:ext>
  </a:ext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191</TotalTime>
  <Words>367</Words>
  <Application>Microsoft Office PowerPoint</Application>
  <PresentationFormat>Widescreen</PresentationFormat>
  <Paragraphs>43</Paragraphs>
  <Slides>18</Slides>
  <Notes>3</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18</vt:i4>
      </vt:variant>
    </vt:vector>
  </HeadingPairs>
  <TitlesOfParts>
    <vt:vector size="28" baseType="lpstr">
      <vt:lpstr>UTM Avo</vt:lpstr>
      <vt:lpstr>Arial</vt:lpstr>
      <vt:lpstr>Calibri</vt:lpstr>
      <vt:lpstr>Calibri Light</vt:lpstr>
      <vt:lpstr>Times New Roman</vt:lpstr>
      <vt:lpstr>Wingdings</vt:lpstr>
      <vt:lpstr>Office Theme</vt:lpstr>
      <vt:lpstr>1_Office Theme</vt:lpstr>
      <vt:lpstr>Theme1</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Monkey</dc:creator>
  <dc:description>9Slide.vn</dc:description>
  <cp:lastModifiedBy>Administrator</cp:lastModifiedBy>
  <cp:revision>33</cp:revision>
  <dcterms:created xsi:type="dcterms:W3CDTF">2023-10-19T01:35:13Z</dcterms:created>
  <dcterms:modified xsi:type="dcterms:W3CDTF">2025-01-19T04:26:03Z</dcterms:modified>
  <cp:category>9Slide.vn</cp:category>
</cp:coreProperties>
</file>