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312" r:id="rId6"/>
    <p:sldId id="313" r:id="rId7"/>
    <p:sldId id="268" r:id="rId8"/>
    <p:sldId id="269" r:id="rId9"/>
    <p:sldId id="308" r:id="rId10"/>
    <p:sldId id="309" r:id="rId11"/>
    <p:sldId id="310" r:id="rId12"/>
    <p:sldId id="315" r:id="rId13"/>
    <p:sldId id="311" r:id="rId14"/>
    <p:sldId id="31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82F"/>
    <a:srgbClr val="AFC934"/>
    <a:srgbClr val="FFE699"/>
    <a:srgbClr val="FAF3DD"/>
    <a:srgbClr val="FFFAF7"/>
    <a:srgbClr val="F0F0F0"/>
    <a:srgbClr val="B4CB3A"/>
    <a:srgbClr val="C5E0B4"/>
    <a:srgbClr val="68B0A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2431" autoAdjust="0"/>
  </p:normalViewPr>
  <p:slideViewPr>
    <p:cSldViewPr>
      <p:cViewPr varScale="1">
        <p:scale>
          <a:sx n="72" d="100"/>
          <a:sy n="72" d="100"/>
        </p:scale>
        <p:origin x="63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46636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/>
        <a:ea typeface="UTM Avo" panose="02040603050506020204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5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49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99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3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492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35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636E2AD-5E88-F2D6-3546-B055BF51BF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u-nhien-va-xa-hoi-3/1/137/7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u-nhien-va-xa-hoi-3/1/137/7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609600" y="762000"/>
            <a:ext cx="10899227" cy="204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002060"/>
                </a:solidFill>
                <a:latin typeface="UTM Avo" panose="02040603050506020204"/>
                <a:sym typeface="Arial"/>
              </a:rPr>
              <a:t>Chủ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UTM Avo" panose="02040603050506020204"/>
                <a:sym typeface="Arial"/>
              </a:rPr>
              <a:t>đề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UTM Avo" panose="02040603050506020204"/>
                <a:sym typeface="Arial"/>
              </a:rPr>
              <a:t> 4: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UTM Avo" panose="02040603050506020204"/>
                <a:sym typeface="Arial"/>
              </a:rPr>
              <a:t>Thực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UTM Avo" panose="02040603050506020204"/>
                <a:sym typeface="Arial"/>
              </a:rPr>
              <a:t>vật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UTM Avo" panose="02040603050506020204"/>
                <a:sym typeface="Arial"/>
              </a:rPr>
              <a:t>và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UTM Avo" panose="02040603050506020204"/>
                <a:sym typeface="Arial"/>
              </a:rPr>
              <a:t>động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UTM Avo" panose="02040603050506020204"/>
                <a:sym typeface="Arial"/>
              </a:rPr>
              <a:t>vật</a:t>
            </a:r>
            <a:endParaRPr sz="4400" b="1" i="0" u="none" strike="noStrike" cap="none" dirty="0">
              <a:solidFill>
                <a:srgbClr val="002060"/>
              </a:solidFill>
              <a:latin typeface="UTM Avo" panose="02040603050506020204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65387" y="3059155"/>
            <a:ext cx="11661226" cy="204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Bài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/>
                <a:sym typeface="Arial"/>
              </a:rPr>
              <a:t> 14</a:t>
            </a:r>
            <a:endParaRPr sz="4400" dirty="0">
              <a:latin typeface="UTM Avo" panose="02040603050506020204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Sử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dụng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hợp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lý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động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vật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và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thực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UTM Avo" panose="02040603050506020204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UTM Avo" panose="02040603050506020204"/>
                <a:sym typeface="Arial"/>
              </a:rPr>
              <a:t>vật</a:t>
            </a:r>
            <a:endParaRPr sz="4400" b="1" i="0" u="none" strike="noStrike" cap="none" dirty="0">
              <a:solidFill>
                <a:srgbClr val="FF0000"/>
              </a:solidFill>
              <a:latin typeface="UTM Avo" panose="02040603050506020204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UTM Avo" panose="02040603050506020204"/>
                <a:sym typeface="Arial"/>
              </a:rPr>
              <a:t>TNXH 3</a:t>
            </a:r>
            <a:endParaRPr sz="3600" b="0" i="0" u="none" strike="noStrike" cap="none">
              <a:solidFill>
                <a:schemeClr val="lt1"/>
              </a:solidFill>
              <a:latin typeface="UTM Avo" panose="02040603050506020204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93B3B-63C8-444F-907A-073E94C7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4267200" cy="3581400"/>
          </a:xfrm>
          <a:prstGeom prst="rect">
            <a:avLst/>
          </a:prstGeom>
        </p:spPr>
      </p:pic>
      <p:sp>
        <p:nvSpPr>
          <p:cNvPr id="5" name="Pentagon 18">
            <a:extLst>
              <a:ext uri="{FF2B5EF4-FFF2-40B4-BE49-F238E27FC236}">
                <a16:creationId xmlns:a16="http://schemas.microsoft.com/office/drawing/2014/main" id="{563C6495-140D-43A0-9CFD-9558B1D87950}"/>
              </a:ext>
            </a:extLst>
          </p:cNvPr>
          <p:cNvSpPr/>
          <p:nvPr/>
        </p:nvSpPr>
        <p:spPr>
          <a:xfrm>
            <a:off x="2019300" y="1225795"/>
            <a:ext cx="1981200" cy="529446"/>
          </a:xfrm>
          <a:prstGeom prst="homePlate">
            <a:avLst/>
          </a:prstGeom>
          <a:solidFill>
            <a:srgbClr val="FFFF66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D17FA-C978-490F-A0F2-8EB45A052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2" y="2590800"/>
            <a:ext cx="2590798" cy="3048000"/>
          </a:xfrm>
          <a:prstGeom prst="rect">
            <a:avLst/>
          </a:prstGeom>
        </p:spPr>
      </p:pic>
      <p:sp>
        <p:nvSpPr>
          <p:cNvPr id="9" name="Pentagon 18">
            <a:extLst>
              <a:ext uri="{FF2B5EF4-FFF2-40B4-BE49-F238E27FC236}">
                <a16:creationId xmlns:a16="http://schemas.microsoft.com/office/drawing/2014/main" id="{1C3F476D-FDA8-45A6-ADC5-E40A39F53749}"/>
              </a:ext>
            </a:extLst>
          </p:cNvPr>
          <p:cNvSpPr/>
          <p:nvPr/>
        </p:nvSpPr>
        <p:spPr>
          <a:xfrm>
            <a:off x="7315201" y="1271506"/>
            <a:ext cx="1981200" cy="529446"/>
          </a:xfrm>
          <a:prstGeom prst="homePlate">
            <a:avLst/>
          </a:prstGeom>
          <a:solidFill>
            <a:srgbClr val="FFFF66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778426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42385-BCC7-48B9-817B-C8D5D11F8B6E}"/>
              </a:ext>
            </a:extLst>
          </p:cNvPr>
          <p:cNvSpPr txBox="1"/>
          <p:nvPr/>
        </p:nvSpPr>
        <p:spPr>
          <a:xfrm>
            <a:off x="533400" y="76200"/>
            <a:ext cx="1150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HĐ 2. Tìm hiểu cách sử dụng thực vật, động vật làm thức ăn, đồ uống hợp lí. 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32B4D-8262-44DA-860A-88359372217E}"/>
              </a:ext>
            </a:extLst>
          </p:cNvPr>
          <p:cNvSpPr txBox="1"/>
          <p:nvPr/>
        </p:nvSpPr>
        <p:spPr>
          <a:xfrm>
            <a:off x="1447800" y="2209800"/>
            <a:ext cx="906780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E8BBC-0431-46CF-ABBC-D8C38689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9829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2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DAAFE-1857-4CC9-9365-C9E68BD308C7}"/>
              </a:ext>
            </a:extLst>
          </p:cNvPr>
          <p:cNvSpPr txBox="1"/>
          <p:nvPr/>
        </p:nvSpPr>
        <p:spPr>
          <a:xfrm>
            <a:off x="685800" y="9144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có nhận xét gì về cách sử dụng thức ăn của các bạn, các bạn đã sử dụng hợp lý thức ăn chưa?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061D9-1ABC-4A31-9FCA-11767E6EE1A0}"/>
              </a:ext>
            </a:extLst>
          </p:cNvPr>
          <p:cNvSpPr txBox="1"/>
          <p:nvPr/>
        </p:nvSpPr>
        <p:spPr>
          <a:xfrm>
            <a:off x="762000" y="312420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nữ sử dụng hợp lý thức ăn, còn bạn nam thì sử dụng lãng phí thức ăn.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1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AFD9D-7FC5-4B4F-A8F6-5A4D7010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33400"/>
            <a:ext cx="8647619" cy="2228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DFBE4-8F07-49C3-845C-03D22A99C540}"/>
              </a:ext>
            </a:extLst>
          </p:cNvPr>
          <p:cNvSpPr txBox="1"/>
          <p:nvPr/>
        </p:nvSpPr>
        <p:spPr>
          <a:xfrm>
            <a:off x="1524000" y="3048000"/>
            <a:ext cx="8647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Hằng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ngày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chúng</a:t>
            </a:r>
            <a:r>
              <a:rPr lang="en-US" sz="2000" dirty="0">
                <a:solidFill>
                  <a:srgbClr val="FF0000"/>
                </a:solidFill>
              </a:rPr>
              <a:t> ta </a:t>
            </a:r>
            <a:r>
              <a:rPr lang="en-US" sz="2000" dirty="0" err="1">
                <a:solidFill>
                  <a:srgbClr val="FF0000"/>
                </a:solidFill>
              </a:rPr>
              <a:t>sử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thực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vật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vật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làm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thức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ăn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đồ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uống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err="1">
                <a:solidFill>
                  <a:srgbClr val="FF0000"/>
                </a:solidFill>
              </a:rPr>
              <a:t>Thực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vật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rau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xào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rau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luộc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canh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nước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ép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sinh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tố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sữa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hạt</a:t>
            </a:r>
            <a:r>
              <a:rPr lang="en-US" sz="2000" dirty="0">
                <a:solidFill>
                  <a:srgbClr val="FF0000"/>
                </a:solidFill>
              </a:rPr>
              <a:t>…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Động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vật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Thịt</a:t>
            </a:r>
            <a:r>
              <a:rPr lang="en-US" sz="2000" dirty="0">
                <a:solidFill>
                  <a:srgbClr val="FF0000"/>
                </a:solidFill>
              </a:rPr>
              <a:t> rang, </a:t>
            </a:r>
            <a:r>
              <a:rPr lang="en-US" sz="2000" dirty="0" err="1">
                <a:solidFill>
                  <a:srgbClr val="FF0000"/>
                </a:solidFill>
              </a:rPr>
              <a:t>trứng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rán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cá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kho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3A0B0-0973-45B3-960A-A99958A70CF9}"/>
              </a:ext>
            </a:extLst>
          </p:cNvPr>
          <p:cNvSpPr txBox="1"/>
          <p:nvPr/>
        </p:nvSpPr>
        <p:spPr>
          <a:xfrm>
            <a:off x="1524000" y="47023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nên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Nấu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lượng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thức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ăn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làm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lượng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đồ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uống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vừa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đủ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dùng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Khi </a:t>
            </a:r>
            <a:r>
              <a:rPr lang="en-US" sz="2000" dirty="0" err="1">
                <a:solidFill>
                  <a:srgbClr val="FF0000"/>
                </a:solidFill>
              </a:rPr>
              <a:t>thừa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đồ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ăn</a:t>
            </a:r>
            <a:r>
              <a:rPr lang="en-US" sz="2000" dirty="0">
                <a:solidFill>
                  <a:srgbClr val="FF0000"/>
                </a:solidFill>
              </a:rPr>
              <a:t> , </a:t>
            </a:r>
            <a:r>
              <a:rPr lang="en-US" sz="2000" dirty="0" err="1">
                <a:solidFill>
                  <a:srgbClr val="FF0000"/>
                </a:solidFill>
              </a:rPr>
              <a:t>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đóng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hộp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bảo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quản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trong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tủ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lạnh</a:t>
            </a:r>
            <a:r>
              <a:rPr lang="en-US" sz="20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7312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450EEC-046D-46DF-9917-FD8C7A2CCA75}"/>
              </a:ext>
            </a:extLst>
          </p:cNvPr>
          <p:cNvSpPr txBox="1"/>
          <p:nvPr/>
        </p:nvSpPr>
        <p:spPr>
          <a:xfrm>
            <a:off x="533400" y="493693"/>
            <a:ext cx="10134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effectLst/>
                <a:latin typeface="+mn-lt"/>
                <a:ea typeface="Calibri" panose="020F0502020204030204" pitchFamily="34" charset="0"/>
              </a:rPr>
              <a:t>HĐ 3: Các biện pháp để sử dụng hợp lý thức ăn, đồ uống được chế biến từ thực vật và động vật</a:t>
            </a:r>
            <a:endParaRPr lang="en-US" sz="28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E9BCE-A740-4CAD-9404-028DECB1B590}"/>
              </a:ext>
            </a:extLst>
          </p:cNvPr>
          <p:cNvSpPr txBox="1"/>
          <p:nvPr/>
        </p:nvSpPr>
        <p:spPr>
          <a:xfrm>
            <a:off x="762000" y="1524000"/>
            <a:ext cx="10363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thừa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ăn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mua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về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tích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chữ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2800" dirty="0" err="1">
                <a:solidFill>
                  <a:srgbClr val="FF0000"/>
                </a:solidFill>
              </a:rPr>
              <a:t>Thường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tủ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tồn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mua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thì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trước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2800" dirty="0" err="1">
                <a:solidFill>
                  <a:srgbClr val="FF0000"/>
                </a:solidFill>
              </a:rPr>
              <a:t>Nấu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vừa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đủ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thức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đình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- Khi </a:t>
            </a:r>
            <a:r>
              <a:rPr lang="en-US" sz="2800" dirty="0" err="1">
                <a:solidFill>
                  <a:srgbClr val="FF0000"/>
                </a:solidFill>
              </a:rPr>
              <a:t>thừa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đóng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tủ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lạnh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- </a:t>
            </a:r>
            <a:r>
              <a:rPr lang="en-US" sz="2800" dirty="0" err="1">
                <a:solidFill>
                  <a:srgbClr val="FF0000"/>
                </a:solidFill>
              </a:rPr>
              <a:t>Nhắc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mọi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phẩm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7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F2E24-D014-6EC9-08AA-4998122B0520}"/>
              </a:ext>
            </a:extLst>
          </p:cNvPr>
          <p:cNvGrpSpPr/>
          <p:nvPr/>
        </p:nvGrpSpPr>
        <p:grpSpPr>
          <a:xfrm>
            <a:off x="4727728" y="289560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8210454-4689-A42D-67DD-7B8283795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64F97C-8BDB-D2B3-AE1B-BD7C80542DB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F2E24-D014-6EC9-08AA-4998122B0520}"/>
              </a:ext>
            </a:extLst>
          </p:cNvPr>
          <p:cNvGrpSpPr/>
          <p:nvPr/>
        </p:nvGrpSpPr>
        <p:grpSpPr>
          <a:xfrm>
            <a:off x="4727728" y="289560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8210454-4689-A42D-67DD-7B8283795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64F97C-8BDB-D2B3-AE1B-BD7C80542DB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8162F-192C-485F-86EA-833DDADE1D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t="24773" r="6818" b="2889"/>
          <a:stretch/>
        </p:blipFill>
        <p:spPr>
          <a:xfrm>
            <a:off x="2791691" y="2743200"/>
            <a:ext cx="5437909" cy="3458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475AF-688A-41B4-AE51-880FD8EF86EE}"/>
              </a:ext>
            </a:extLst>
          </p:cNvPr>
          <p:cNvSpPr txBox="1"/>
          <p:nvPr/>
        </p:nvSpPr>
        <p:spPr>
          <a:xfrm>
            <a:off x="58129" y="1519535"/>
            <a:ext cx="1207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HĐ 1.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ăn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uống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DE48DB-A0F4-4CF3-861D-2D1574E963FD}"/>
              </a:ext>
            </a:extLst>
          </p:cNvPr>
          <p:cNvSpPr/>
          <p:nvPr/>
        </p:nvSpPr>
        <p:spPr>
          <a:xfrm>
            <a:off x="533400" y="2133600"/>
            <a:ext cx="1082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Quan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sát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1 – 6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trả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lời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câu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hỏi</a:t>
            </a:r>
            <a:r>
              <a:rPr lang="en-US" sz="2400" i="1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1F866-7B45-40C6-A693-5C36BC438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9905999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00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B7463C-3337-43E0-9143-2F5EB3623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0" y="914400"/>
            <a:ext cx="2323346" cy="3210150"/>
          </a:xfrm>
          <a:prstGeom prst="rect">
            <a:avLst/>
          </a:prstGeom>
        </p:spPr>
      </p:pic>
      <p:sp>
        <p:nvSpPr>
          <p:cNvPr id="3" name="Rounded Rectangular Callout 19">
            <a:extLst>
              <a:ext uri="{FF2B5EF4-FFF2-40B4-BE49-F238E27FC236}">
                <a16:creationId xmlns:a16="http://schemas.microsoft.com/office/drawing/2014/main" id="{10EF1D66-3661-4719-A832-560B48C4C926}"/>
              </a:ext>
            </a:extLst>
          </p:cNvPr>
          <p:cNvSpPr/>
          <p:nvPr/>
        </p:nvSpPr>
        <p:spPr>
          <a:xfrm>
            <a:off x="4267200" y="1371600"/>
            <a:ext cx="4188823" cy="1834634"/>
          </a:xfrm>
          <a:prstGeom prst="wedgeRoundRectCallout">
            <a:avLst>
              <a:gd name="adj1" fmla="val -60677"/>
              <a:gd name="adj2" fmla="val 3252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</a:rPr>
              <a:t>Con người đã sử dụng thực vật và động vật để làm thức ăn, đồ uống gì?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27AC9-40BD-4BEF-9AEF-F37BA4C519A9}"/>
              </a:ext>
            </a:extLst>
          </p:cNvPr>
          <p:cNvSpPr txBox="1"/>
          <p:nvPr/>
        </p:nvSpPr>
        <p:spPr>
          <a:xfrm>
            <a:off x="838200" y="533400"/>
            <a:ext cx="232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02947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18C66E2-5AD4-4DB1-8DC5-FFAED7C067EA}"/>
              </a:ext>
            </a:extLst>
          </p:cNvPr>
          <p:cNvGrpSpPr/>
          <p:nvPr/>
        </p:nvGrpSpPr>
        <p:grpSpPr>
          <a:xfrm>
            <a:off x="838200" y="685800"/>
            <a:ext cx="4746467" cy="5882346"/>
            <a:chOff x="10378440" y="2915684"/>
            <a:chExt cx="5730240" cy="71755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3C26FC-A7A1-4146-BC0D-022FCBF63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78440" y="2915684"/>
              <a:ext cx="5715000" cy="36861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748479-578F-4CC8-AB7C-74672BD59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215"/>
            <a:stretch/>
          </p:blipFill>
          <p:spPr>
            <a:xfrm>
              <a:off x="10378440" y="6907016"/>
              <a:ext cx="5730240" cy="3184181"/>
            </a:xfrm>
            <a:prstGeom prst="rect">
              <a:avLst/>
            </a:prstGeom>
          </p:spPr>
        </p:pic>
      </p:grpSp>
      <p:sp>
        <p:nvSpPr>
          <p:cNvPr id="12" name="Pentagon 22">
            <a:extLst>
              <a:ext uri="{FF2B5EF4-FFF2-40B4-BE49-F238E27FC236}">
                <a16:creationId xmlns:a16="http://schemas.microsoft.com/office/drawing/2014/main" id="{B52B6EB8-8BDD-48C2-8D0D-A2DB408924A4}"/>
              </a:ext>
            </a:extLst>
          </p:cNvPr>
          <p:cNvSpPr/>
          <p:nvPr/>
        </p:nvSpPr>
        <p:spPr>
          <a:xfrm>
            <a:off x="6019800" y="3505200"/>
            <a:ext cx="1752600" cy="584775"/>
          </a:xfrm>
          <a:prstGeom prst="homePlate">
            <a:avLst/>
          </a:prstGeom>
          <a:solidFill>
            <a:srgbClr val="FFFF66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4692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9C3C75-5B0A-42AE-AB1F-B4E517B37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0"/>
          <a:stretch/>
        </p:blipFill>
        <p:spPr>
          <a:xfrm>
            <a:off x="762000" y="838200"/>
            <a:ext cx="4800600" cy="335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E38D0A-BE1C-4635-B29D-D842F5CC3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838201"/>
            <a:ext cx="5029200" cy="3428999"/>
          </a:xfrm>
          <a:prstGeom prst="rect">
            <a:avLst/>
          </a:prstGeom>
        </p:spPr>
      </p:pic>
      <p:sp>
        <p:nvSpPr>
          <p:cNvPr id="7" name="Pentagon 18">
            <a:extLst>
              <a:ext uri="{FF2B5EF4-FFF2-40B4-BE49-F238E27FC236}">
                <a16:creationId xmlns:a16="http://schemas.microsoft.com/office/drawing/2014/main" id="{B8C5FC34-C0A3-4BD8-8D73-BCC22C96FBAF}"/>
              </a:ext>
            </a:extLst>
          </p:cNvPr>
          <p:cNvSpPr/>
          <p:nvPr/>
        </p:nvSpPr>
        <p:spPr>
          <a:xfrm>
            <a:off x="4966252" y="838200"/>
            <a:ext cx="1981200" cy="529446"/>
          </a:xfrm>
          <a:prstGeom prst="homePlate">
            <a:avLst/>
          </a:prstGeom>
          <a:solidFill>
            <a:srgbClr val="FFFF66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54019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2CC97-EC9D-4183-8D4B-841B900C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5638800" cy="3962400"/>
          </a:xfrm>
          <a:prstGeom prst="rect">
            <a:avLst/>
          </a:prstGeom>
        </p:spPr>
      </p:pic>
      <p:sp>
        <p:nvSpPr>
          <p:cNvPr id="4" name="Pentagon 18">
            <a:extLst>
              <a:ext uri="{FF2B5EF4-FFF2-40B4-BE49-F238E27FC236}">
                <a16:creationId xmlns:a16="http://schemas.microsoft.com/office/drawing/2014/main" id="{31F19B3B-0DC2-46C3-A22D-874DE9F4C0D3}"/>
              </a:ext>
            </a:extLst>
          </p:cNvPr>
          <p:cNvSpPr/>
          <p:nvPr/>
        </p:nvSpPr>
        <p:spPr>
          <a:xfrm>
            <a:off x="1828800" y="441276"/>
            <a:ext cx="1981200" cy="529446"/>
          </a:xfrm>
          <a:prstGeom prst="homePlate">
            <a:avLst/>
          </a:prstGeom>
          <a:solidFill>
            <a:srgbClr val="FFFF66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A0C19-E59A-4261-AA27-7D96A353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543878"/>
            <a:ext cx="5029200" cy="3352800"/>
          </a:xfrm>
          <a:prstGeom prst="rect">
            <a:avLst/>
          </a:prstGeom>
        </p:spPr>
      </p:pic>
      <p:sp>
        <p:nvSpPr>
          <p:cNvPr id="8" name="Pentagon 18">
            <a:extLst>
              <a:ext uri="{FF2B5EF4-FFF2-40B4-BE49-F238E27FC236}">
                <a16:creationId xmlns:a16="http://schemas.microsoft.com/office/drawing/2014/main" id="{4AC8BEB9-5F8E-4C62-ADEF-EECB732DAF37}"/>
              </a:ext>
            </a:extLst>
          </p:cNvPr>
          <p:cNvSpPr/>
          <p:nvPr/>
        </p:nvSpPr>
        <p:spPr>
          <a:xfrm>
            <a:off x="7543800" y="461154"/>
            <a:ext cx="1981200" cy="529446"/>
          </a:xfrm>
          <a:prstGeom prst="homePlate">
            <a:avLst/>
          </a:prstGeom>
          <a:solidFill>
            <a:srgbClr val="FFFF66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UTM Avo" panose="02040603050506020204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96761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4082</TotalTime>
  <Words>344</Words>
  <Application>Microsoft Office PowerPoint</Application>
  <PresentationFormat>Widescreen</PresentationFormat>
  <Paragraphs>32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Wingdings</vt:lpstr>
      <vt:lpstr>UTM Avo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lamqu</dc:creator>
  <dc:description>9Slide.vn</dc:description>
  <cp:lastModifiedBy>Administrator</cp:lastModifiedBy>
  <cp:revision>34</cp:revision>
  <dcterms:created xsi:type="dcterms:W3CDTF">2023-04-10T09:01:57Z</dcterms:created>
  <dcterms:modified xsi:type="dcterms:W3CDTF">2025-03-26T04:51:24Z</dcterms:modified>
  <cp:category>9Slide.vn</cp:category>
</cp:coreProperties>
</file>