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8"/>
  </p:notesMasterIdLst>
  <p:sldIdLst>
    <p:sldId id="1449" r:id="rId2"/>
    <p:sldId id="259" r:id="rId3"/>
    <p:sldId id="1424" r:id="rId4"/>
    <p:sldId id="1419" r:id="rId5"/>
    <p:sldId id="1433" r:id="rId6"/>
    <p:sldId id="1420" r:id="rId7"/>
    <p:sldId id="424" r:id="rId8"/>
    <p:sldId id="428" r:id="rId9"/>
    <p:sldId id="429" r:id="rId10"/>
    <p:sldId id="431" r:id="rId11"/>
    <p:sldId id="436" r:id="rId12"/>
    <p:sldId id="1425" r:id="rId13"/>
    <p:sldId id="1434" r:id="rId14"/>
    <p:sldId id="430" r:id="rId15"/>
    <p:sldId id="432" r:id="rId16"/>
    <p:sldId id="433" r:id="rId17"/>
    <p:sldId id="1428" r:id="rId18"/>
    <p:sldId id="1429" r:id="rId19"/>
    <p:sldId id="441" r:id="rId20"/>
    <p:sldId id="1435" r:id="rId21"/>
    <p:sldId id="442" r:id="rId22"/>
    <p:sldId id="1436" r:id="rId23"/>
    <p:sldId id="1437" r:id="rId24"/>
    <p:sldId id="1430" r:id="rId25"/>
    <p:sldId id="1431" r:id="rId26"/>
    <p:sldId id="143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78" d="100"/>
          <a:sy n="78" d="100"/>
        </p:scale>
        <p:origin x="66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41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137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tại</a:t>
            </a:r>
            <a:r>
              <a:rPr lang="en-US" dirty="0"/>
              <a:t> slide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“</a:t>
            </a:r>
            <a:r>
              <a:rPr lang="en-US" dirty="0" err="1"/>
              <a:t>thổi</a:t>
            </a:r>
            <a:r>
              <a:rPr lang="en-US" dirty="0"/>
              <a:t> </a:t>
            </a:r>
            <a:r>
              <a:rPr lang="en-US" dirty="0" err="1"/>
              <a:t>nến</a:t>
            </a:r>
            <a:r>
              <a:rPr lang="en-US" dirty="0"/>
              <a:t>”. 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82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43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46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.png"/><Relationship Id="rId7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27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255613" y="1648606"/>
            <a:ext cx="96808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Món quà quý nhất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nhiên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rỗng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đầy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ắp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1F7793D-0575-4D98-BA12-ACA1FFCA1F55}"/>
              </a:ext>
            </a:extLst>
          </p:cNvPr>
          <p:cNvSpPr/>
          <p:nvPr/>
        </p:nvSpPr>
        <p:spPr>
          <a:xfrm>
            <a:off x="1490411" y="1007030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7EE4829-EFFB-44D8-BBE3-248FB39E2F9F}"/>
              </a:ext>
            </a:extLst>
          </p:cNvPr>
          <p:cNvSpPr/>
          <p:nvPr/>
        </p:nvSpPr>
        <p:spPr>
          <a:xfrm>
            <a:off x="9616786" y="10513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28A64CE-6367-46BA-9D3B-2C9F59D6060C}"/>
              </a:ext>
            </a:extLst>
          </p:cNvPr>
          <p:cNvSpPr/>
          <p:nvPr/>
        </p:nvSpPr>
        <p:spPr>
          <a:xfrm>
            <a:off x="7561547" y="160960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01C7A4B-63F2-49DC-96F4-F78339EAA4CE}"/>
              </a:ext>
            </a:extLst>
          </p:cNvPr>
          <p:cNvSpPr/>
          <p:nvPr/>
        </p:nvSpPr>
        <p:spPr>
          <a:xfrm>
            <a:off x="1825162" y="2715189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36D06719-4EB2-42C0-88FF-2B103348D288}"/>
              </a:ext>
            </a:extLst>
          </p:cNvPr>
          <p:cNvSpPr/>
          <p:nvPr/>
        </p:nvSpPr>
        <p:spPr>
          <a:xfrm>
            <a:off x="1520362" y="314607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5D345478-2046-4A77-8986-1427D6976FF8}"/>
              </a:ext>
            </a:extLst>
          </p:cNvPr>
          <p:cNvSpPr/>
          <p:nvPr/>
        </p:nvSpPr>
        <p:spPr>
          <a:xfrm>
            <a:off x="1800016" y="3728053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49D1FAE-DEF9-4ECC-8631-FC1F3F3C4F5B}"/>
              </a:ext>
            </a:extLst>
          </p:cNvPr>
          <p:cNvSpPr/>
          <p:nvPr/>
        </p:nvSpPr>
        <p:spPr>
          <a:xfrm>
            <a:off x="8248873" y="36313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7B5C6DF6-44DE-442B-AF4A-978BCC9A6F0D}"/>
              </a:ext>
            </a:extLst>
          </p:cNvPr>
          <p:cNvSpPr/>
          <p:nvPr/>
        </p:nvSpPr>
        <p:spPr>
          <a:xfrm>
            <a:off x="1520362" y="471448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EC732F06-C24E-4CF6-9161-C44108ECC6E7}"/>
              </a:ext>
            </a:extLst>
          </p:cNvPr>
          <p:cNvSpPr/>
          <p:nvPr/>
        </p:nvSpPr>
        <p:spPr>
          <a:xfrm>
            <a:off x="1800016" y="52658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08B0-54C8-4D66-8C86-E08CBCE31A0D}"/>
              </a:ext>
            </a:extLst>
          </p:cNvPr>
          <p:cNvGrpSpPr/>
          <p:nvPr/>
        </p:nvGrpSpPr>
        <p:grpSpPr>
          <a:xfrm>
            <a:off x="4655610" y="5132429"/>
            <a:ext cx="502061" cy="400110"/>
            <a:chOff x="1956655" y="4447728"/>
            <a:chExt cx="502061" cy="400110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EDB713F4-97BE-4D7D-B394-FCAE5869A587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ADDAFB-6D34-4050-9AF2-C5ADF4D1B5AD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61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ử Điệu Dân Vũ Such A Happy Day Lễ Truyền Thống SVCG Phát Diệm lần thứ XI">
            <a:hlinkClick r:id="" action="ppaction://media"/>
            <a:extLst>
              <a:ext uri="{FF2B5EF4-FFF2-40B4-BE49-F238E27FC236}">
                <a16:creationId xmlns:a16="http://schemas.microsoft.com/office/drawing/2014/main" id="{81B80591-BA78-48D1-98F9-F51EBF80E2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1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424368" y="1216352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443977" y="337277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80C49A4-7029-488C-884A-07B6900E8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-653383"/>
            <a:ext cx="10927080" cy="3797721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7064DFD-5643-41A9-8453-DE88AE4C7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039" y="131363"/>
            <a:ext cx="10799260" cy="3789991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8F3C2730-FDBE-4EB2-A15B-CA81EB994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" y="1034864"/>
            <a:ext cx="10148797" cy="4413436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62A565-EA40-4F48-B473-EB26E28AC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1"/>
          <a:stretch/>
        </p:blipFill>
        <p:spPr>
          <a:xfrm>
            <a:off x="1030529" y="2529746"/>
            <a:ext cx="10447079" cy="230284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C479DDB-01DF-44DB-9F1B-04072584F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470">
            <a:off x="7128559" y="-465131"/>
            <a:ext cx="5707181" cy="2178486"/>
          </a:xfrm>
          <a:prstGeom prst="rect">
            <a:avLst/>
          </a:prstGeom>
        </p:spPr>
      </p:pic>
      <p:pic>
        <p:nvPicPr>
          <p:cNvPr id="16" name="图片 37">
            <a:extLst>
              <a:ext uri="{FF2B5EF4-FFF2-40B4-BE49-F238E27FC236}">
                <a16:creationId xmlns:a16="http://schemas.microsoft.com/office/drawing/2014/main" id="{778966BB-D8E8-4726-B369-9D06762578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-208971" y="-88937"/>
            <a:ext cx="1445829" cy="1688125"/>
          </a:xfrm>
          <a:prstGeom prst="rect">
            <a:avLst/>
          </a:prstGeom>
        </p:spPr>
      </p:pic>
      <p:pic>
        <p:nvPicPr>
          <p:cNvPr id="18" name="图片 38">
            <a:extLst>
              <a:ext uri="{FF2B5EF4-FFF2-40B4-BE49-F238E27FC236}">
                <a16:creationId xmlns:a16="http://schemas.microsoft.com/office/drawing/2014/main" id="{D9474E66-F656-4529-A452-AE49BDEDB0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219092" y="1562030"/>
            <a:ext cx="1072664" cy="14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09625"/>
            <a:ext cx="58293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838450" y="809625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82702" y="364236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9B56F9A-3346-4810-8E45-81EBEFDD7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2" r="28173" b="37148"/>
          <a:stretch/>
        </p:blipFill>
        <p:spPr>
          <a:xfrm>
            <a:off x="1028700" y="-1586833"/>
            <a:ext cx="7334250" cy="3575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b="-4709"/>
          <a:stretch/>
        </p:blipFill>
        <p:spPr>
          <a:xfrm>
            <a:off x="3311525" y="2227917"/>
            <a:ext cx="6099175" cy="4325283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A81FA3B-BBBA-4269-9DA8-C89941F68B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7" t="39965" r="32086" b="45662"/>
          <a:stretch/>
        </p:blipFill>
        <p:spPr>
          <a:xfrm>
            <a:off x="761999" y="1131673"/>
            <a:ext cx="6280986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8BB972BC-266D-42B3-9B9F-F6F88E2AF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36"/>
            <a:ext cx="12426704" cy="5404036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id="{419A9CCB-E3E9-4A3A-90FE-117D2D69C00A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83CAB647-A6D5-49D6-8938-9DD439249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5EFEBDDD-8E28-4069-9BA8-D0D953D44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687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 b="-2905"/>
          <a:stretch/>
        </p:blipFill>
        <p:spPr>
          <a:xfrm>
            <a:off x="2689225" y="1460500"/>
            <a:ext cx="6991350" cy="502919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183F28-F567-4944-94B2-03A336E93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2" b="49831"/>
          <a:stretch/>
        </p:blipFill>
        <p:spPr>
          <a:xfrm>
            <a:off x="681960" y="187714"/>
            <a:ext cx="12968164" cy="7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5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bà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915960" y="4761492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Huệ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3" name="Picture 1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B44C7E1-87FB-49D5-9AAB-59AB766D3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59781" r="41929" b="1133"/>
          <a:stretch/>
        </p:blipFill>
        <p:spPr>
          <a:xfrm>
            <a:off x="4832956" y="1478815"/>
            <a:ext cx="2787010" cy="2914650"/>
          </a:xfrm>
          <a:prstGeom prst="rect">
            <a:avLst/>
          </a:prstGeom>
        </p:spPr>
      </p:pic>
      <p:pic>
        <p:nvPicPr>
          <p:cNvPr id="14" name="Picture 1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AD0FBBD-58DB-4967-81BB-076296DCD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71792" r="19877"/>
          <a:stretch/>
        </p:blipFill>
        <p:spPr>
          <a:xfrm>
            <a:off x="8915960" y="2039407"/>
            <a:ext cx="1752040" cy="23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6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ng Birthday Cake Vector Material Png Download - Happy Birthday Sister  Shaheen, Transparent Png - kindpng">
            <a:extLst>
              <a:ext uri="{FF2B5EF4-FFF2-40B4-BE49-F238E27FC236}">
                <a16:creationId xmlns:a16="http://schemas.microsoft.com/office/drawing/2014/main" id="{43CC8F9B-421B-409A-8310-B984B94D4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95" b="3799"/>
          <a:stretch/>
        </p:blipFill>
        <p:spPr bwMode="auto">
          <a:xfrm>
            <a:off x="2487303" y="1828800"/>
            <a:ext cx="6702425" cy="446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B17CA6-26E3-4AFB-A114-79F7B458ECE9}"/>
              </a:ext>
            </a:extLst>
          </p:cNvPr>
          <p:cNvGrpSpPr/>
          <p:nvPr/>
        </p:nvGrpSpPr>
        <p:grpSpPr>
          <a:xfrm>
            <a:off x="2088277" y="6858000"/>
            <a:ext cx="8015445" cy="3805349"/>
            <a:chOff x="1969213" y="-2248978"/>
            <a:chExt cx="8015445" cy="3805349"/>
          </a:xfrm>
        </p:grpSpPr>
        <p:pic>
          <p:nvPicPr>
            <p:cNvPr id="7" name="Picture 6" descr="A person holding a bunch of balloons&#10;&#10;Description automatically generated with low confidence">
              <a:extLst>
                <a:ext uri="{FF2B5EF4-FFF2-40B4-BE49-F238E27FC236}">
                  <a16:creationId xmlns:a16="http://schemas.microsoft.com/office/drawing/2014/main" id="{D2F6AEC3-A7A1-4022-8A63-7348BAB55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213" y="-2248978"/>
              <a:ext cx="8015445" cy="38053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7EEFBD-195B-49AF-BE6B-1AEF4EDCDE6D}"/>
                </a:ext>
              </a:extLst>
            </p:cNvPr>
            <p:cNvSpPr txBox="1"/>
            <p:nvPr/>
          </p:nvSpPr>
          <p:spPr>
            <a:xfrm>
              <a:off x="3460861" y="442452"/>
              <a:ext cx="50321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</a:rPr>
                <a:t>Cùng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thổi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nến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nào</a:t>
              </a:r>
              <a:r>
                <a:rPr lang="en-US" sz="40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0EEC289-BDE4-4197-A610-F158CC54B6E8}"/>
              </a:ext>
            </a:extLst>
          </p:cNvPr>
          <p:cNvSpPr/>
          <p:nvPr/>
        </p:nvSpPr>
        <p:spPr>
          <a:xfrm>
            <a:off x="4940300" y="207010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7A3595-24CB-49F5-863D-09D8CE0F888E}"/>
              </a:ext>
            </a:extLst>
          </p:cNvPr>
          <p:cNvSpPr/>
          <p:nvPr/>
        </p:nvSpPr>
        <p:spPr>
          <a:xfrm>
            <a:off x="5702300" y="178435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EE8CA6-09AE-4F7D-AEF1-78FEDD70416F}"/>
              </a:ext>
            </a:extLst>
          </p:cNvPr>
          <p:cNvSpPr/>
          <p:nvPr/>
        </p:nvSpPr>
        <p:spPr>
          <a:xfrm>
            <a:off x="6610659" y="200025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2186BB3A-6D7C-49BD-A53B-EA1D20921E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t="25638" r="35573" b="11934"/>
          <a:stretch/>
        </p:blipFill>
        <p:spPr>
          <a:xfrm>
            <a:off x="4607654" y="1516947"/>
            <a:ext cx="1094646" cy="1420963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56BAEDD8-F5DF-4E52-BC93-7A3A4ECC2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r="35573"/>
          <a:stretch/>
        </p:blipFill>
        <p:spPr>
          <a:xfrm>
            <a:off x="5447412" y="722669"/>
            <a:ext cx="1021159" cy="2123361"/>
          </a:xfrm>
          <a:prstGeom prst="rect">
            <a:avLst/>
          </a:prstGeom>
        </p:spPr>
      </p:pic>
      <p:pic>
        <p:nvPicPr>
          <p:cNvPr id="28" name="Picture 27">
            <a:hlinkClick r:id="rId9" action="ppaction://hlinksldjump"/>
            <a:extLst>
              <a:ext uri="{FF2B5EF4-FFF2-40B4-BE49-F238E27FC236}">
                <a16:creationId xmlns:a16="http://schemas.microsoft.com/office/drawing/2014/main" id="{251E842B-4D74-4859-9008-F8BB6ACF6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1" r="36401"/>
          <a:stretch/>
        </p:blipFill>
        <p:spPr>
          <a:xfrm rot="21338593">
            <a:off x="6216526" y="858609"/>
            <a:ext cx="1013866" cy="2236664"/>
          </a:xfrm>
          <a:prstGeom prst="rect">
            <a:avLst/>
          </a:prstGeom>
        </p:spPr>
      </p:pic>
      <p:pic>
        <p:nvPicPr>
          <p:cNvPr id="29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17925994-7EDF-41DA-8EEF-5F1BF2B3D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674303"/>
            <a:ext cx="1614654" cy="161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-1.33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92FC58-B214-4F1E-9C92-D8F0FAF4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29672"/>
          <a:stretch/>
        </p:blipFill>
        <p:spPr>
          <a:xfrm>
            <a:off x="-453538" y="1893443"/>
            <a:ext cx="13099074" cy="2728213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6F7303B-77B5-483B-BDF4-1E56AC0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6" b="89644"/>
          <a:stretch/>
        </p:blipFill>
        <p:spPr>
          <a:xfrm>
            <a:off x="831309" y="306966"/>
            <a:ext cx="7410992" cy="1204669"/>
          </a:xfrm>
          <a:prstGeom prst="rect">
            <a:avLst/>
          </a:prstGeom>
        </p:spPr>
      </p:pic>
      <p:pic>
        <p:nvPicPr>
          <p:cNvPr id="15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C0CF56FE-98F2-4C09-BEC2-6D35D413AC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4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92FC58-B214-4F1E-9C92-D8F0FAF4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70958" r="-1297" b="5184"/>
          <a:stretch/>
        </p:blipFill>
        <p:spPr>
          <a:xfrm>
            <a:off x="-301138" y="1635733"/>
            <a:ext cx="13099074" cy="3452921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6F7303B-77B5-483B-BDF4-1E56AC0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8" b="89644"/>
          <a:stretch/>
        </p:blipFill>
        <p:spPr>
          <a:xfrm>
            <a:off x="831309" y="306966"/>
            <a:ext cx="2197642" cy="1204670"/>
          </a:xfrm>
          <a:prstGeom prst="rect">
            <a:avLst/>
          </a:prstGeom>
        </p:spPr>
      </p:pic>
      <p:pic>
        <p:nvPicPr>
          <p:cNvPr id="15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C0CF56FE-98F2-4C09-BEC2-6D35D413AC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6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2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84341" y="1552839"/>
            <a:ext cx="6787661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62AEA91-78E8-40E7-A5B5-128C1CF96B2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132927F2-085E-4439-9C5C-43D8793CAC10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461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Chuột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con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có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gì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đáng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yêu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227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3AF12-B45E-48A9-8B4C-043615D78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4" b="-514"/>
          <a:stretch/>
        </p:blipFill>
        <p:spPr>
          <a:xfrm>
            <a:off x="1866900" y="427903"/>
            <a:ext cx="8166100" cy="581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2116</TotalTime>
  <Words>132</Words>
  <Application>Microsoft Office PowerPoint</Application>
  <PresentationFormat>Màn hình rộng</PresentationFormat>
  <Paragraphs>46</Paragraphs>
  <Slides>26</Slides>
  <Notes>16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34" baseType="lpstr">
      <vt:lpstr>宋体</vt:lpstr>
      <vt:lpstr>Arial</vt:lpstr>
      <vt:lpstr>Calibri</vt:lpstr>
      <vt:lpstr>Times New Roman</vt:lpstr>
      <vt:lpstr>UTM Avo</vt:lpstr>
      <vt:lpstr>方正静蕾简体</vt:lpstr>
      <vt:lpstr>汉仪喵小姐简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118</cp:revision>
  <dcterms:created xsi:type="dcterms:W3CDTF">2021-10-30T04:56:06Z</dcterms:created>
  <dcterms:modified xsi:type="dcterms:W3CDTF">2025-03-28T07:28:30Z</dcterms:modified>
</cp:coreProperties>
</file>