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11"/>
  </p:notesMasterIdLst>
  <p:sldIdLst>
    <p:sldId id="475" r:id="rId3"/>
    <p:sldId id="476" r:id="rId4"/>
    <p:sldId id="482" r:id="rId5"/>
    <p:sldId id="477" r:id="rId6"/>
    <p:sldId id="481" r:id="rId7"/>
    <p:sldId id="480" r:id="rId8"/>
    <p:sldId id="478" r:id="rId9"/>
    <p:sldId id="4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E11F69"/>
    <a:srgbClr val="FF00FF"/>
    <a:srgbClr val="F298D6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950" autoAdjust="0"/>
  </p:normalViewPr>
  <p:slideViewPr>
    <p:cSldViewPr snapToGrid="0">
      <p:cViewPr varScale="1">
        <p:scale>
          <a:sx n="73" d="100"/>
          <a:sy n="73" d="100"/>
        </p:scale>
        <p:origin x="1070" y="62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42" y="1993458"/>
            <a:ext cx="12192000" cy="19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  <a:cs typeface="Times New Roman" panose="02020603050405020304" pitchFamily="18" charset="0"/>
              </a:rPr>
              <a:t>ĐIỆP TỪ, ĐIỆP NGỮ </a:t>
            </a:r>
          </a:p>
        </p:txBody>
      </p:sp>
      <p:pic>
        <p:nvPicPr>
          <p:cNvPr id="7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ách giáo khoa THPT 2018">
            <a:extLst>
              <a:ext uri="{FF2B5EF4-FFF2-40B4-BE49-F238E27FC236}">
                <a16:creationId xmlns:a16="http://schemas.microsoft.com/office/drawing/2014/main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77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546" y="1571019"/>
            <a:ext cx="613689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.com - Người tôi yêu tôi thương Lyric_4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82536" y="1070491"/>
            <a:ext cx="92746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880" algn="just">
              <a:lnSpc>
                <a:spcPct val="150000"/>
              </a:lnSpc>
              <a:spcAft>
                <a:spcPts val="800"/>
              </a:spcAft>
              <a:tabLst>
                <a:tab pos="494665" algn="l"/>
              </a:tabLst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63134" y="1913760"/>
            <a:ext cx="9169818" cy="834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82880" algn="just">
              <a:lnSpc>
                <a:spcPct val="150000"/>
              </a:lnSpc>
              <a:spcAft>
                <a:spcPts val="800"/>
              </a:spcAft>
              <a:tabLst>
                <a:tab pos="494665" algn="l"/>
              </a:tabLst>
            </a:pP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82536" y="3051548"/>
            <a:ext cx="9771265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82880" algn="just">
              <a:lnSpc>
                <a:spcPct val="150000"/>
              </a:lnSpc>
              <a:spcAft>
                <a:spcPts val="800"/>
              </a:spcAft>
              <a:tabLst>
                <a:tab pos="494665" algn="l"/>
              </a:tabLs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1172" y="4255288"/>
            <a:ext cx="9429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lặp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36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50852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7892" y="2047034"/>
            <a:ext cx="10822835" cy="834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spc="-10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(BT </a:t>
            </a:r>
            <a:r>
              <a:rPr lang="en-US" sz="3600" b="1" spc="-2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28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7892" y="3159478"/>
            <a:ext cx="9945030" cy="834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463550" algn="l"/>
              </a:tabLst>
            </a:pP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spc="-10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(BT </a:t>
            </a:r>
            <a:r>
              <a:rPr lang="en-US" sz="3600" b="1" spc="-25" dirty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8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7892" y="1156549"/>
            <a:ext cx="3304831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40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40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1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3678" y="1830450"/>
            <a:ext cx="108053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5400" b="1" spc="-6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spc="-1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5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.com - Người tôi yêu tôi thương Lyric_4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25: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TUẦN LỄ VÀNG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3" y="2076801"/>
            <a:ext cx="12192000" cy="19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 VIẾT 2: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TRẢ BÀI VĂN TẢ PHONG CẢNH</a:t>
            </a:r>
          </a:p>
        </p:txBody>
      </p:sp>
      <p:pic>
        <p:nvPicPr>
          <p:cNvPr id="7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ách giáo khoa THPT 2018">
            <a:extLst>
              <a:ext uri="{FF2B5EF4-FFF2-40B4-BE49-F238E27FC236}">
                <a16:creationId xmlns:a16="http://schemas.microsoft.com/office/drawing/2014/main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7970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850</TotalTime>
  <Words>198</Words>
  <Application>Microsoft Office PowerPoint</Application>
  <PresentationFormat>Widescreen</PresentationFormat>
  <Paragraphs>28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Showcard Gothic</vt:lpstr>
      <vt:lpstr>Sitka Display</vt:lpstr>
      <vt:lpstr>Times New Roman</vt:lpstr>
      <vt:lpstr>UTM Avo</vt:lpstr>
      <vt:lpstr>UTM Guanine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Huong</cp:lastModifiedBy>
  <cp:revision>138</cp:revision>
  <dcterms:created xsi:type="dcterms:W3CDTF">2023-03-05T01:12:00Z</dcterms:created>
  <dcterms:modified xsi:type="dcterms:W3CDTF">2025-03-28T07:31:56Z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