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14"/>
  </p:notesMasterIdLst>
  <p:sldIdLst>
    <p:sldId id="447" r:id="rId5"/>
    <p:sldId id="430" r:id="rId6"/>
    <p:sldId id="441" r:id="rId7"/>
    <p:sldId id="448" r:id="rId8"/>
    <p:sldId id="442" r:id="rId9"/>
    <p:sldId id="443" r:id="rId10"/>
    <p:sldId id="444" r:id="rId11"/>
    <p:sldId id="449" r:id="rId12"/>
    <p:sldId id="438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E181"/>
    <a:srgbClr val="FFCB25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48FAE0-70A0-4F13-9CFF-856A5DC751AB}" v="3" dt="2022-08-27T05:01:57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9290" autoAdjust="0"/>
  </p:normalViewPr>
  <p:slideViewPr>
    <p:cSldViewPr>
      <p:cViewPr varScale="1">
        <p:scale>
          <a:sx n="54" d="100"/>
          <a:sy n="54" d="100"/>
        </p:scale>
        <p:origin x="618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0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49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54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2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80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28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46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1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71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23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6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15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05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2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62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62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1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4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24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33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5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227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61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03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3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31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75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5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63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91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41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44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0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8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7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84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5.jp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png"/><Relationship Id="rId18" Type="http://schemas.microsoft.com/office/2007/relationships/hdphoto" Target="../media/hdphoto9.wdp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microsoft.com/office/2007/relationships/hdphoto" Target="../media/hdphoto6.wdp"/><Relationship Id="rId17" Type="http://schemas.openxmlformats.org/officeDocument/2006/relationships/image" Target="../media/image15.png"/><Relationship Id="rId2" Type="http://schemas.openxmlformats.org/officeDocument/2006/relationships/image" Target="../media/image5.jp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12.png"/><Relationship Id="rId24" Type="http://schemas.microsoft.com/office/2007/relationships/hdphoto" Target="../media/hdphoto12.wdp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microsoft.com/office/2007/relationships/hdphoto" Target="../media/hdphoto5.wdp"/><Relationship Id="rId19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1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Van%20dung/Cau%204.pptx" TargetMode="External"/><Relationship Id="rId13" Type="http://schemas.openxmlformats.org/officeDocument/2006/relationships/image" Target="../media/image28.jpeg"/><Relationship Id="rId3" Type="http://schemas.openxmlformats.org/officeDocument/2006/relationships/image" Target="../media/image5.jpg"/><Relationship Id="rId7" Type="http://schemas.openxmlformats.org/officeDocument/2006/relationships/image" Target="../media/image24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n%20dung/Cau%203.pptx" TargetMode="External"/><Relationship Id="rId11" Type="http://schemas.openxmlformats.org/officeDocument/2006/relationships/image" Target="../media/image26.jpeg"/><Relationship Id="rId5" Type="http://schemas.openxmlformats.org/officeDocument/2006/relationships/image" Target="../media/image23.jpeg"/><Relationship Id="rId15" Type="http://schemas.openxmlformats.org/officeDocument/2006/relationships/image" Target="../media/image30.jpeg"/><Relationship Id="rId10" Type="http://schemas.openxmlformats.org/officeDocument/2006/relationships/hyperlink" Target="Van%20dung/Cau%201.pptx" TargetMode="External"/><Relationship Id="rId4" Type="http://schemas.openxmlformats.org/officeDocument/2006/relationships/hyperlink" Target="Van%20dung/Cau%202.pptx" TargetMode="External"/><Relationship Id="rId9" Type="http://schemas.openxmlformats.org/officeDocument/2006/relationships/image" Target="../media/image25.jpeg"/><Relationship Id="rId1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746919" y="1524000"/>
            <a:ext cx="138684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HOẠT ĐỘNG SẢN XUẤT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NGHIỆP VÀ THỦ CÔNG (T2)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099511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hat Cháu yêu cô chú công nhâ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6276638" cy="914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585119" y="1524000"/>
            <a:ext cx="13863023" cy="881723"/>
            <a:chOff x="1551146" y="2394877"/>
            <a:chExt cx="13863023" cy="881723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96" b="100000" l="0" r="97131">
                          <a14:foregroundMark x1="31967" y1="22749" x2="29098" y2="30806"/>
                          <a14:foregroundMark x1="29098" y1="30806" x2="29098" y2="49763"/>
                          <a14:foregroundMark x1="29098" y1="49763" x2="76230" y2="53081"/>
                          <a14:foregroundMark x1="76230" y1="53081" x2="65164" y2="77251"/>
                          <a14:foregroundMark x1="65164" y1="77251" x2="81967" y2="32227"/>
                          <a14:foregroundMark x1="81967" y1="32227" x2="37705" y2="469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146" y="2394877"/>
              <a:ext cx="1019623" cy="881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2575719" y="2554069"/>
              <a:ext cx="12838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489964" y="2362200"/>
            <a:ext cx="14192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972" y1="2188" x2="20035" y2="1532"/>
                        <a14:foregroundMark x1="20035" y1="1532" x2="91883" y2="1532"/>
                        <a14:foregroundMark x1="91883" y1="1532" x2="97237" y2="6127"/>
                        <a14:foregroundMark x1="97237" y1="6127" x2="97237" y2="84026"/>
                        <a14:foregroundMark x1="97237" y1="84026" x2="94646" y2="88621"/>
                        <a14:foregroundMark x1="94646" y1="88621" x2="57513" y2="88184"/>
                        <a14:foregroundMark x1="57513" y1="88184" x2="54231" y2="96718"/>
                        <a14:foregroundMark x1="54231" y1="96718" x2="48532" y2="97812"/>
                        <a14:foregroundMark x1="48532" y1="97812" x2="43523" y2="88184"/>
                        <a14:foregroundMark x1="43523" y1="88184" x2="47150" y2="97155"/>
                        <a14:foregroundMark x1="48187" y1="96718" x2="50950" y2="89716"/>
                        <a14:foregroundMark x1="50950" y1="89716" x2="43523" y2="88621"/>
                        <a14:foregroundMark x1="43523" y1="88621" x2="3454" y2="87746"/>
                        <a14:foregroundMark x1="3454" y1="87746" x2="1382" y2="84026"/>
                        <a14:foregroundMark x1="1382" y1="84026" x2="1900" y2="6346"/>
                        <a14:foregroundMark x1="1900" y1="6346" x2="4836" y2="1751"/>
                        <a14:foregroundMark x1="4836" y1="1751" x2="93955" y2="86214"/>
                        <a14:foregroundMark x1="93955" y1="86214" x2="7254" y2="81182"/>
                        <a14:foregroundMark x1="7254" y1="81182" x2="34542" y2="5252"/>
                        <a14:foregroundMark x1="34542" y1="5252" x2="88428" y2="21444"/>
                        <a14:foregroundMark x1="88428" y1="21444" x2="88428" y2="21444"/>
                        <a14:backgroundMark x1="4318" y1="1094" x2="91192" y2="656"/>
                        <a14:backgroundMark x1="1382" y1="21007" x2="691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919" y="5762167"/>
            <a:ext cx="3021905" cy="206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9" y="5757656"/>
            <a:ext cx="3027124" cy="206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5" b="100000" l="0" r="99654">
                        <a14:foregroundMark x1="4152" y1="2826" x2="90138" y2="2391"/>
                        <a14:foregroundMark x1="90138" y1="2391" x2="11765" y2="2174"/>
                        <a14:foregroundMark x1="11765" y1="2174" x2="3979" y2="3913"/>
                        <a14:foregroundMark x1="3979" y1="3913" x2="1730" y2="6957"/>
                        <a14:foregroundMark x1="1730" y1="6957" x2="55017" y2="86739"/>
                        <a14:foregroundMark x1="55017" y1="86739" x2="55017" y2="86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16" y="5748634"/>
            <a:ext cx="3016686" cy="207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658">
                        <a14:foregroundMark x1="4452" y1="1751" x2="95034" y2="2188"/>
                        <a14:foregroundMark x1="95034" y1="2188" x2="96918" y2="10284"/>
                        <a14:foregroundMark x1="96918" y1="10284" x2="96404" y2="84245"/>
                        <a14:foregroundMark x1="96404" y1="84245" x2="93664" y2="87746"/>
                        <a14:foregroundMark x1="93664" y1="87746" x2="57021" y2="87746"/>
                        <a14:foregroundMark x1="57021" y1="87746" x2="91096" y2="88621"/>
                        <a14:foregroundMark x1="91096" y1="88621" x2="52568" y2="87527"/>
                        <a14:foregroundMark x1="52568" y1="87527" x2="52568" y2="97155"/>
                        <a14:foregroundMark x1="52568" y1="97155" x2="56678" y2="89059"/>
                        <a14:foregroundMark x1="56678" y1="89059" x2="42808" y2="89059"/>
                        <a14:foregroundMark x1="42808" y1="89059" x2="3938" y2="88184"/>
                        <a14:foregroundMark x1="3938" y1="88184" x2="1884" y2="83589"/>
                        <a14:foregroundMark x1="1884" y1="83589" x2="1884" y2="5252"/>
                        <a14:foregroundMark x1="1712" y1="5252" x2="4795" y2="1751"/>
                        <a14:foregroundMark x1="42808" y1="89278" x2="46233" y2="95842"/>
                        <a14:foregroundMark x1="46233" y1="95842" x2="52226" y2="96718"/>
                        <a14:backgroundMark x1="5479" y1="656" x2="47774" y2="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5762167"/>
            <a:ext cx="3048000" cy="206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72" r="100000">
                        <a14:foregroundMark x1="3259" y1="87527" x2="42196" y2="89278"/>
                        <a14:foregroundMark x1="42196" y1="89278" x2="6690" y2="88184"/>
                        <a14:foregroundMark x1="6690" y1="88184" x2="3774" y2="87527"/>
                        <a14:foregroundMark x1="3774" y1="87527" x2="1715" y2="83589"/>
                        <a14:foregroundMark x1="1715" y1="83589" x2="1201" y2="5689"/>
                        <a14:foregroundMark x1="1201" y1="5689" x2="9262" y2="1532"/>
                        <a14:foregroundMark x1="9262" y1="1532" x2="76672" y2="1751"/>
                        <a14:foregroundMark x1="76672" y1="1751" x2="95026" y2="3063"/>
                        <a14:foregroundMark x1="95026" y1="3063" x2="96569" y2="7221"/>
                        <a14:foregroundMark x1="96569" y1="7221" x2="96055" y2="84026"/>
                        <a14:foregroundMark x1="96055" y1="84026" x2="92624" y2="87746"/>
                        <a14:foregroundMark x1="92624" y1="87746" x2="91081" y2="88621"/>
                        <a14:foregroundMark x1="91081" y1="88621" x2="56604" y2="89059"/>
                        <a14:foregroundMark x1="56604" y1="89059" x2="53516" y2="81182"/>
                        <a14:foregroundMark x1="53516" y1="81182" x2="46655" y2="93217"/>
                        <a14:foregroundMark x1="46827" y1="93217" x2="45111" y2="95186"/>
                        <a14:foregroundMark x1="45111" y1="95186" x2="54717" y2="94748"/>
                        <a14:foregroundMark x1="47341" y1="97812" x2="52830" y2="97155"/>
                        <a14:backgroundMark x1="1201" y1="3282" x2="172" y2="64333"/>
                        <a14:backgroundMark x1="3602" y1="1532" x2="85763" y2="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703" y="3686552"/>
            <a:ext cx="3042782" cy="206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069" y1="84498" x2="2069" y2="8734"/>
                        <a14:foregroundMark x1="2069" y1="8734" x2="6552" y2="2183"/>
                        <a14:foregroundMark x1="6552" y1="2183" x2="93276" y2="2620"/>
                        <a14:foregroundMark x1="93276" y1="2620" x2="96724" y2="8734"/>
                        <a14:foregroundMark x1="96724" y1="8734" x2="95690" y2="84498"/>
                        <a14:foregroundMark x1="95690" y1="84498" x2="53276" y2="87991"/>
                        <a14:foregroundMark x1="53276" y1="87991" x2="5517" y2="87991"/>
                        <a14:foregroundMark x1="5517" y1="87991" x2="2069" y2="84934"/>
                        <a14:foregroundMark x1="39655" y1="89083" x2="43103" y2="96070"/>
                        <a14:foregroundMark x1="43103" y1="96070" x2="53103" y2="92358"/>
                        <a14:foregroundMark x1="1552" y1="5677" x2="4483" y2="1747"/>
                        <a14:foregroundMark x1="4483" y1="1747" x2="6379" y2="3712"/>
                        <a14:foregroundMark x1="56034" y1="87991" x2="94655" y2="87991"/>
                        <a14:foregroundMark x1="95690" y1="87991" x2="97241" y2="83843"/>
                        <a14:foregroundMark x1="97241" y1="83843" x2="96897" y2="22926"/>
                        <a14:foregroundMark x1="96897" y1="22926" x2="96897" y2="7642"/>
                        <a14:backgroundMark x1="39483" y1="1528" x2="69138" y2="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913" y="3686552"/>
            <a:ext cx="3027124" cy="206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045" y1="2217" x2="93092" y2="2661"/>
                        <a14:foregroundMark x1="93092" y1="2661" x2="96546" y2="6652"/>
                        <a14:foregroundMark x1="96546" y1="6652" x2="96373" y2="85809"/>
                        <a14:foregroundMark x1="96373" y1="85809" x2="92055" y2="88914"/>
                        <a14:foregroundMark x1="92055" y1="88914" x2="56131" y2="89800"/>
                        <a14:foregroundMark x1="56131" y1="89800" x2="5527" y2="88692"/>
                        <a14:foregroundMark x1="5527" y1="88692" x2="2418" y2="85809"/>
                        <a14:foregroundMark x1="2418" y1="85809" x2="1900" y2="8426"/>
                        <a14:foregroundMark x1="1900" y1="8426" x2="5872" y2="2217"/>
                        <a14:foregroundMark x1="5872" y1="2217" x2="2073" y2="4656"/>
                        <a14:foregroundMark x1="2073" y1="4656" x2="31261" y2="17517"/>
                        <a14:foregroundMark x1="31261" y1="17517" x2="83420" y2="12417"/>
                        <a14:foregroundMark x1="83420" y1="12417" x2="22453" y2="4656"/>
                        <a14:foregroundMark x1="22625" y1="4656" x2="92919" y2="52328"/>
                        <a14:foregroundMark x1="92919" y1="52328" x2="92919" y2="19512"/>
                        <a14:foregroundMark x1="92919" y1="19512" x2="84974" y2="5765"/>
                        <a14:foregroundMark x1="84974" y1="5765" x2="81520" y2="37916"/>
                        <a14:foregroundMark x1="81520" y1="37916" x2="82038" y2="84257"/>
                        <a14:foregroundMark x1="82383" y1="84257" x2="33161" y2="83149"/>
                        <a14:foregroundMark x1="33161" y1="83149" x2="45078" y2="73836"/>
                        <a14:foregroundMark x1="1382" y1="82262" x2="1900" y2="42572"/>
                        <a14:foregroundMark x1="42660" y1="90466" x2="50086" y2="98004"/>
                        <a14:foregroundMark x1="50086" y1="98004" x2="44214" y2="95565"/>
                        <a14:foregroundMark x1="44041" y1="95344" x2="55095" y2="94013"/>
                        <a14:foregroundMark x1="54750" y1="94013" x2="49050" y2="98448"/>
                        <a14:foregroundMark x1="50086" y1="98004" x2="53713" y2="9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40" y="3686552"/>
            <a:ext cx="3021905" cy="203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138" y1="18421" x2="80517" y2="8553"/>
                        <a14:foregroundMark x1="80517" y1="8553" x2="95000" y2="40132"/>
                        <a14:foregroundMark x1="95000" y1="40132" x2="94138" y2="84649"/>
                        <a14:foregroundMark x1="94828" y1="86184" x2="5690" y2="82675"/>
                        <a14:foregroundMark x1="5690" y1="82675" x2="6034" y2="83114"/>
                        <a14:foregroundMark x1="2759" y1="81579" x2="2759" y2="6798"/>
                        <a14:foregroundMark x1="2759" y1="6798" x2="7586" y2="2851"/>
                        <a14:foregroundMark x1="7586" y1="2851" x2="94655" y2="3070"/>
                        <a14:foregroundMark x1="94655" y1="3070" x2="97069" y2="6579"/>
                        <a14:foregroundMark x1="97069" y1="6579" x2="97414" y2="85307"/>
                        <a14:foregroundMark x1="97414" y1="85307" x2="92759" y2="88377"/>
                        <a14:foregroundMark x1="92759" y1="88377" x2="58276" y2="88596"/>
                        <a14:foregroundMark x1="58276" y1="88596" x2="58276" y2="88596"/>
                        <a14:foregroundMark x1="47241" y1="87719" x2="51897" y2="92544"/>
                        <a14:foregroundMark x1="51897" y1="92544" x2="49655" y2="97149"/>
                        <a14:foregroundMark x1="49655" y1="97149" x2="55000" y2="94737"/>
                        <a14:foregroundMark x1="55000" y1="94737" x2="57069" y2="89254"/>
                        <a14:foregroundMark x1="57069" y1="89254" x2="42759" y2="89254"/>
                        <a14:foregroundMark x1="42759" y1="89254" x2="47759" y2="96930"/>
                        <a14:foregroundMark x1="47759" y1="96930" x2="50690" y2="97149"/>
                        <a14:foregroundMark x1="50690" y1="97149" x2="43448" y2="92544"/>
                        <a14:foregroundMark x1="43448" y1="92544" x2="45862" y2="95395"/>
                        <a14:foregroundMark x1="45862" y1="95395" x2="42931" y2="88816"/>
                        <a14:foregroundMark x1="42931" y1="88816" x2="6552" y2="88816"/>
                        <a14:foregroundMark x1="6552" y1="88816" x2="3103" y2="84868"/>
                        <a14:foregroundMark x1="3103" y1="84868" x2="2931" y2="80921"/>
                        <a14:foregroundMark x1="2931" y1="80482" x2="2759" y2="84649"/>
                        <a14:foregroundMark x1="2241" y1="75000" x2="1897" y2="49781"/>
                        <a14:foregroundMark x1="2069" y1="14254" x2="2069" y2="49781"/>
                        <a14:foregroundMark x1="2069" y1="49781" x2="2586" y2="5263"/>
                        <a14:foregroundMark x1="2586" y1="5263" x2="8621" y2="2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48" y="3686552"/>
            <a:ext cx="3027124" cy="205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5993" y1="12975" x2="72260" y2="2685"/>
                        <a14:foregroundMark x1="72260" y1="2685" x2="88527" y2="11409"/>
                        <a14:foregroundMark x1="88527" y1="11409" x2="93151" y2="81208"/>
                        <a14:foregroundMark x1="93151" y1="82774" x2="94863" y2="58389"/>
                        <a14:foregroundMark x1="94863" y1="58389" x2="96062" y2="32215"/>
                        <a14:foregroundMark x1="93664" y1="35794" x2="79281" y2="82774"/>
                        <a14:foregroundMark x1="79281" y1="82774" x2="85103" y2="82774"/>
                        <a14:foregroundMark x1="85103" y1="82774" x2="71233" y2="83669"/>
                        <a14:foregroundMark x1="71233" y1="83669" x2="20377" y2="81879"/>
                        <a14:foregroundMark x1="20377" y1="81879" x2="8219" y2="76734"/>
                        <a14:foregroundMark x1="8219" y1="76734" x2="5993" y2="19239"/>
                        <a14:foregroundMark x1="5993" y1="19239" x2="2568" y2="36689"/>
                        <a14:foregroundMark x1="2568" y1="36689" x2="10103" y2="6040"/>
                        <a14:foregroundMark x1="10103" y1="6040" x2="28425" y2="4251"/>
                        <a14:foregroundMark x1="68836" y1="18345" x2="90240" y2="6935"/>
                        <a14:foregroundMark x1="4281" y1="4474" x2="4281" y2="4474"/>
                        <a14:foregroundMark x1="3767" y1="4698" x2="2397" y2="6935"/>
                        <a14:foregroundMark x1="22774" y1="2461" x2="26884" y2="2237"/>
                        <a14:foregroundMark x1="27055" y1="1566" x2="29452" y2="1790"/>
                        <a14:foregroundMark x1="29452" y1="1790" x2="36644" y2="1790"/>
                        <a14:foregroundMark x1="36644" y1="1790" x2="52740" y2="1566"/>
                        <a14:foregroundMark x1="52740" y1="1566" x2="68151" y2="1790"/>
                        <a14:foregroundMark x1="95205" y1="3132" x2="96918" y2="12304"/>
                        <a14:foregroundMark x1="96918" y1="12304" x2="96918" y2="31544"/>
                        <a14:foregroundMark x1="96575" y1="32438" x2="96233" y2="5145"/>
                        <a14:foregroundMark x1="96233" y1="5145" x2="92808" y2="1566"/>
                        <a14:foregroundMark x1="92808" y1="1566" x2="93322" y2="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" y="3686552"/>
            <a:ext cx="3048000" cy="201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249" y1="3139" x2="95952" y2="3587"/>
                        <a14:foregroundMark x1="95952" y1="3587" x2="96402" y2="86547"/>
                        <a14:foregroundMark x1="96402" y1="86547" x2="96552" y2="5830"/>
                        <a14:foregroundMark x1="96552" y1="5830" x2="1499" y2="88341"/>
                        <a14:foregroundMark x1="1499" y1="88341" x2="95952" y2="87892"/>
                        <a14:foregroundMark x1="95952" y1="87892" x2="750" y2="8072"/>
                        <a14:foregroundMark x1="96852" y1="85202" x2="96852" y2="47085"/>
                        <a14:foregroundMark x1="1049" y1="10762" x2="900" y2="87892"/>
                        <a14:backgroundMark x1="750" y1="3587" x2="10795" y2="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19" y="7924799"/>
            <a:ext cx="4038600" cy="122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89" b="100000" l="0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519" y="7877552"/>
            <a:ext cx="4117582" cy="141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1803E-6 -3.05556E-6 L 0.589 0.4147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50" y="207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0773E-7 0 L 2.10773E-7 0.4208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03E-6 -4.72222E-6 L -0.19359 0.4220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0" y="210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863E-6 2.77778E-6 L -0.38778 0.4288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9" y="214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5746E-6 -3.61111E-6 L -0.58734 0.4206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72" y="210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358E-6 -3.33333E-6 L 0.10305 0.1937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2" y="96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4481E-6 1.11111E-6 L -0.09211 0.1944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6" y="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2404E-6 2.77778E-7 L -0.29147 0.1855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8" y="92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1288E-6 -3.33333E-6 L -0.09749 0.1854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9" y="92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72" y1="2188" x2="20035" y2="1532"/>
                        <a14:foregroundMark x1="20035" y1="1532" x2="91883" y2="1532"/>
                        <a14:foregroundMark x1="91883" y1="1532" x2="97237" y2="6127"/>
                        <a14:foregroundMark x1="97237" y1="6127" x2="97237" y2="84026"/>
                        <a14:foregroundMark x1="97237" y1="84026" x2="94646" y2="88621"/>
                        <a14:foregroundMark x1="94646" y1="88621" x2="57513" y2="88184"/>
                        <a14:foregroundMark x1="57513" y1="88184" x2="54231" y2="96718"/>
                        <a14:foregroundMark x1="54231" y1="96718" x2="48532" y2="97812"/>
                        <a14:foregroundMark x1="48532" y1="97812" x2="43523" y2="88184"/>
                        <a14:foregroundMark x1="43523" y1="88184" x2="47150" y2="97155"/>
                        <a14:foregroundMark x1="48187" y1="96718" x2="50950" y2="89716"/>
                        <a14:foregroundMark x1="50950" y1="89716" x2="43523" y2="88621"/>
                        <a14:foregroundMark x1="43523" y1="88621" x2="3454" y2="87746"/>
                        <a14:foregroundMark x1="3454" y1="87746" x2="1382" y2="84026"/>
                        <a14:foregroundMark x1="1382" y1="84026" x2="1900" y2="6346"/>
                        <a14:foregroundMark x1="1900" y1="6346" x2="4836" y2="1751"/>
                        <a14:foregroundMark x1="4836" y1="1751" x2="93955" y2="86214"/>
                        <a14:foregroundMark x1="93955" y1="86214" x2="7254" y2="81182"/>
                        <a14:foregroundMark x1="7254" y1="81182" x2="34542" y2="5252"/>
                        <a14:foregroundMark x1="34542" y1="5252" x2="88428" y2="21444"/>
                        <a14:foregroundMark x1="88428" y1="21444" x2="88428" y2="21444"/>
                        <a14:backgroundMark x1="4318" y1="1094" x2="91192" y2="656"/>
                        <a14:backgroundMark x1="1382" y1="21007" x2="691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147" y="6015332"/>
            <a:ext cx="3021905" cy="206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11" y="7068870"/>
            <a:ext cx="3027124" cy="206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5" b="100000" l="0" r="99654">
                        <a14:foregroundMark x1="4152" y1="2826" x2="90138" y2="2391"/>
                        <a14:foregroundMark x1="90138" y1="2391" x2="11765" y2="2174"/>
                        <a14:foregroundMark x1="11765" y1="2174" x2="3979" y2="3913"/>
                        <a14:foregroundMark x1="3979" y1="3913" x2="1730" y2="6957"/>
                        <a14:foregroundMark x1="1730" y1="6957" x2="55017" y2="86739"/>
                        <a14:foregroundMark x1="55017" y1="86739" x2="55017" y2="86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49" y="7068870"/>
            <a:ext cx="3016686" cy="207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58">
                        <a14:foregroundMark x1="4452" y1="1751" x2="95034" y2="2188"/>
                        <a14:foregroundMark x1="95034" y1="2188" x2="96918" y2="10284"/>
                        <a14:foregroundMark x1="96918" y1="10284" x2="96404" y2="84245"/>
                        <a14:foregroundMark x1="96404" y1="84245" x2="93664" y2="87746"/>
                        <a14:foregroundMark x1="93664" y1="87746" x2="57021" y2="87746"/>
                        <a14:foregroundMark x1="57021" y1="87746" x2="91096" y2="88621"/>
                        <a14:foregroundMark x1="91096" y1="88621" x2="52568" y2="87527"/>
                        <a14:foregroundMark x1="52568" y1="87527" x2="52568" y2="97155"/>
                        <a14:foregroundMark x1="52568" y1="97155" x2="56678" y2="89059"/>
                        <a14:foregroundMark x1="56678" y1="89059" x2="42808" y2="89059"/>
                        <a14:foregroundMark x1="42808" y1="89059" x2="3938" y2="88184"/>
                        <a14:foregroundMark x1="3938" y1="88184" x2="1884" y2="83589"/>
                        <a14:foregroundMark x1="1884" y1="83589" x2="1884" y2="5252"/>
                        <a14:foregroundMark x1="1712" y1="5252" x2="4795" y2="1751"/>
                        <a14:foregroundMark x1="42808" y1="89278" x2="46233" y2="95842"/>
                        <a14:foregroundMark x1="46233" y1="95842" x2="52226" y2="96718"/>
                        <a14:backgroundMark x1="5479" y1="656" x2="47774" y2="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5060163"/>
            <a:ext cx="3048000" cy="206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72" r="100000">
                        <a14:foregroundMark x1="3259" y1="87527" x2="42196" y2="89278"/>
                        <a14:foregroundMark x1="42196" y1="89278" x2="6690" y2="88184"/>
                        <a14:foregroundMark x1="6690" y1="88184" x2="3774" y2="87527"/>
                        <a14:foregroundMark x1="3774" y1="87527" x2="1715" y2="83589"/>
                        <a14:foregroundMark x1="1715" y1="83589" x2="1201" y2="5689"/>
                        <a14:foregroundMark x1="1201" y1="5689" x2="9262" y2="1532"/>
                        <a14:foregroundMark x1="9262" y1="1532" x2="76672" y2="1751"/>
                        <a14:foregroundMark x1="76672" y1="1751" x2="95026" y2="3063"/>
                        <a14:foregroundMark x1="95026" y1="3063" x2="96569" y2="7221"/>
                        <a14:foregroundMark x1="96569" y1="7221" x2="96055" y2="84026"/>
                        <a14:foregroundMark x1="96055" y1="84026" x2="92624" y2="87746"/>
                        <a14:foregroundMark x1="92624" y1="87746" x2="91081" y2="88621"/>
                        <a14:foregroundMark x1="91081" y1="88621" x2="56604" y2="89059"/>
                        <a14:foregroundMark x1="56604" y1="89059" x2="53516" y2="81182"/>
                        <a14:foregroundMark x1="53516" y1="81182" x2="46655" y2="93217"/>
                        <a14:foregroundMark x1="46827" y1="93217" x2="45111" y2="95186"/>
                        <a14:foregroundMark x1="45111" y1="95186" x2="54717" y2="94748"/>
                        <a14:foregroundMark x1="47341" y1="97812" x2="52830" y2="97155"/>
                        <a14:backgroundMark x1="1201" y1="3282" x2="172" y2="64333"/>
                        <a14:backgroundMark x1="3602" y1="1532" x2="85763" y2="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71" y="5060163"/>
            <a:ext cx="3042782" cy="206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069" y1="84498" x2="2069" y2="8734"/>
                        <a14:foregroundMark x1="2069" y1="8734" x2="6552" y2="2183"/>
                        <a14:foregroundMark x1="6552" y1="2183" x2="93276" y2="2620"/>
                        <a14:foregroundMark x1="93276" y1="2620" x2="96724" y2="8734"/>
                        <a14:foregroundMark x1="96724" y1="8734" x2="95690" y2="84498"/>
                        <a14:foregroundMark x1="95690" y1="84498" x2="53276" y2="87991"/>
                        <a14:foregroundMark x1="53276" y1="87991" x2="5517" y2="87991"/>
                        <a14:foregroundMark x1="5517" y1="87991" x2="2069" y2="84934"/>
                        <a14:foregroundMark x1="39655" y1="89083" x2="43103" y2="96070"/>
                        <a14:foregroundMark x1="43103" y1="96070" x2="53103" y2="92358"/>
                        <a14:foregroundMark x1="1552" y1="5677" x2="4483" y2="1747"/>
                        <a14:foregroundMark x1="4483" y1="1747" x2="6379" y2="3712"/>
                        <a14:foregroundMark x1="56034" y1="87991" x2="94655" y2="87991"/>
                        <a14:foregroundMark x1="95690" y1="87991" x2="97241" y2="83843"/>
                        <a14:foregroundMark x1="97241" y1="83843" x2="96897" y2="22926"/>
                        <a14:foregroundMark x1="96897" y1="22926" x2="96897" y2="7642"/>
                        <a14:backgroundMark x1="39483" y1="1528" x2="69138" y2="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1" y="5060163"/>
            <a:ext cx="3027124" cy="206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045" y1="2217" x2="93092" y2="2661"/>
                        <a14:foregroundMark x1="93092" y1="2661" x2="96546" y2="6652"/>
                        <a14:foregroundMark x1="96546" y1="6652" x2="96373" y2="85809"/>
                        <a14:foregroundMark x1="96373" y1="85809" x2="92055" y2="88914"/>
                        <a14:foregroundMark x1="92055" y1="88914" x2="56131" y2="89800"/>
                        <a14:foregroundMark x1="56131" y1="89800" x2="5527" y2="88692"/>
                        <a14:foregroundMark x1="5527" y1="88692" x2="2418" y2="85809"/>
                        <a14:foregroundMark x1="2418" y1="85809" x2="1900" y2="8426"/>
                        <a14:foregroundMark x1="1900" y1="8426" x2="5872" y2="2217"/>
                        <a14:foregroundMark x1="5872" y1="2217" x2="2073" y2="4656"/>
                        <a14:foregroundMark x1="2073" y1="4656" x2="31261" y2="17517"/>
                        <a14:foregroundMark x1="31261" y1="17517" x2="83420" y2="12417"/>
                        <a14:foregroundMark x1="83420" y1="12417" x2="22453" y2="4656"/>
                        <a14:foregroundMark x1="22625" y1="4656" x2="92919" y2="52328"/>
                        <a14:foregroundMark x1="92919" y1="52328" x2="92919" y2="19512"/>
                        <a14:foregroundMark x1="92919" y1="19512" x2="84974" y2="5765"/>
                        <a14:foregroundMark x1="84974" y1="5765" x2="81520" y2="37916"/>
                        <a14:foregroundMark x1="81520" y1="37916" x2="82038" y2="84257"/>
                        <a14:foregroundMark x1="82383" y1="84257" x2="33161" y2="83149"/>
                        <a14:foregroundMark x1="33161" y1="83149" x2="45078" y2="73836"/>
                        <a14:foregroundMark x1="1382" y1="82262" x2="1900" y2="42572"/>
                        <a14:foregroundMark x1="42660" y1="90466" x2="50086" y2="98004"/>
                        <a14:foregroundMark x1="50086" y1="98004" x2="44214" y2="95565"/>
                        <a14:foregroundMark x1="44041" y1="95344" x2="55095" y2="94013"/>
                        <a14:foregroundMark x1="54750" y1="94013" x2="49050" y2="98448"/>
                        <a14:foregroundMark x1="50086" y1="98004" x2="53713" y2="96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11" y="3060479"/>
            <a:ext cx="3021905" cy="203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138" y1="18421" x2="80517" y2="8553"/>
                        <a14:foregroundMark x1="80517" y1="8553" x2="95000" y2="40132"/>
                        <a14:foregroundMark x1="95000" y1="40132" x2="94138" y2="84649"/>
                        <a14:foregroundMark x1="94828" y1="86184" x2="5690" y2="82675"/>
                        <a14:foregroundMark x1="5690" y1="82675" x2="6034" y2="83114"/>
                        <a14:foregroundMark x1="2759" y1="81579" x2="2759" y2="6798"/>
                        <a14:foregroundMark x1="2759" y1="6798" x2="7586" y2="2851"/>
                        <a14:foregroundMark x1="7586" y1="2851" x2="94655" y2="3070"/>
                        <a14:foregroundMark x1="94655" y1="3070" x2="97069" y2="6579"/>
                        <a14:foregroundMark x1="97069" y1="6579" x2="97414" y2="85307"/>
                        <a14:foregroundMark x1="97414" y1="85307" x2="92759" y2="88377"/>
                        <a14:foregroundMark x1="92759" y1="88377" x2="58276" y2="88596"/>
                        <a14:foregroundMark x1="58276" y1="88596" x2="58276" y2="88596"/>
                        <a14:foregroundMark x1="47241" y1="87719" x2="51897" y2="92544"/>
                        <a14:foregroundMark x1="51897" y1="92544" x2="49655" y2="97149"/>
                        <a14:foregroundMark x1="49655" y1="97149" x2="55000" y2="94737"/>
                        <a14:foregroundMark x1="55000" y1="94737" x2="57069" y2="89254"/>
                        <a14:foregroundMark x1="57069" y1="89254" x2="42759" y2="89254"/>
                        <a14:foregroundMark x1="42759" y1="89254" x2="47759" y2="96930"/>
                        <a14:foregroundMark x1="47759" y1="96930" x2="50690" y2="97149"/>
                        <a14:foregroundMark x1="50690" y1="97149" x2="43448" y2="92544"/>
                        <a14:foregroundMark x1="43448" y1="92544" x2="45862" y2="95395"/>
                        <a14:foregroundMark x1="45862" y1="95395" x2="42931" y2="88816"/>
                        <a14:foregroundMark x1="42931" y1="88816" x2="6552" y2="88816"/>
                        <a14:foregroundMark x1="6552" y1="88816" x2="3103" y2="84868"/>
                        <a14:foregroundMark x1="3103" y1="84868" x2="2931" y2="80921"/>
                        <a14:foregroundMark x1="2931" y1="80482" x2="2759" y2="84649"/>
                        <a14:foregroundMark x1="2241" y1="75000" x2="1897" y2="49781"/>
                        <a14:foregroundMark x1="2069" y1="14254" x2="2069" y2="49781"/>
                        <a14:foregroundMark x1="2069" y1="49781" x2="2586" y2="5263"/>
                        <a14:foregroundMark x1="2586" y1="5263" x2="8621" y2="2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11" y="3060479"/>
            <a:ext cx="3027124" cy="205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993" y1="12975" x2="72260" y2="2685"/>
                        <a14:foregroundMark x1="72260" y1="2685" x2="88527" y2="11409"/>
                        <a14:foregroundMark x1="88527" y1="11409" x2="93151" y2="81208"/>
                        <a14:foregroundMark x1="93151" y1="82774" x2="94863" y2="58389"/>
                        <a14:foregroundMark x1="94863" y1="58389" x2="96062" y2="32215"/>
                        <a14:foregroundMark x1="93664" y1="35794" x2="79281" y2="82774"/>
                        <a14:foregroundMark x1="79281" y1="82774" x2="85103" y2="82774"/>
                        <a14:foregroundMark x1="85103" y1="82774" x2="71233" y2="83669"/>
                        <a14:foregroundMark x1="71233" y1="83669" x2="20377" y2="81879"/>
                        <a14:foregroundMark x1="20377" y1="81879" x2="8219" y2="76734"/>
                        <a14:foregroundMark x1="8219" y1="76734" x2="5993" y2="19239"/>
                        <a14:foregroundMark x1="5993" y1="19239" x2="2568" y2="36689"/>
                        <a14:foregroundMark x1="2568" y1="36689" x2="10103" y2="6040"/>
                        <a14:foregroundMark x1="10103" y1="6040" x2="28425" y2="4251"/>
                        <a14:foregroundMark x1="68836" y1="18345" x2="90240" y2="6935"/>
                        <a14:foregroundMark x1="4281" y1="4474" x2="4281" y2="4474"/>
                        <a14:foregroundMark x1="3767" y1="4698" x2="2397" y2="6935"/>
                        <a14:foregroundMark x1="22774" y1="2461" x2="26884" y2="2237"/>
                        <a14:foregroundMark x1="27055" y1="1566" x2="29452" y2="1790"/>
                        <a14:foregroundMark x1="29452" y1="1790" x2="36644" y2="1790"/>
                        <a14:foregroundMark x1="36644" y1="1790" x2="52740" y2="1566"/>
                        <a14:foregroundMark x1="52740" y1="1566" x2="68151" y2="1790"/>
                        <a14:foregroundMark x1="95205" y1="3132" x2="96918" y2="12304"/>
                        <a14:foregroundMark x1="96918" y1="12304" x2="96918" y2="31544"/>
                        <a14:foregroundMark x1="96575" y1="32438" x2="96233" y2="5145"/>
                        <a14:foregroundMark x1="96233" y1="5145" x2="92808" y2="1566"/>
                        <a14:foregroundMark x1="92808" y1="1566" x2="93322" y2="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099" y="3651279"/>
            <a:ext cx="3048000" cy="201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249" y1="3139" x2="95952" y2="3587"/>
                        <a14:foregroundMark x1="95952" y1="3587" x2="96402" y2="86547"/>
                        <a14:foregroundMark x1="96402" y1="86547" x2="96552" y2="5830"/>
                        <a14:foregroundMark x1="96552" y1="5830" x2="1499" y2="88341"/>
                        <a14:foregroundMark x1="1499" y1="88341" x2="95952" y2="87892"/>
                        <a14:foregroundMark x1="95952" y1="87892" x2="750" y2="8072"/>
                        <a14:foregroundMark x1="96852" y1="85202" x2="96852" y2="47085"/>
                        <a14:foregroundMark x1="1049" y1="10762" x2="900" y2="87892"/>
                        <a14:backgroundMark x1="750" y1="3587" x2="10795" y2="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919" y="1974879"/>
            <a:ext cx="40386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9" b="100000" l="0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308" y="1974879"/>
            <a:ext cx="4117582" cy="132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0091239" y="2133600"/>
            <a:ext cx="0" cy="6781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6003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127919" y="2209800"/>
            <a:ext cx="14058900" cy="6019800"/>
            <a:chOff x="1051719" y="2362200"/>
            <a:chExt cx="14058900" cy="6019800"/>
          </a:xfrm>
        </p:grpSpPr>
        <p:sp>
          <p:nvSpPr>
            <p:cNvPr id="21" name="Rounded Rectangle 1"/>
            <p:cNvSpPr/>
            <p:nvPr/>
          </p:nvSpPr>
          <p:spPr>
            <a:xfrm>
              <a:off x="1356518" y="3202653"/>
              <a:ext cx="13754101" cy="5179347"/>
            </a:xfrm>
            <a:custGeom>
              <a:avLst/>
              <a:gdLst>
                <a:gd name="connsiteX0" fmla="*/ 0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0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07034 w 12702834"/>
                <a:gd name="connsiteY0" fmla="*/ 662929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07034 w 12702834"/>
                <a:gd name="connsiteY8" fmla="*/ 662929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702834 w 12702834"/>
                <a:gd name="connsiteY3" fmla="*/ 662929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2039905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293298 w 12702834"/>
                <a:gd name="connsiteY0" fmla="*/ 697435 h 3977495"/>
                <a:gd name="connsiteX1" fmla="*/ 662929 w 12702834"/>
                <a:gd name="connsiteY1" fmla="*/ 0 h 3977495"/>
                <a:gd name="connsiteX2" fmla="*/ 11867377 w 12702834"/>
                <a:gd name="connsiteY2" fmla="*/ 0 h 3977495"/>
                <a:gd name="connsiteX3" fmla="*/ 12478548 w 12702834"/>
                <a:gd name="connsiteY3" fmla="*/ 680182 h 3977495"/>
                <a:gd name="connsiteX4" fmla="*/ 12702834 w 12702834"/>
                <a:gd name="connsiteY4" fmla="*/ 3314566 h 3977495"/>
                <a:gd name="connsiteX5" fmla="*/ 12039905 w 12702834"/>
                <a:gd name="connsiteY5" fmla="*/ 3977495 h 3977495"/>
                <a:gd name="connsiteX6" fmla="*/ 662929 w 12702834"/>
                <a:gd name="connsiteY6" fmla="*/ 3977495 h 3977495"/>
                <a:gd name="connsiteX7" fmla="*/ 0 w 12702834"/>
                <a:gd name="connsiteY7" fmla="*/ 3314566 h 3977495"/>
                <a:gd name="connsiteX8" fmla="*/ 293298 w 12702834"/>
                <a:gd name="connsiteY8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9 w 12719033"/>
                <a:gd name="connsiteY8" fmla="*/ 1403375 h 3977495"/>
                <a:gd name="connsiteX9" fmla="*/ 309497 w 12719033"/>
                <a:gd name="connsiteY9" fmla="*/ 697435 h 3977495"/>
                <a:gd name="connsiteX0" fmla="*/ 308601 w 12718137"/>
                <a:gd name="connsiteY0" fmla="*/ 697435 h 3977495"/>
                <a:gd name="connsiteX1" fmla="*/ 678232 w 12718137"/>
                <a:gd name="connsiteY1" fmla="*/ 0 h 3977495"/>
                <a:gd name="connsiteX2" fmla="*/ 11882680 w 12718137"/>
                <a:gd name="connsiteY2" fmla="*/ 0 h 3977495"/>
                <a:gd name="connsiteX3" fmla="*/ 12493851 w 12718137"/>
                <a:gd name="connsiteY3" fmla="*/ 680182 h 3977495"/>
                <a:gd name="connsiteX4" fmla="*/ 12718137 w 12718137"/>
                <a:gd name="connsiteY4" fmla="*/ 3314566 h 3977495"/>
                <a:gd name="connsiteX5" fmla="*/ 12055208 w 12718137"/>
                <a:gd name="connsiteY5" fmla="*/ 3977495 h 3977495"/>
                <a:gd name="connsiteX6" fmla="*/ 678232 w 12718137"/>
                <a:gd name="connsiteY6" fmla="*/ 3977495 h 3977495"/>
                <a:gd name="connsiteX7" fmla="*/ 15303 w 12718137"/>
                <a:gd name="connsiteY7" fmla="*/ 3314566 h 3977495"/>
                <a:gd name="connsiteX8" fmla="*/ 228078 w 12718137"/>
                <a:gd name="connsiteY8" fmla="*/ 1537684 h 3977495"/>
                <a:gd name="connsiteX9" fmla="*/ 308601 w 12718137"/>
                <a:gd name="connsiteY9" fmla="*/ 697435 h 3977495"/>
                <a:gd name="connsiteX0" fmla="*/ 310503 w 12720039"/>
                <a:gd name="connsiteY0" fmla="*/ 697435 h 3977495"/>
                <a:gd name="connsiteX1" fmla="*/ 680134 w 12720039"/>
                <a:gd name="connsiteY1" fmla="*/ 0 h 3977495"/>
                <a:gd name="connsiteX2" fmla="*/ 11884582 w 12720039"/>
                <a:gd name="connsiteY2" fmla="*/ 0 h 3977495"/>
                <a:gd name="connsiteX3" fmla="*/ 12495753 w 12720039"/>
                <a:gd name="connsiteY3" fmla="*/ 680182 h 3977495"/>
                <a:gd name="connsiteX4" fmla="*/ 12720039 w 12720039"/>
                <a:gd name="connsiteY4" fmla="*/ 3314566 h 3977495"/>
                <a:gd name="connsiteX5" fmla="*/ 12057110 w 12720039"/>
                <a:gd name="connsiteY5" fmla="*/ 3977495 h 3977495"/>
                <a:gd name="connsiteX6" fmla="*/ 680134 w 12720039"/>
                <a:gd name="connsiteY6" fmla="*/ 3977495 h 3977495"/>
                <a:gd name="connsiteX7" fmla="*/ 17205 w 12720039"/>
                <a:gd name="connsiteY7" fmla="*/ 3314566 h 3977495"/>
                <a:gd name="connsiteX8" fmla="*/ 196730 w 12720039"/>
                <a:gd name="connsiteY8" fmla="*/ 1959798 h 3977495"/>
                <a:gd name="connsiteX9" fmla="*/ 310503 w 12720039"/>
                <a:gd name="connsiteY9" fmla="*/ 697435 h 3977495"/>
                <a:gd name="connsiteX0" fmla="*/ 306417 w 12715953"/>
                <a:gd name="connsiteY0" fmla="*/ 697435 h 3977495"/>
                <a:gd name="connsiteX1" fmla="*/ 676048 w 12715953"/>
                <a:gd name="connsiteY1" fmla="*/ 0 h 3977495"/>
                <a:gd name="connsiteX2" fmla="*/ 11880496 w 12715953"/>
                <a:gd name="connsiteY2" fmla="*/ 0 h 3977495"/>
                <a:gd name="connsiteX3" fmla="*/ 12491667 w 12715953"/>
                <a:gd name="connsiteY3" fmla="*/ 680182 h 3977495"/>
                <a:gd name="connsiteX4" fmla="*/ 12715953 w 12715953"/>
                <a:gd name="connsiteY4" fmla="*/ 3314566 h 3977495"/>
                <a:gd name="connsiteX5" fmla="*/ 12053024 w 12715953"/>
                <a:gd name="connsiteY5" fmla="*/ 3977495 h 3977495"/>
                <a:gd name="connsiteX6" fmla="*/ 676048 w 12715953"/>
                <a:gd name="connsiteY6" fmla="*/ 3977495 h 3977495"/>
                <a:gd name="connsiteX7" fmla="*/ 13119 w 12715953"/>
                <a:gd name="connsiteY7" fmla="*/ 3314566 h 3977495"/>
                <a:gd name="connsiteX8" fmla="*/ 275768 w 12715953"/>
                <a:gd name="connsiteY8" fmla="*/ 2017358 h 3977495"/>
                <a:gd name="connsiteX9" fmla="*/ 306417 w 1271595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8 w 12719033"/>
                <a:gd name="connsiteY8" fmla="*/ 2017358 h 3977495"/>
                <a:gd name="connsiteX9" fmla="*/ 309497 w 1271903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719033 w 12719033"/>
                <a:gd name="connsiteY4" fmla="*/ 3314566 h 3977495"/>
                <a:gd name="connsiteX5" fmla="*/ 12056104 w 12719033"/>
                <a:gd name="connsiteY5" fmla="*/ 3977495 h 3977495"/>
                <a:gd name="connsiteX6" fmla="*/ 679128 w 12719033"/>
                <a:gd name="connsiteY6" fmla="*/ 3977495 h 3977495"/>
                <a:gd name="connsiteX7" fmla="*/ 16199 w 12719033"/>
                <a:gd name="connsiteY7" fmla="*/ 3314566 h 3977495"/>
                <a:gd name="connsiteX8" fmla="*/ 212348 w 12719033"/>
                <a:gd name="connsiteY8" fmla="*/ 2017358 h 3977495"/>
                <a:gd name="connsiteX9" fmla="*/ 309497 w 12719033"/>
                <a:gd name="connsiteY9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564675 w 12719033"/>
                <a:gd name="connsiteY4" fmla="*/ 1748739 h 3977495"/>
                <a:gd name="connsiteX5" fmla="*/ 12719033 w 12719033"/>
                <a:gd name="connsiteY5" fmla="*/ 3314566 h 3977495"/>
                <a:gd name="connsiteX6" fmla="*/ 12056104 w 12719033"/>
                <a:gd name="connsiteY6" fmla="*/ 3977495 h 3977495"/>
                <a:gd name="connsiteX7" fmla="*/ 679128 w 12719033"/>
                <a:gd name="connsiteY7" fmla="*/ 3977495 h 3977495"/>
                <a:gd name="connsiteX8" fmla="*/ 16199 w 12719033"/>
                <a:gd name="connsiteY8" fmla="*/ 3314566 h 3977495"/>
                <a:gd name="connsiteX9" fmla="*/ 212348 w 12719033"/>
                <a:gd name="connsiteY9" fmla="*/ 2017358 h 3977495"/>
                <a:gd name="connsiteX10" fmla="*/ 309497 w 12719033"/>
                <a:gd name="connsiteY10" fmla="*/ 697435 h 3977495"/>
                <a:gd name="connsiteX0" fmla="*/ 309497 w 12719033"/>
                <a:gd name="connsiteY0" fmla="*/ 697435 h 3977495"/>
                <a:gd name="connsiteX1" fmla="*/ 679128 w 12719033"/>
                <a:gd name="connsiteY1" fmla="*/ 0 h 3977495"/>
                <a:gd name="connsiteX2" fmla="*/ 11883576 w 12719033"/>
                <a:gd name="connsiteY2" fmla="*/ 0 h 3977495"/>
                <a:gd name="connsiteX3" fmla="*/ 12494747 w 12719033"/>
                <a:gd name="connsiteY3" fmla="*/ 680182 h 3977495"/>
                <a:gd name="connsiteX4" fmla="*/ 12448301 w 12719033"/>
                <a:gd name="connsiteY4" fmla="*/ 1844674 h 3977495"/>
                <a:gd name="connsiteX5" fmla="*/ 12719033 w 12719033"/>
                <a:gd name="connsiteY5" fmla="*/ 3314566 h 3977495"/>
                <a:gd name="connsiteX6" fmla="*/ 12056104 w 12719033"/>
                <a:gd name="connsiteY6" fmla="*/ 3977495 h 3977495"/>
                <a:gd name="connsiteX7" fmla="*/ 679128 w 12719033"/>
                <a:gd name="connsiteY7" fmla="*/ 3977495 h 3977495"/>
                <a:gd name="connsiteX8" fmla="*/ 16199 w 12719033"/>
                <a:gd name="connsiteY8" fmla="*/ 3314566 h 3977495"/>
                <a:gd name="connsiteX9" fmla="*/ 212348 w 12719033"/>
                <a:gd name="connsiteY9" fmla="*/ 2017358 h 3977495"/>
                <a:gd name="connsiteX10" fmla="*/ 309497 w 12719033"/>
                <a:gd name="connsiteY10" fmla="*/ 697435 h 3977495"/>
                <a:gd name="connsiteX0" fmla="*/ 309497 w 12619284"/>
                <a:gd name="connsiteY0" fmla="*/ 697435 h 3977495"/>
                <a:gd name="connsiteX1" fmla="*/ 679128 w 12619284"/>
                <a:gd name="connsiteY1" fmla="*/ 0 h 3977495"/>
                <a:gd name="connsiteX2" fmla="*/ 11883576 w 12619284"/>
                <a:gd name="connsiteY2" fmla="*/ 0 h 3977495"/>
                <a:gd name="connsiteX3" fmla="*/ 12494747 w 12619284"/>
                <a:gd name="connsiteY3" fmla="*/ 680182 h 3977495"/>
                <a:gd name="connsiteX4" fmla="*/ 12448301 w 12619284"/>
                <a:gd name="connsiteY4" fmla="*/ 1844674 h 3977495"/>
                <a:gd name="connsiteX5" fmla="*/ 12619284 w 12619284"/>
                <a:gd name="connsiteY5" fmla="*/ 3007576 h 3977495"/>
                <a:gd name="connsiteX6" fmla="*/ 12056104 w 12619284"/>
                <a:gd name="connsiteY6" fmla="*/ 3977495 h 3977495"/>
                <a:gd name="connsiteX7" fmla="*/ 679128 w 12619284"/>
                <a:gd name="connsiteY7" fmla="*/ 3977495 h 3977495"/>
                <a:gd name="connsiteX8" fmla="*/ 16199 w 12619284"/>
                <a:gd name="connsiteY8" fmla="*/ 3314566 h 3977495"/>
                <a:gd name="connsiteX9" fmla="*/ 212348 w 12619284"/>
                <a:gd name="connsiteY9" fmla="*/ 2017358 h 3977495"/>
                <a:gd name="connsiteX10" fmla="*/ 309497 w 12619284"/>
                <a:gd name="connsiteY10" fmla="*/ 697435 h 39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619284" h="3977495">
                  <a:moveTo>
                    <a:pt x="309497" y="697435"/>
                  </a:moveTo>
                  <a:cubicBezTo>
                    <a:pt x="395761" y="314057"/>
                    <a:pt x="416519" y="138023"/>
                    <a:pt x="679128" y="0"/>
                  </a:cubicBezTo>
                  <a:lnTo>
                    <a:pt x="11883576" y="0"/>
                  </a:lnTo>
                  <a:cubicBezTo>
                    <a:pt x="12111679" y="69011"/>
                    <a:pt x="12425735" y="314056"/>
                    <a:pt x="12494747" y="680182"/>
                  </a:cubicBezTo>
                  <a:lnTo>
                    <a:pt x="12448301" y="1844674"/>
                  </a:lnTo>
                  <a:lnTo>
                    <a:pt x="12619284" y="3007576"/>
                  </a:lnTo>
                  <a:cubicBezTo>
                    <a:pt x="12619284" y="3373702"/>
                    <a:pt x="12422230" y="3977495"/>
                    <a:pt x="12056104" y="3977495"/>
                  </a:cubicBezTo>
                  <a:lnTo>
                    <a:pt x="679128" y="3977495"/>
                  </a:lnTo>
                  <a:cubicBezTo>
                    <a:pt x="313002" y="3977495"/>
                    <a:pt x="16199" y="3680692"/>
                    <a:pt x="16199" y="3314566"/>
                  </a:cubicBezTo>
                  <a:cubicBezTo>
                    <a:pt x="-61598" y="2885546"/>
                    <a:pt x="163465" y="2453547"/>
                    <a:pt x="212348" y="2017358"/>
                  </a:cubicBezTo>
                  <a:cubicBezTo>
                    <a:pt x="244606" y="1485235"/>
                    <a:pt x="231701" y="931331"/>
                    <a:pt x="309497" y="697435"/>
                  </a:cubicBezTo>
                  <a:close/>
                </a:path>
              </a:pathLst>
            </a:custGeom>
            <a:solidFill>
              <a:srgbClr val="FFE1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37519" y="3506403"/>
              <a:ext cx="12934950" cy="4459234"/>
            </a:xfrm>
            <a:custGeom>
              <a:avLst/>
              <a:gdLst>
                <a:gd name="connsiteX0" fmla="*/ 0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0 w 11506200"/>
                <a:gd name="connsiteY4" fmla="*/ 0 h 3416320"/>
                <a:gd name="connsiteX0" fmla="*/ 241539 w 11506200"/>
                <a:gd name="connsiteY0" fmla="*/ 0 h 3416320"/>
                <a:gd name="connsiteX1" fmla="*/ 11506200 w 11506200"/>
                <a:gd name="connsiteY1" fmla="*/ 0 h 3416320"/>
                <a:gd name="connsiteX2" fmla="*/ 11506200 w 11506200"/>
                <a:gd name="connsiteY2" fmla="*/ 3416320 h 3416320"/>
                <a:gd name="connsiteX3" fmla="*/ 0 w 11506200"/>
                <a:gd name="connsiteY3" fmla="*/ 3416320 h 3416320"/>
                <a:gd name="connsiteX4" fmla="*/ 241539 w 11506200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534837 w 11799498"/>
                <a:gd name="connsiteY4" fmla="*/ 0 h 3416320"/>
                <a:gd name="connsiteX0" fmla="*/ 534837 w 11799498"/>
                <a:gd name="connsiteY0" fmla="*/ 0 h 3416320"/>
                <a:gd name="connsiteX1" fmla="*/ 11799498 w 11799498"/>
                <a:gd name="connsiteY1" fmla="*/ 0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1799498"/>
                <a:gd name="connsiteY0" fmla="*/ 0 h 3416320"/>
                <a:gd name="connsiteX1" fmla="*/ 11609717 w 11799498"/>
                <a:gd name="connsiteY1" fmla="*/ 86264 h 3416320"/>
                <a:gd name="connsiteX2" fmla="*/ 11799498 w 11799498"/>
                <a:gd name="connsiteY2" fmla="*/ 3416320 h 3416320"/>
                <a:gd name="connsiteX3" fmla="*/ 0 w 11799498"/>
                <a:gd name="connsiteY3" fmla="*/ 3364561 h 3416320"/>
                <a:gd name="connsiteX4" fmla="*/ 426273 w 11799498"/>
                <a:gd name="connsiteY4" fmla="*/ 58227 h 3416320"/>
                <a:gd name="connsiteX5" fmla="*/ 534837 w 11799498"/>
                <a:gd name="connsiteY5" fmla="*/ 0 h 3416320"/>
                <a:gd name="connsiteX0" fmla="*/ 534837 w 12006532"/>
                <a:gd name="connsiteY0" fmla="*/ 0 h 3364561"/>
                <a:gd name="connsiteX1" fmla="*/ 11609717 w 12006532"/>
                <a:gd name="connsiteY1" fmla="*/ 86264 h 3364561"/>
                <a:gd name="connsiteX2" fmla="*/ 12006532 w 12006532"/>
                <a:gd name="connsiteY2" fmla="*/ 3295550 h 3364561"/>
                <a:gd name="connsiteX3" fmla="*/ 0 w 12006532"/>
                <a:gd name="connsiteY3" fmla="*/ 3364561 h 3364561"/>
                <a:gd name="connsiteX4" fmla="*/ 426273 w 12006532"/>
                <a:gd name="connsiteY4" fmla="*/ 58227 h 3364561"/>
                <a:gd name="connsiteX5" fmla="*/ 534837 w 12006532"/>
                <a:gd name="connsiteY5" fmla="*/ 0 h 3364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06532" h="3364561">
                  <a:moveTo>
                    <a:pt x="534837" y="0"/>
                  </a:moveTo>
                  <a:lnTo>
                    <a:pt x="11609717" y="86264"/>
                  </a:lnTo>
                  <a:lnTo>
                    <a:pt x="12006532" y="3295550"/>
                  </a:lnTo>
                  <a:lnTo>
                    <a:pt x="0" y="3364561"/>
                  </a:lnTo>
                  <a:cubicBezTo>
                    <a:pt x="170846" y="2262450"/>
                    <a:pt x="255427" y="1160338"/>
                    <a:pt x="426273" y="58227"/>
                  </a:cubicBezTo>
                  <a:lnTo>
                    <a:pt x="534837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mạnh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lương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khai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thác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dầu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; …</a:t>
              </a:r>
            </a:p>
            <a:p>
              <a:pPr algn="just">
                <a:lnSpc>
                  <a:spcPct val="120000"/>
                </a:lnSpc>
              </a:pP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khẩu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dệt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may,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chế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dầu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thô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…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gốm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sứ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mây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tre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đan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sơn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mài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...</a:t>
              </a:r>
              <a:endParaRPr lang="en-US" sz="4000" i="1" dirty="0">
                <a:solidFill>
                  <a:srgbClr val="FF0000"/>
                </a:solidFill>
              </a:endParaRPr>
            </a:p>
          </p:txBody>
        </p:sp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1390" y1="34914" x2="85762" y2="38362"/>
                          <a14:foregroundMark x1="85762" y1="38362" x2="67504" y2="16379"/>
                          <a14:foregroundMark x1="66667" y1="16379" x2="45394" y2="25000"/>
                          <a14:foregroundMark x1="46231" y1="26293" x2="73032" y2="2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719" y="2362200"/>
              <a:ext cx="4059363" cy="1577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19" y="3562529"/>
            <a:ext cx="11493000" cy="536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1280319" y="2209800"/>
            <a:ext cx="13536981" cy="1352729"/>
            <a:chOff x="1280319" y="2209800"/>
            <a:chExt cx="13536981" cy="1352729"/>
          </a:xfrm>
        </p:grpSpPr>
        <p:sp>
          <p:nvSpPr>
            <p:cNvPr id="33" name="Rectangle 32"/>
            <p:cNvSpPr/>
            <p:nvPr/>
          </p:nvSpPr>
          <p:spPr>
            <a:xfrm>
              <a:off x="2588450" y="2362200"/>
              <a:ext cx="122288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Chia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209800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57106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88" y="3733979"/>
            <a:ext cx="9166662" cy="510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280319" y="2283946"/>
            <a:ext cx="13536981" cy="1278583"/>
            <a:chOff x="1280319" y="2283946"/>
            <a:chExt cx="13536981" cy="1278583"/>
          </a:xfrm>
        </p:grpSpPr>
        <p:sp>
          <p:nvSpPr>
            <p:cNvPr id="17" name="Rectangle 16"/>
            <p:cNvSpPr/>
            <p:nvPr/>
          </p:nvSpPr>
          <p:spPr>
            <a:xfrm>
              <a:off x="2588450" y="2362200"/>
              <a:ext cx="122288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283946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137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280319" y="2283946"/>
            <a:ext cx="13536981" cy="1278583"/>
            <a:chOff x="1280319" y="2283946"/>
            <a:chExt cx="13536981" cy="1278583"/>
          </a:xfrm>
        </p:grpSpPr>
        <p:sp>
          <p:nvSpPr>
            <p:cNvPr id="17" name="Rectangle 16"/>
            <p:cNvSpPr/>
            <p:nvPr/>
          </p:nvSpPr>
          <p:spPr>
            <a:xfrm>
              <a:off x="2588450" y="2362200"/>
              <a:ext cx="122288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thủ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địa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45" b="22938" l="4952" r="17607">
                          <a14:foregroundMark x1="8941" y1="13481" x2="11004" y2="13280"/>
                          <a14:foregroundMark x1="11004" y1="13280" x2="13343" y2="15493"/>
                          <a14:foregroundMark x1="13480" y1="16298" x2="14580" y2="162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" t="7659" r="82591" b="76975"/>
            <a:stretch/>
          </p:blipFill>
          <p:spPr bwMode="auto">
            <a:xfrm>
              <a:off x="1280319" y="2283946"/>
              <a:ext cx="1348491" cy="122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1280319" y="1676400"/>
            <a:ext cx="14703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Giới thiệu hoạt động sản xuất công nghiệp hoặc thủ công ở địa phương</a:t>
            </a:r>
            <a:r>
              <a:rPr lang="en-US" sz="36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80319" y="3505200"/>
            <a:ext cx="14044631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Cách tiến hành:</a:t>
            </a: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Tổ chức cho HS thực hiện theo nhóm 6.</a:t>
            </a:r>
          </a:p>
          <a:p>
            <a:pPr algn="just"/>
            <a:r>
              <a:rPr lang="nl-NL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dán các tranh, ảnh về các sản phẩm công nghiệp hoặc trưng bày các sản phẩm thủ công ở địa phương vào bảng nhóm.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Các nhóm trưng bày sản phẩm, mỗi nhóm cử một bạn để giới thiệu. Các nhóm đi tham quan sản phẩm của nhóm bạn.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Các nhóm nhận xét, góp ý sản phẩm cho nhau.</a:t>
            </a: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Bình chọn nhóm có sản phẩm“Ấn tượng nhất”; bạn “Giới thiệu hay nhất”; ...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Mời nhóm ấn tượng nhất trình bày sản phẩm trước lớp.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045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</a:p>
        </p:txBody>
      </p:sp>
      <p:pic>
        <p:nvPicPr>
          <p:cNvPr id="52" name="Picture 2" descr="3 tài tử đóng Đường Tăng trong Tây du ký phiên bản 1986. Ảnh: NSCC.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20135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23218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26300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50747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23086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20038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4769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5074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5074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4769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4692" y="53035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870680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299571" y="206738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678444" y="2082620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500"/>
                            </p:stCondLst>
                            <p:childTnLst>
                              <p:par>
                                <p:cTn id="151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0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0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0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0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500"/>
                            </p:stCondLst>
                            <p:childTnLst>
                              <p:par>
                                <p:cTn id="202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7" grpId="0" animBg="1"/>
      <p:bldP spid="57" grpId="1" animBg="1"/>
      <p:bldP spid="58" grpId="0" animBg="1"/>
      <p:bldP spid="58" grpId="1" animBg="1"/>
      <p:bldP spid="60" grpId="0" animBg="1"/>
      <p:bldP spid="6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10104</TotalTime>
  <Words>370</Words>
  <Application>Microsoft Office PowerPoint</Application>
  <PresentationFormat>Custom</PresentationFormat>
  <Paragraphs>23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Times New Roman</vt:lpstr>
      <vt:lpstr>Default Design</vt:lpstr>
      <vt:lpstr>2_Default Design</vt:lpstr>
      <vt:lpstr>3_Default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1172</cp:revision>
  <dcterms:created xsi:type="dcterms:W3CDTF">2008-09-09T22:52:10Z</dcterms:created>
  <dcterms:modified xsi:type="dcterms:W3CDTF">2025-03-26T05:56:12Z</dcterms:modified>
</cp:coreProperties>
</file>