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5" r:id="rId3"/>
    <p:sldMasterId id="2147483707" r:id="rId4"/>
  </p:sldMasterIdLst>
  <p:notesMasterIdLst>
    <p:notesMasterId r:id="rId42"/>
  </p:notesMasterIdLst>
  <p:sldIdLst>
    <p:sldId id="313" r:id="rId5"/>
    <p:sldId id="261" r:id="rId6"/>
    <p:sldId id="258" r:id="rId7"/>
    <p:sldId id="316" r:id="rId8"/>
    <p:sldId id="312" r:id="rId9"/>
    <p:sldId id="314" r:id="rId10"/>
    <p:sldId id="315" r:id="rId11"/>
    <p:sldId id="375" r:id="rId12"/>
    <p:sldId id="317" r:id="rId13"/>
    <p:sldId id="318" r:id="rId14"/>
    <p:sldId id="319" r:id="rId15"/>
    <p:sldId id="329" r:id="rId16"/>
    <p:sldId id="330" r:id="rId17"/>
    <p:sldId id="331" r:id="rId18"/>
    <p:sldId id="332" r:id="rId19"/>
    <p:sldId id="377" r:id="rId20"/>
    <p:sldId id="333" r:id="rId21"/>
    <p:sldId id="320" r:id="rId22"/>
    <p:sldId id="262" r:id="rId23"/>
    <p:sldId id="323" r:id="rId24"/>
    <p:sldId id="336" r:id="rId25"/>
    <p:sldId id="324" r:id="rId26"/>
    <p:sldId id="335" r:id="rId27"/>
    <p:sldId id="334" r:id="rId28"/>
    <p:sldId id="372" r:id="rId29"/>
    <p:sldId id="283" r:id="rId30"/>
    <p:sldId id="282" r:id="rId31"/>
    <p:sldId id="284" r:id="rId32"/>
    <p:sldId id="285" r:id="rId33"/>
    <p:sldId id="286" r:id="rId34"/>
    <p:sldId id="287" r:id="rId35"/>
    <p:sldId id="373" r:id="rId36"/>
    <p:sldId id="378" r:id="rId37"/>
    <p:sldId id="371" r:id="rId38"/>
    <p:sldId id="265" r:id="rId39"/>
    <p:sldId id="326" r:id="rId40"/>
    <p:sldId id="37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EA9FC1-3005-468C-BDC7-1430A9361E82}">
          <p14:sldIdLst>
            <p14:sldId id="313"/>
            <p14:sldId id="261"/>
            <p14:sldId id="258"/>
            <p14:sldId id="316"/>
            <p14:sldId id="312"/>
            <p14:sldId id="314"/>
            <p14:sldId id="315"/>
            <p14:sldId id="375"/>
            <p14:sldId id="317"/>
            <p14:sldId id="318"/>
            <p14:sldId id="319"/>
            <p14:sldId id="329"/>
            <p14:sldId id="330"/>
            <p14:sldId id="331"/>
            <p14:sldId id="332"/>
            <p14:sldId id="377"/>
            <p14:sldId id="333"/>
            <p14:sldId id="320"/>
            <p14:sldId id="262"/>
            <p14:sldId id="323"/>
            <p14:sldId id="336"/>
            <p14:sldId id="324"/>
            <p14:sldId id="335"/>
            <p14:sldId id="334"/>
            <p14:sldId id="372"/>
            <p14:sldId id="283"/>
            <p14:sldId id="282"/>
            <p14:sldId id="284"/>
            <p14:sldId id="285"/>
            <p14:sldId id="286"/>
            <p14:sldId id="287"/>
            <p14:sldId id="373"/>
            <p14:sldId id="378"/>
            <p14:sldId id="371"/>
            <p14:sldId id="265"/>
            <p14:sldId id="326"/>
            <p14:sldId id="374"/>
          </p14:sldIdLst>
        </p14:section>
        <p14:section name="Untitled Section" id="{D63922E5-9CB7-46D1-A27E-983B058E7B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94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8CACA-BD19-495D-872D-F46F6357DA71}"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B97D8-D04A-4B7B-9D75-14DA92C1B927}" type="slidenum">
              <a:rPr lang="en-US" smtClean="0"/>
              <a:t>‹#›</a:t>
            </a:fld>
            <a:endParaRPr lang="en-US"/>
          </a:p>
        </p:txBody>
      </p:sp>
    </p:spTree>
    <p:extLst>
      <p:ext uri="{BB962C8B-B14F-4D97-AF65-F5344CB8AC3E}">
        <p14:creationId xmlns:p14="http://schemas.microsoft.com/office/powerpoint/2010/main" val="138366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262213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179943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372422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3578857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235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a:extLst>
            <a:ext uri="{FF2B5EF4-FFF2-40B4-BE49-F238E27FC236}">
              <a16:creationId xmlns:a16="http://schemas.microsoft.com/office/drawing/2014/main" id="{E704D233-F987-11EC-8FBE-EB11CBE64FB5}"/>
            </a:ext>
          </a:extLst>
        </p:cNvPr>
        <p:cNvGrpSpPr/>
        <p:nvPr/>
      </p:nvGrpSpPr>
      <p:grpSpPr>
        <a:xfrm>
          <a:off x="0" y="0"/>
          <a:ext cx="0" cy="0"/>
          <a:chOff x="0" y="0"/>
          <a:chExt cx="0" cy="0"/>
        </a:xfrm>
      </p:grpSpPr>
      <p:sp>
        <p:nvSpPr>
          <p:cNvPr id="448" name="Google Shape;448;ge4b7ac326b_0_7:notes">
            <a:extLst>
              <a:ext uri="{FF2B5EF4-FFF2-40B4-BE49-F238E27FC236}">
                <a16:creationId xmlns:a16="http://schemas.microsoft.com/office/drawing/2014/main" id="{9716AF7C-26B1-8C1E-6EEE-418FBB1053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a:extLst>
              <a:ext uri="{FF2B5EF4-FFF2-40B4-BE49-F238E27FC236}">
                <a16:creationId xmlns:a16="http://schemas.microsoft.com/office/drawing/2014/main" id="{6DAE5DC6-BDC5-8D90-72CB-B785C1B0DF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027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447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1243387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3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e4b7ac326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e4b7ac326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444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362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471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360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Bám vào rác muốn nhặt để đến câu hỏi tương ứng. </a:t>
            </a:r>
            <a:endParaRPr lang="vi-VN" dirty="0">
              <a:latin typeface="Times New Roman" panose="02020603050405020304" pitchFamily="18" charset="0"/>
            </a:endParaRPr>
          </a:p>
          <a:p>
            <a:r>
              <a:rPr lang="en-VN" dirty="0"/>
              <a:t>Sau khi nhặt rác xong bấm vào thùng rác để đến </a:t>
            </a:r>
            <a:r>
              <a:rPr lang="vi-VN" dirty="0">
                <a:latin typeface="Times New Roman" panose="02020603050405020304" pitchFamily="18" charset="0"/>
              </a:rPr>
              <a:t>củng cố, dặn dò.</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26</a:t>
            </a:fld>
            <a:endParaRPr kumimoji="0" lang="en-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3774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27</a:t>
            </a:fld>
            <a:endParaRPr kumimoji="0" lang="en-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96892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28</a:t>
            </a:fld>
            <a:endParaRPr kumimoji="0" lang="en-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7405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29</a:t>
            </a:fld>
            <a:endParaRPr kumimoji="0" lang="en-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90158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30</a:t>
            </a:fld>
            <a:endParaRPr kumimoji="0" lang="en-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4492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rác để quay trở lại trò chơi. </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31</a:t>
            </a:fld>
            <a:endParaRPr kumimoji="0" lang="en-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04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8498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447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685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17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64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37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849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e4b7ac326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e4b7ac326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322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5631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2087867"/>
            <a:ext cx="12192000" cy="3161600"/>
          </a:xfrm>
          <a:prstGeom prst="rect">
            <a:avLst/>
          </a:prstGeom>
          <a:noFill/>
          <a:ln>
            <a:noFill/>
          </a:ln>
        </p:spPr>
      </p:pic>
      <p:pic>
        <p:nvPicPr>
          <p:cNvPr id="10" name="Google Shape;10;p2"/>
          <p:cNvPicPr preferRelativeResize="0"/>
          <p:nvPr/>
        </p:nvPicPr>
        <p:blipFill>
          <a:blip r:embed="rId3">
            <a:alphaModFix/>
          </a:blip>
          <a:stretch>
            <a:fillRect/>
          </a:stretch>
        </p:blipFill>
        <p:spPr>
          <a:xfrm>
            <a:off x="-157832" y="3483567"/>
            <a:ext cx="12585199" cy="3103312"/>
          </a:xfrm>
          <a:prstGeom prst="rect">
            <a:avLst/>
          </a:prstGeom>
          <a:noFill/>
          <a:ln>
            <a:noFill/>
          </a:ln>
        </p:spPr>
      </p:pic>
      <p:pic>
        <p:nvPicPr>
          <p:cNvPr id="11" name="Google Shape;11;p2"/>
          <p:cNvPicPr preferRelativeResize="0"/>
          <p:nvPr/>
        </p:nvPicPr>
        <p:blipFill>
          <a:blip r:embed="rId4">
            <a:alphaModFix/>
          </a:blip>
          <a:stretch>
            <a:fillRect/>
          </a:stretch>
        </p:blipFill>
        <p:spPr>
          <a:xfrm>
            <a:off x="-157831" y="4749490"/>
            <a:ext cx="12585185" cy="1837396"/>
          </a:xfrm>
          <a:prstGeom prst="rect">
            <a:avLst/>
          </a:prstGeom>
          <a:noFill/>
          <a:ln>
            <a:noFill/>
          </a:ln>
        </p:spPr>
      </p:pic>
      <p:pic>
        <p:nvPicPr>
          <p:cNvPr id="12" name="Google Shape;12;p2"/>
          <p:cNvPicPr preferRelativeResize="0"/>
          <p:nvPr/>
        </p:nvPicPr>
        <p:blipFill>
          <a:blip r:embed="rId5">
            <a:alphaModFix/>
          </a:blip>
          <a:stretch>
            <a:fillRect/>
          </a:stretch>
        </p:blipFill>
        <p:spPr>
          <a:xfrm>
            <a:off x="-235366" y="5891807"/>
            <a:ext cx="12585185" cy="2808292"/>
          </a:xfrm>
          <a:prstGeom prst="rect">
            <a:avLst/>
          </a:prstGeom>
          <a:noFill/>
          <a:ln>
            <a:noFill/>
          </a:ln>
        </p:spPr>
      </p:pic>
      <p:pic>
        <p:nvPicPr>
          <p:cNvPr id="13" name="Google Shape;13;p2"/>
          <p:cNvPicPr preferRelativeResize="0"/>
          <p:nvPr/>
        </p:nvPicPr>
        <p:blipFill>
          <a:blip r:embed="rId6">
            <a:alphaModFix/>
          </a:blip>
          <a:stretch>
            <a:fillRect/>
          </a:stretch>
        </p:blipFill>
        <p:spPr>
          <a:xfrm>
            <a:off x="10666429" y="4237687"/>
            <a:ext cx="1451961" cy="3635165"/>
          </a:xfrm>
          <a:prstGeom prst="rect">
            <a:avLst/>
          </a:prstGeom>
          <a:noFill/>
          <a:ln>
            <a:noFill/>
          </a:ln>
        </p:spPr>
      </p:pic>
      <p:pic>
        <p:nvPicPr>
          <p:cNvPr id="14" name="Google Shape;14;p2"/>
          <p:cNvPicPr preferRelativeResize="0"/>
          <p:nvPr/>
        </p:nvPicPr>
        <p:blipFill>
          <a:blip r:embed="rId7">
            <a:alphaModFix/>
          </a:blip>
          <a:stretch>
            <a:fillRect/>
          </a:stretch>
        </p:blipFill>
        <p:spPr>
          <a:xfrm>
            <a:off x="8842611" y="5228442"/>
            <a:ext cx="1327072" cy="1614007"/>
          </a:xfrm>
          <a:prstGeom prst="rect">
            <a:avLst/>
          </a:prstGeom>
          <a:noFill/>
          <a:ln>
            <a:noFill/>
          </a:ln>
        </p:spPr>
      </p:pic>
      <p:pic>
        <p:nvPicPr>
          <p:cNvPr id="15" name="Google Shape;15;p2"/>
          <p:cNvPicPr preferRelativeResize="0"/>
          <p:nvPr/>
        </p:nvPicPr>
        <p:blipFill>
          <a:blip r:embed="rId8">
            <a:alphaModFix/>
          </a:blip>
          <a:stretch>
            <a:fillRect/>
          </a:stretch>
        </p:blipFill>
        <p:spPr>
          <a:xfrm>
            <a:off x="383797" y="5098455"/>
            <a:ext cx="1838159" cy="2234851"/>
          </a:xfrm>
          <a:prstGeom prst="rect">
            <a:avLst/>
          </a:prstGeom>
          <a:noFill/>
          <a:ln>
            <a:noFill/>
          </a:ln>
        </p:spPr>
      </p:pic>
      <p:pic>
        <p:nvPicPr>
          <p:cNvPr id="16" name="Google Shape;16;p2"/>
          <p:cNvPicPr preferRelativeResize="0"/>
          <p:nvPr/>
        </p:nvPicPr>
        <p:blipFill>
          <a:blip r:embed="rId9">
            <a:alphaModFix/>
          </a:blip>
          <a:stretch>
            <a:fillRect/>
          </a:stretch>
        </p:blipFill>
        <p:spPr>
          <a:xfrm>
            <a:off x="7944899" y="3954028"/>
            <a:ext cx="636447" cy="2632848"/>
          </a:xfrm>
          <a:prstGeom prst="rect">
            <a:avLst/>
          </a:prstGeom>
          <a:noFill/>
          <a:ln>
            <a:noFill/>
          </a:ln>
        </p:spPr>
      </p:pic>
      <p:pic>
        <p:nvPicPr>
          <p:cNvPr id="17" name="Google Shape;17;p2"/>
          <p:cNvPicPr preferRelativeResize="0"/>
          <p:nvPr/>
        </p:nvPicPr>
        <p:blipFill>
          <a:blip r:embed="rId10">
            <a:alphaModFix amt="51000"/>
          </a:blip>
          <a:stretch>
            <a:fillRect/>
          </a:stretch>
        </p:blipFill>
        <p:spPr>
          <a:xfrm>
            <a:off x="-405199" y="2304500"/>
            <a:ext cx="6265001" cy="5732867"/>
          </a:xfrm>
          <a:prstGeom prst="rect">
            <a:avLst/>
          </a:prstGeom>
          <a:noFill/>
          <a:ln>
            <a:noFill/>
          </a:ln>
        </p:spPr>
      </p:pic>
      <p:pic>
        <p:nvPicPr>
          <p:cNvPr id="18" name="Google Shape;18;p2"/>
          <p:cNvPicPr preferRelativeResize="0"/>
          <p:nvPr/>
        </p:nvPicPr>
        <p:blipFill>
          <a:blip r:embed="rId11">
            <a:alphaModFix amt="51000"/>
          </a:blip>
          <a:stretch>
            <a:fillRect/>
          </a:stretch>
        </p:blipFill>
        <p:spPr>
          <a:xfrm>
            <a:off x="3981300" y="3312333"/>
            <a:ext cx="7286299" cy="6671868"/>
          </a:xfrm>
          <a:prstGeom prst="rect">
            <a:avLst/>
          </a:prstGeom>
          <a:noFill/>
          <a:ln>
            <a:noFill/>
          </a:ln>
        </p:spPr>
      </p:pic>
      <p:sp>
        <p:nvSpPr>
          <p:cNvPr id="19" name="Google Shape;19;p2"/>
          <p:cNvSpPr txBox="1">
            <a:spLocks noGrp="1"/>
          </p:cNvSpPr>
          <p:nvPr>
            <p:ph type="ctrTitle"/>
          </p:nvPr>
        </p:nvSpPr>
        <p:spPr>
          <a:xfrm>
            <a:off x="840933" y="1008105"/>
            <a:ext cx="7690000" cy="16140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11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0" name="Google Shape;20;p2"/>
          <p:cNvSpPr txBox="1">
            <a:spLocks noGrp="1"/>
          </p:cNvSpPr>
          <p:nvPr>
            <p:ph type="subTitle" idx="1"/>
          </p:nvPr>
        </p:nvSpPr>
        <p:spPr>
          <a:xfrm>
            <a:off x="900233" y="2599633"/>
            <a:ext cx="7690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21" name="Google Shape;21;p2"/>
          <p:cNvPicPr preferRelativeResize="0"/>
          <p:nvPr/>
        </p:nvPicPr>
        <p:blipFill>
          <a:blip r:embed="rId12">
            <a:alphaModFix/>
          </a:blip>
          <a:stretch>
            <a:fillRect/>
          </a:stretch>
        </p:blipFill>
        <p:spPr>
          <a:xfrm>
            <a:off x="274696" y="143901"/>
            <a:ext cx="1665133" cy="618100"/>
          </a:xfrm>
          <a:prstGeom prst="rect">
            <a:avLst/>
          </a:prstGeom>
          <a:noFill/>
          <a:ln>
            <a:noFill/>
          </a:ln>
        </p:spPr>
      </p:pic>
    </p:spTree>
    <p:extLst>
      <p:ext uri="{BB962C8B-B14F-4D97-AF65-F5344CB8AC3E}">
        <p14:creationId xmlns:p14="http://schemas.microsoft.com/office/powerpoint/2010/main" val="1837470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339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079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696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103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08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5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000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731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222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16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flipH="1">
            <a:off x="29956" y="2087867"/>
            <a:ext cx="12192000" cy="3161600"/>
          </a:xfrm>
          <a:prstGeom prst="rect">
            <a:avLst/>
          </a:prstGeom>
          <a:noFill/>
          <a:ln>
            <a:noFill/>
          </a:ln>
        </p:spPr>
      </p:pic>
      <p:pic>
        <p:nvPicPr>
          <p:cNvPr id="24" name="Google Shape;24;p3"/>
          <p:cNvPicPr preferRelativeResize="0"/>
          <p:nvPr/>
        </p:nvPicPr>
        <p:blipFill>
          <a:blip r:embed="rId3">
            <a:alphaModFix/>
          </a:blip>
          <a:stretch>
            <a:fillRect/>
          </a:stretch>
        </p:blipFill>
        <p:spPr>
          <a:xfrm flipH="1">
            <a:off x="-205410" y="3483567"/>
            <a:ext cx="12585199" cy="3103312"/>
          </a:xfrm>
          <a:prstGeom prst="rect">
            <a:avLst/>
          </a:prstGeom>
          <a:noFill/>
          <a:ln>
            <a:noFill/>
          </a:ln>
        </p:spPr>
      </p:pic>
      <p:pic>
        <p:nvPicPr>
          <p:cNvPr id="25" name="Google Shape;25;p3"/>
          <p:cNvPicPr preferRelativeResize="0"/>
          <p:nvPr/>
        </p:nvPicPr>
        <p:blipFill>
          <a:blip r:embed="rId4">
            <a:alphaModFix/>
          </a:blip>
          <a:stretch>
            <a:fillRect/>
          </a:stretch>
        </p:blipFill>
        <p:spPr>
          <a:xfrm flipH="1">
            <a:off x="-205397" y="4749490"/>
            <a:ext cx="12585185" cy="1837396"/>
          </a:xfrm>
          <a:prstGeom prst="rect">
            <a:avLst/>
          </a:prstGeom>
          <a:noFill/>
          <a:ln>
            <a:noFill/>
          </a:ln>
        </p:spPr>
      </p:pic>
      <p:pic>
        <p:nvPicPr>
          <p:cNvPr id="26" name="Google Shape;26;p3"/>
          <p:cNvPicPr preferRelativeResize="0"/>
          <p:nvPr/>
        </p:nvPicPr>
        <p:blipFill>
          <a:blip r:embed="rId5">
            <a:alphaModFix/>
          </a:blip>
          <a:stretch>
            <a:fillRect/>
          </a:stretch>
        </p:blipFill>
        <p:spPr>
          <a:xfrm flipH="1">
            <a:off x="-127862" y="5891807"/>
            <a:ext cx="12585185" cy="2808292"/>
          </a:xfrm>
          <a:prstGeom prst="rect">
            <a:avLst/>
          </a:prstGeom>
          <a:noFill/>
          <a:ln>
            <a:noFill/>
          </a:ln>
        </p:spPr>
      </p:pic>
      <p:pic>
        <p:nvPicPr>
          <p:cNvPr id="27" name="Google Shape;27;p3"/>
          <p:cNvPicPr preferRelativeResize="0"/>
          <p:nvPr/>
        </p:nvPicPr>
        <p:blipFill>
          <a:blip r:embed="rId6">
            <a:alphaModFix/>
          </a:blip>
          <a:stretch>
            <a:fillRect/>
          </a:stretch>
        </p:blipFill>
        <p:spPr>
          <a:xfrm flipH="1">
            <a:off x="103569" y="4237687"/>
            <a:ext cx="1451961" cy="3635165"/>
          </a:xfrm>
          <a:prstGeom prst="rect">
            <a:avLst/>
          </a:prstGeom>
          <a:noFill/>
          <a:ln>
            <a:noFill/>
          </a:ln>
        </p:spPr>
      </p:pic>
      <p:pic>
        <p:nvPicPr>
          <p:cNvPr id="28" name="Google Shape;28;p3"/>
          <p:cNvPicPr preferRelativeResize="0"/>
          <p:nvPr/>
        </p:nvPicPr>
        <p:blipFill>
          <a:blip r:embed="rId7">
            <a:alphaModFix/>
          </a:blip>
          <a:stretch>
            <a:fillRect/>
          </a:stretch>
        </p:blipFill>
        <p:spPr>
          <a:xfrm flipH="1">
            <a:off x="2052275" y="5228442"/>
            <a:ext cx="1327072" cy="1614007"/>
          </a:xfrm>
          <a:prstGeom prst="rect">
            <a:avLst/>
          </a:prstGeom>
          <a:noFill/>
          <a:ln>
            <a:noFill/>
          </a:ln>
        </p:spPr>
      </p:pic>
      <p:pic>
        <p:nvPicPr>
          <p:cNvPr id="29" name="Google Shape;29;p3"/>
          <p:cNvPicPr preferRelativeResize="0"/>
          <p:nvPr/>
        </p:nvPicPr>
        <p:blipFill>
          <a:blip r:embed="rId8">
            <a:alphaModFix/>
          </a:blip>
          <a:stretch>
            <a:fillRect/>
          </a:stretch>
        </p:blipFill>
        <p:spPr>
          <a:xfrm flipH="1">
            <a:off x="10000003" y="5098455"/>
            <a:ext cx="1838159" cy="2234851"/>
          </a:xfrm>
          <a:prstGeom prst="rect">
            <a:avLst/>
          </a:prstGeom>
          <a:noFill/>
          <a:ln>
            <a:noFill/>
          </a:ln>
        </p:spPr>
      </p:pic>
      <p:pic>
        <p:nvPicPr>
          <p:cNvPr id="30" name="Google Shape;30;p3"/>
          <p:cNvPicPr preferRelativeResize="0"/>
          <p:nvPr/>
        </p:nvPicPr>
        <p:blipFill>
          <a:blip r:embed="rId9">
            <a:alphaModFix/>
          </a:blip>
          <a:stretch>
            <a:fillRect/>
          </a:stretch>
        </p:blipFill>
        <p:spPr>
          <a:xfrm flipH="1">
            <a:off x="3640611" y="3954028"/>
            <a:ext cx="636447" cy="2632848"/>
          </a:xfrm>
          <a:prstGeom prst="rect">
            <a:avLst/>
          </a:prstGeom>
          <a:noFill/>
          <a:ln>
            <a:noFill/>
          </a:ln>
        </p:spPr>
      </p:pic>
      <p:pic>
        <p:nvPicPr>
          <p:cNvPr id="31" name="Google Shape;31;p3"/>
          <p:cNvPicPr preferRelativeResize="0"/>
          <p:nvPr/>
        </p:nvPicPr>
        <p:blipFill>
          <a:blip r:embed="rId10">
            <a:alphaModFix amt="51000"/>
          </a:blip>
          <a:stretch>
            <a:fillRect/>
          </a:stretch>
        </p:blipFill>
        <p:spPr>
          <a:xfrm flipH="1">
            <a:off x="6362156" y="2304500"/>
            <a:ext cx="6265001" cy="5732867"/>
          </a:xfrm>
          <a:prstGeom prst="rect">
            <a:avLst/>
          </a:prstGeom>
          <a:noFill/>
          <a:ln>
            <a:noFill/>
          </a:ln>
        </p:spPr>
      </p:pic>
      <p:pic>
        <p:nvPicPr>
          <p:cNvPr id="32" name="Google Shape;32;p3"/>
          <p:cNvPicPr preferRelativeResize="0"/>
          <p:nvPr/>
        </p:nvPicPr>
        <p:blipFill>
          <a:blip r:embed="rId11">
            <a:alphaModFix amt="51000"/>
          </a:blip>
          <a:stretch>
            <a:fillRect/>
          </a:stretch>
        </p:blipFill>
        <p:spPr>
          <a:xfrm flipH="1">
            <a:off x="954357" y="3312333"/>
            <a:ext cx="7286299" cy="6671868"/>
          </a:xfrm>
          <a:prstGeom prst="rect">
            <a:avLst/>
          </a:prstGeom>
          <a:noFill/>
          <a:ln>
            <a:noFill/>
          </a:ln>
        </p:spPr>
      </p:pic>
      <p:pic>
        <p:nvPicPr>
          <p:cNvPr id="33" name="Google Shape;33;p3"/>
          <p:cNvPicPr preferRelativeResize="0"/>
          <p:nvPr/>
        </p:nvPicPr>
        <p:blipFill>
          <a:blip r:embed="rId12">
            <a:alphaModFix/>
          </a:blip>
          <a:stretch>
            <a:fillRect/>
          </a:stretch>
        </p:blipFill>
        <p:spPr>
          <a:xfrm flipH="1">
            <a:off x="10282127" y="143901"/>
            <a:ext cx="1665133" cy="618100"/>
          </a:xfrm>
          <a:prstGeom prst="rect">
            <a:avLst/>
          </a:prstGeom>
          <a:noFill/>
          <a:ln>
            <a:noFill/>
          </a:ln>
        </p:spPr>
      </p:pic>
      <p:sp>
        <p:nvSpPr>
          <p:cNvPr id="34" name="Google Shape;34;p3"/>
          <p:cNvSpPr txBox="1">
            <a:spLocks noGrp="1"/>
          </p:cNvSpPr>
          <p:nvPr>
            <p:ph type="title"/>
          </p:nvPr>
        </p:nvSpPr>
        <p:spPr>
          <a:xfrm>
            <a:off x="914400" y="1884404"/>
            <a:ext cx="5941200" cy="75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800">
                <a:solidFill>
                  <a:schemeClr val="accent5"/>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5" name="Google Shape;35;p3"/>
          <p:cNvSpPr txBox="1">
            <a:spLocks noGrp="1"/>
          </p:cNvSpPr>
          <p:nvPr>
            <p:ph type="title" idx="2" hasCustomPrompt="1"/>
          </p:nvPr>
        </p:nvSpPr>
        <p:spPr>
          <a:xfrm>
            <a:off x="914400" y="762000"/>
            <a:ext cx="283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 name="Google Shape;36;p3"/>
          <p:cNvSpPr txBox="1">
            <a:spLocks noGrp="1"/>
          </p:cNvSpPr>
          <p:nvPr>
            <p:ph type="subTitle" idx="1"/>
          </p:nvPr>
        </p:nvSpPr>
        <p:spPr>
          <a:xfrm>
            <a:off x="914400" y="2725067"/>
            <a:ext cx="6894400" cy="4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38122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379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702313"/>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765727"/>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052080"/>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7182484"/>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9579689"/>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5479344"/>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066296"/>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5528771"/>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041758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
        <p:cNvGrpSpPr/>
        <p:nvPr/>
      </p:nvGrpSpPr>
      <p:grpSpPr>
        <a:xfrm>
          <a:off x="0" y="0"/>
          <a:ext cx="0" cy="0"/>
          <a:chOff x="0" y="0"/>
          <a:chExt cx="0" cy="0"/>
        </a:xfrm>
      </p:grpSpPr>
      <p:pic>
        <p:nvPicPr>
          <p:cNvPr id="85" name="Google Shape;85;p9"/>
          <p:cNvPicPr preferRelativeResize="0"/>
          <p:nvPr/>
        </p:nvPicPr>
        <p:blipFill>
          <a:blip r:embed="rId2">
            <a:alphaModFix/>
          </a:blip>
          <a:stretch>
            <a:fillRect/>
          </a:stretch>
        </p:blipFill>
        <p:spPr>
          <a:xfrm flipH="1">
            <a:off x="-11800" y="2143668"/>
            <a:ext cx="12192000" cy="3731833"/>
          </a:xfrm>
          <a:prstGeom prst="rect">
            <a:avLst/>
          </a:prstGeom>
          <a:noFill/>
          <a:ln>
            <a:noFill/>
          </a:ln>
        </p:spPr>
      </p:pic>
      <p:pic>
        <p:nvPicPr>
          <p:cNvPr id="86" name="Google Shape;86;p9"/>
          <p:cNvPicPr preferRelativeResize="0"/>
          <p:nvPr/>
        </p:nvPicPr>
        <p:blipFill>
          <a:blip r:embed="rId3">
            <a:alphaModFix/>
          </a:blip>
          <a:stretch>
            <a:fillRect/>
          </a:stretch>
        </p:blipFill>
        <p:spPr>
          <a:xfrm>
            <a:off x="-208400" y="4009833"/>
            <a:ext cx="12585199" cy="3103312"/>
          </a:xfrm>
          <a:prstGeom prst="rect">
            <a:avLst/>
          </a:prstGeom>
          <a:noFill/>
          <a:ln>
            <a:noFill/>
          </a:ln>
        </p:spPr>
      </p:pic>
      <p:pic>
        <p:nvPicPr>
          <p:cNvPr id="87" name="Google Shape;87;p9"/>
          <p:cNvPicPr preferRelativeResize="0"/>
          <p:nvPr/>
        </p:nvPicPr>
        <p:blipFill>
          <a:blip r:embed="rId4">
            <a:alphaModFix/>
          </a:blip>
          <a:stretch>
            <a:fillRect/>
          </a:stretch>
        </p:blipFill>
        <p:spPr>
          <a:xfrm flipH="1">
            <a:off x="-169618" y="5947607"/>
            <a:ext cx="12585185" cy="2808292"/>
          </a:xfrm>
          <a:prstGeom prst="rect">
            <a:avLst/>
          </a:prstGeom>
          <a:noFill/>
          <a:ln>
            <a:noFill/>
          </a:ln>
        </p:spPr>
      </p:pic>
      <p:pic>
        <p:nvPicPr>
          <p:cNvPr id="88" name="Google Shape;88;p9"/>
          <p:cNvPicPr preferRelativeResize="0"/>
          <p:nvPr/>
        </p:nvPicPr>
        <p:blipFill>
          <a:blip r:embed="rId5">
            <a:alphaModFix/>
          </a:blip>
          <a:stretch>
            <a:fillRect/>
          </a:stretch>
        </p:blipFill>
        <p:spPr>
          <a:xfrm flipH="1">
            <a:off x="1647085" y="5427075"/>
            <a:ext cx="1327072" cy="1614007"/>
          </a:xfrm>
          <a:prstGeom prst="rect">
            <a:avLst/>
          </a:prstGeom>
          <a:noFill/>
          <a:ln>
            <a:noFill/>
          </a:ln>
        </p:spPr>
      </p:pic>
      <p:pic>
        <p:nvPicPr>
          <p:cNvPr id="89" name="Google Shape;89;p9"/>
          <p:cNvPicPr preferRelativeResize="0"/>
          <p:nvPr/>
        </p:nvPicPr>
        <p:blipFill>
          <a:blip r:embed="rId6">
            <a:alphaModFix/>
          </a:blip>
          <a:stretch>
            <a:fillRect/>
          </a:stretch>
        </p:blipFill>
        <p:spPr>
          <a:xfrm flipH="1">
            <a:off x="10348530" y="4902288"/>
            <a:ext cx="1838159" cy="2234851"/>
          </a:xfrm>
          <a:prstGeom prst="rect">
            <a:avLst/>
          </a:prstGeom>
          <a:noFill/>
          <a:ln>
            <a:noFill/>
          </a:ln>
        </p:spPr>
      </p:pic>
      <p:pic>
        <p:nvPicPr>
          <p:cNvPr id="90" name="Google Shape;90;p9"/>
          <p:cNvPicPr preferRelativeResize="0"/>
          <p:nvPr/>
        </p:nvPicPr>
        <p:blipFill>
          <a:blip r:embed="rId7">
            <a:alphaModFix/>
          </a:blip>
          <a:stretch>
            <a:fillRect/>
          </a:stretch>
        </p:blipFill>
        <p:spPr>
          <a:xfrm flipH="1">
            <a:off x="431238" y="4408228"/>
            <a:ext cx="636447" cy="2632848"/>
          </a:xfrm>
          <a:prstGeom prst="rect">
            <a:avLst/>
          </a:prstGeom>
          <a:noFill/>
          <a:ln>
            <a:noFill/>
          </a:ln>
        </p:spPr>
      </p:pic>
      <p:pic>
        <p:nvPicPr>
          <p:cNvPr id="91" name="Google Shape;91;p9"/>
          <p:cNvPicPr preferRelativeResize="0"/>
          <p:nvPr/>
        </p:nvPicPr>
        <p:blipFill>
          <a:blip r:embed="rId8">
            <a:alphaModFix amt="51000"/>
          </a:blip>
          <a:stretch>
            <a:fillRect/>
          </a:stretch>
        </p:blipFill>
        <p:spPr>
          <a:xfrm>
            <a:off x="-2044384" y="1479999"/>
            <a:ext cx="7286299" cy="6671868"/>
          </a:xfrm>
          <a:prstGeom prst="rect">
            <a:avLst/>
          </a:prstGeom>
          <a:noFill/>
          <a:ln>
            <a:noFill/>
          </a:ln>
        </p:spPr>
      </p:pic>
      <p:sp>
        <p:nvSpPr>
          <p:cNvPr id="92" name="Google Shape;92;p9"/>
          <p:cNvSpPr txBox="1">
            <a:spLocks noGrp="1"/>
          </p:cNvSpPr>
          <p:nvPr>
            <p:ph type="title"/>
          </p:nvPr>
        </p:nvSpPr>
        <p:spPr>
          <a:xfrm>
            <a:off x="2169200" y="1212233"/>
            <a:ext cx="785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3" name="Google Shape;93;p9"/>
          <p:cNvSpPr txBox="1">
            <a:spLocks noGrp="1"/>
          </p:cNvSpPr>
          <p:nvPr>
            <p:ph type="subTitle" idx="1"/>
          </p:nvPr>
        </p:nvSpPr>
        <p:spPr>
          <a:xfrm>
            <a:off x="2169200" y="2239833"/>
            <a:ext cx="7853600" cy="19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94" name="Google Shape;94;p9"/>
          <p:cNvPicPr preferRelativeResize="0"/>
          <p:nvPr/>
        </p:nvPicPr>
        <p:blipFill>
          <a:blip r:embed="rId9">
            <a:alphaModFix amt="51000"/>
          </a:blip>
          <a:stretch>
            <a:fillRect/>
          </a:stretch>
        </p:blipFill>
        <p:spPr>
          <a:xfrm>
            <a:off x="8853684" y="-903667"/>
            <a:ext cx="6265001" cy="5732867"/>
          </a:xfrm>
          <a:prstGeom prst="rect">
            <a:avLst/>
          </a:prstGeom>
          <a:noFill/>
          <a:ln>
            <a:noFill/>
          </a:ln>
        </p:spPr>
      </p:pic>
    </p:spTree>
    <p:extLst>
      <p:ext uri="{BB962C8B-B14F-4D97-AF65-F5344CB8AC3E}">
        <p14:creationId xmlns:p14="http://schemas.microsoft.com/office/powerpoint/2010/main" val="4277119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246131"/>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4871712"/>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imes New Roman" panose="02020603050405020304" pitchFamily="18" charset="0"/>
                <a:cs typeface="Times New Roman" panose="020206030504050203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0119190"/>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6159727"/>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4387339"/>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0818352"/>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4512545"/>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214452"/>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0576548"/>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Times New Roman" panose="02020603050405020304" pitchFamily="18" charset="0"/>
                <a:cs typeface="Times New Roman" panose="020206030504050203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7644802"/>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959483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9377569"/>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9657370"/>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298159"/>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4"/>
        <p:cNvGrpSpPr/>
        <p:nvPr/>
      </p:nvGrpSpPr>
      <p:grpSpPr>
        <a:xfrm>
          <a:off x="0" y="0"/>
          <a:ext cx="0" cy="0"/>
          <a:chOff x="0" y="0"/>
          <a:chExt cx="0" cy="0"/>
        </a:xfrm>
      </p:grpSpPr>
      <p:pic>
        <p:nvPicPr>
          <p:cNvPr id="115" name="Google Shape;115;p13"/>
          <p:cNvPicPr preferRelativeResize="0"/>
          <p:nvPr/>
        </p:nvPicPr>
        <p:blipFill>
          <a:blip r:embed="rId2">
            <a:alphaModFix/>
          </a:blip>
          <a:stretch>
            <a:fillRect/>
          </a:stretch>
        </p:blipFill>
        <p:spPr>
          <a:xfrm flipH="1">
            <a:off x="0" y="1971567"/>
            <a:ext cx="12192000" cy="4495000"/>
          </a:xfrm>
          <a:prstGeom prst="rect">
            <a:avLst/>
          </a:prstGeom>
          <a:noFill/>
          <a:ln>
            <a:noFill/>
          </a:ln>
        </p:spPr>
      </p:pic>
      <p:pic>
        <p:nvPicPr>
          <p:cNvPr id="116" name="Google Shape;116;p13"/>
          <p:cNvPicPr preferRelativeResize="0"/>
          <p:nvPr/>
        </p:nvPicPr>
        <p:blipFill>
          <a:blip r:embed="rId3">
            <a:alphaModFix/>
          </a:blip>
          <a:stretch>
            <a:fillRect/>
          </a:stretch>
        </p:blipFill>
        <p:spPr>
          <a:xfrm>
            <a:off x="-221565" y="6095007"/>
            <a:ext cx="12585185" cy="2808292"/>
          </a:xfrm>
          <a:prstGeom prst="rect">
            <a:avLst/>
          </a:prstGeom>
          <a:noFill/>
          <a:ln>
            <a:noFill/>
          </a:ln>
        </p:spPr>
      </p:pic>
      <p:pic>
        <p:nvPicPr>
          <p:cNvPr id="117" name="Google Shape;117;p13"/>
          <p:cNvPicPr preferRelativeResize="0"/>
          <p:nvPr/>
        </p:nvPicPr>
        <p:blipFill>
          <a:blip r:embed="rId4">
            <a:alphaModFix/>
          </a:blip>
          <a:stretch>
            <a:fillRect/>
          </a:stretch>
        </p:blipFill>
        <p:spPr>
          <a:xfrm flipH="1">
            <a:off x="-6" y="5542753"/>
            <a:ext cx="903249" cy="1098167"/>
          </a:xfrm>
          <a:prstGeom prst="rect">
            <a:avLst/>
          </a:prstGeom>
          <a:noFill/>
          <a:ln>
            <a:noFill/>
          </a:ln>
        </p:spPr>
      </p:pic>
      <p:pic>
        <p:nvPicPr>
          <p:cNvPr id="118" name="Google Shape;118;p13"/>
          <p:cNvPicPr preferRelativeResize="0"/>
          <p:nvPr/>
        </p:nvPicPr>
        <p:blipFill>
          <a:blip r:embed="rId5">
            <a:alphaModFix amt="51000"/>
          </a:blip>
          <a:stretch>
            <a:fillRect/>
          </a:stretch>
        </p:blipFill>
        <p:spPr>
          <a:xfrm>
            <a:off x="-1635259" y="3142834"/>
            <a:ext cx="4598812" cy="4208197"/>
          </a:xfrm>
          <a:prstGeom prst="rect">
            <a:avLst/>
          </a:prstGeom>
          <a:noFill/>
          <a:ln>
            <a:noFill/>
          </a:ln>
        </p:spPr>
      </p:pic>
      <p:pic>
        <p:nvPicPr>
          <p:cNvPr id="119" name="Google Shape;119;p13"/>
          <p:cNvPicPr preferRelativeResize="0"/>
          <p:nvPr/>
        </p:nvPicPr>
        <p:blipFill>
          <a:blip r:embed="rId4">
            <a:alphaModFix/>
          </a:blip>
          <a:stretch>
            <a:fillRect/>
          </a:stretch>
        </p:blipFill>
        <p:spPr>
          <a:xfrm>
            <a:off x="10608365" y="5024815"/>
            <a:ext cx="1755267" cy="2134067"/>
          </a:xfrm>
          <a:prstGeom prst="rect">
            <a:avLst/>
          </a:prstGeom>
          <a:noFill/>
          <a:ln>
            <a:noFill/>
          </a:ln>
        </p:spPr>
      </p:pic>
      <p:sp>
        <p:nvSpPr>
          <p:cNvPr id="120" name="Google Shape;120;p13"/>
          <p:cNvSpPr txBox="1">
            <a:spLocks noGrp="1"/>
          </p:cNvSpPr>
          <p:nvPr>
            <p:ph type="title"/>
          </p:nvPr>
        </p:nvSpPr>
        <p:spPr>
          <a:xfrm>
            <a:off x="960000" y="2636613"/>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1" name="Google Shape;121;p13"/>
          <p:cNvSpPr txBox="1">
            <a:spLocks noGrp="1"/>
          </p:cNvSpPr>
          <p:nvPr>
            <p:ph type="title" idx="2" hasCustomPrompt="1"/>
          </p:nvPr>
        </p:nvSpPr>
        <p:spPr>
          <a:xfrm>
            <a:off x="1909800" y="1975511"/>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2" name="Google Shape;122;p13"/>
          <p:cNvSpPr txBox="1">
            <a:spLocks noGrp="1"/>
          </p:cNvSpPr>
          <p:nvPr>
            <p:ph type="subTitle" idx="1"/>
          </p:nvPr>
        </p:nvSpPr>
        <p:spPr>
          <a:xfrm>
            <a:off x="960000" y="3105733"/>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24" name="Google Shape;124;p13"/>
          <p:cNvSpPr txBox="1">
            <a:spLocks noGrp="1"/>
          </p:cNvSpPr>
          <p:nvPr>
            <p:ph type="title" idx="4"/>
          </p:nvPr>
        </p:nvSpPr>
        <p:spPr>
          <a:xfrm>
            <a:off x="4538400" y="2636613"/>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5" name="Google Shape;125;p13"/>
          <p:cNvSpPr txBox="1">
            <a:spLocks noGrp="1"/>
          </p:cNvSpPr>
          <p:nvPr>
            <p:ph type="title" idx="5" hasCustomPrompt="1"/>
          </p:nvPr>
        </p:nvSpPr>
        <p:spPr>
          <a:xfrm>
            <a:off x="5488200" y="1975511"/>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6" name="Google Shape;126;p13"/>
          <p:cNvSpPr txBox="1">
            <a:spLocks noGrp="1"/>
          </p:cNvSpPr>
          <p:nvPr>
            <p:ph type="subTitle" idx="6"/>
          </p:nvPr>
        </p:nvSpPr>
        <p:spPr>
          <a:xfrm>
            <a:off x="4538400" y="3105733"/>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7"/>
          </p:nvPr>
        </p:nvSpPr>
        <p:spPr>
          <a:xfrm>
            <a:off x="8116800" y="2636613"/>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8" name="Google Shape;128;p13"/>
          <p:cNvSpPr txBox="1">
            <a:spLocks noGrp="1"/>
          </p:cNvSpPr>
          <p:nvPr>
            <p:ph type="title" idx="8" hasCustomPrompt="1"/>
          </p:nvPr>
        </p:nvSpPr>
        <p:spPr>
          <a:xfrm>
            <a:off x="9066600" y="1975511"/>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9" name="Google Shape;129;p13"/>
          <p:cNvSpPr txBox="1">
            <a:spLocks noGrp="1"/>
          </p:cNvSpPr>
          <p:nvPr>
            <p:ph type="subTitle" idx="9"/>
          </p:nvPr>
        </p:nvSpPr>
        <p:spPr>
          <a:xfrm>
            <a:off x="8116800" y="3105733"/>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 name="Google Shape;130;p13"/>
          <p:cNvSpPr txBox="1">
            <a:spLocks noGrp="1"/>
          </p:cNvSpPr>
          <p:nvPr>
            <p:ph type="title" idx="13"/>
          </p:nvPr>
        </p:nvSpPr>
        <p:spPr>
          <a:xfrm>
            <a:off x="2749200" y="4737547"/>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1" name="Google Shape;131;p13"/>
          <p:cNvSpPr txBox="1">
            <a:spLocks noGrp="1"/>
          </p:cNvSpPr>
          <p:nvPr>
            <p:ph type="title" idx="14" hasCustomPrompt="1"/>
          </p:nvPr>
        </p:nvSpPr>
        <p:spPr>
          <a:xfrm>
            <a:off x="3699000" y="40764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subTitle" idx="15"/>
          </p:nvPr>
        </p:nvSpPr>
        <p:spPr>
          <a:xfrm>
            <a:off x="2749200" y="520666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13"/>
          <p:cNvSpPr txBox="1">
            <a:spLocks noGrp="1"/>
          </p:cNvSpPr>
          <p:nvPr>
            <p:ph type="title" idx="16"/>
          </p:nvPr>
        </p:nvSpPr>
        <p:spPr>
          <a:xfrm>
            <a:off x="6327600" y="4737547"/>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4" name="Google Shape;134;p13"/>
          <p:cNvSpPr txBox="1">
            <a:spLocks noGrp="1"/>
          </p:cNvSpPr>
          <p:nvPr>
            <p:ph type="title" idx="17" hasCustomPrompt="1"/>
          </p:nvPr>
        </p:nvSpPr>
        <p:spPr>
          <a:xfrm>
            <a:off x="7277400" y="40764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5" name="Google Shape;135;p13"/>
          <p:cNvSpPr txBox="1">
            <a:spLocks noGrp="1"/>
          </p:cNvSpPr>
          <p:nvPr>
            <p:ph type="subTitle" idx="18"/>
          </p:nvPr>
        </p:nvSpPr>
        <p:spPr>
          <a:xfrm>
            <a:off x="6327600" y="520666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136" name="Google Shape;136;p13"/>
          <p:cNvPicPr preferRelativeResize="0"/>
          <p:nvPr/>
        </p:nvPicPr>
        <p:blipFill>
          <a:blip r:embed="rId5">
            <a:alphaModFix amt="29000"/>
          </a:blip>
          <a:stretch>
            <a:fillRect/>
          </a:stretch>
        </p:blipFill>
        <p:spPr>
          <a:xfrm>
            <a:off x="8492991" y="-579767"/>
            <a:ext cx="4598812" cy="4208197"/>
          </a:xfrm>
          <a:prstGeom prst="rect">
            <a:avLst/>
          </a:prstGeom>
          <a:noFill/>
          <a:ln>
            <a:noFill/>
          </a:ln>
        </p:spPr>
      </p:pic>
      <p:pic>
        <p:nvPicPr>
          <p:cNvPr id="137" name="Google Shape;137;p13"/>
          <p:cNvPicPr preferRelativeResize="0"/>
          <p:nvPr/>
        </p:nvPicPr>
        <p:blipFill>
          <a:blip r:embed="rId6">
            <a:alphaModFix/>
          </a:blip>
          <a:stretch>
            <a:fillRect/>
          </a:stretch>
        </p:blipFill>
        <p:spPr>
          <a:xfrm>
            <a:off x="10659804" y="142135"/>
            <a:ext cx="1215600" cy="451232"/>
          </a:xfrm>
          <a:prstGeom prst="rect">
            <a:avLst/>
          </a:prstGeom>
          <a:noFill/>
          <a:ln>
            <a:noFill/>
          </a:ln>
        </p:spPr>
      </p:pic>
    </p:spTree>
    <p:extLst>
      <p:ext uri="{BB962C8B-B14F-4D97-AF65-F5344CB8AC3E}">
        <p14:creationId xmlns:p14="http://schemas.microsoft.com/office/powerpoint/2010/main" val="90151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7"/>
        <p:cNvGrpSpPr/>
        <p:nvPr/>
      </p:nvGrpSpPr>
      <p:grpSpPr>
        <a:xfrm>
          <a:off x="0" y="0"/>
          <a:ext cx="0" cy="0"/>
          <a:chOff x="0" y="0"/>
          <a:chExt cx="0" cy="0"/>
        </a:xfrm>
      </p:grpSpPr>
      <p:pic>
        <p:nvPicPr>
          <p:cNvPr id="148" name="Google Shape;148;p15"/>
          <p:cNvPicPr preferRelativeResize="0"/>
          <p:nvPr/>
        </p:nvPicPr>
        <p:blipFill>
          <a:blip r:embed="rId2">
            <a:alphaModFix/>
          </a:blip>
          <a:stretch>
            <a:fillRect/>
          </a:stretch>
        </p:blipFill>
        <p:spPr>
          <a:xfrm>
            <a:off x="8021" y="2143668"/>
            <a:ext cx="12192000" cy="3731833"/>
          </a:xfrm>
          <a:prstGeom prst="rect">
            <a:avLst/>
          </a:prstGeom>
          <a:noFill/>
          <a:ln>
            <a:noFill/>
          </a:ln>
        </p:spPr>
      </p:pic>
      <p:sp>
        <p:nvSpPr>
          <p:cNvPr id="149" name="Google Shape;149;p15"/>
          <p:cNvSpPr txBox="1">
            <a:spLocks noGrp="1"/>
          </p:cNvSpPr>
          <p:nvPr>
            <p:ph type="subTitle" idx="1"/>
          </p:nvPr>
        </p:nvSpPr>
        <p:spPr>
          <a:xfrm>
            <a:off x="1091300" y="1568400"/>
            <a:ext cx="6600800" cy="3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pic>
        <p:nvPicPr>
          <p:cNvPr id="150" name="Google Shape;150;p15"/>
          <p:cNvPicPr preferRelativeResize="0"/>
          <p:nvPr/>
        </p:nvPicPr>
        <p:blipFill>
          <a:blip r:embed="rId3">
            <a:alphaModFix/>
          </a:blip>
          <a:stretch>
            <a:fillRect/>
          </a:stretch>
        </p:blipFill>
        <p:spPr>
          <a:xfrm>
            <a:off x="-1359566" y="4607237"/>
            <a:ext cx="15307367" cy="2234833"/>
          </a:xfrm>
          <a:prstGeom prst="rect">
            <a:avLst/>
          </a:prstGeom>
          <a:noFill/>
          <a:ln>
            <a:noFill/>
          </a:ln>
        </p:spPr>
      </p:pic>
      <p:pic>
        <p:nvPicPr>
          <p:cNvPr id="151" name="Google Shape;151;p15"/>
          <p:cNvPicPr preferRelativeResize="0"/>
          <p:nvPr/>
        </p:nvPicPr>
        <p:blipFill>
          <a:blip r:embed="rId4">
            <a:alphaModFix/>
          </a:blip>
          <a:stretch>
            <a:fillRect/>
          </a:stretch>
        </p:blipFill>
        <p:spPr>
          <a:xfrm>
            <a:off x="-227345" y="5947607"/>
            <a:ext cx="12585185" cy="2808292"/>
          </a:xfrm>
          <a:prstGeom prst="rect">
            <a:avLst/>
          </a:prstGeom>
          <a:noFill/>
          <a:ln>
            <a:noFill/>
          </a:ln>
        </p:spPr>
      </p:pic>
      <p:pic>
        <p:nvPicPr>
          <p:cNvPr id="152" name="Google Shape;152;p15"/>
          <p:cNvPicPr preferRelativeResize="0"/>
          <p:nvPr/>
        </p:nvPicPr>
        <p:blipFill>
          <a:blip r:embed="rId5">
            <a:alphaModFix/>
          </a:blip>
          <a:stretch>
            <a:fillRect/>
          </a:stretch>
        </p:blipFill>
        <p:spPr>
          <a:xfrm>
            <a:off x="9214065" y="5427075"/>
            <a:ext cx="1327072" cy="1614007"/>
          </a:xfrm>
          <a:prstGeom prst="rect">
            <a:avLst/>
          </a:prstGeom>
          <a:noFill/>
          <a:ln>
            <a:noFill/>
          </a:ln>
        </p:spPr>
      </p:pic>
      <p:pic>
        <p:nvPicPr>
          <p:cNvPr id="153" name="Google Shape;153;p15"/>
          <p:cNvPicPr preferRelativeResize="0"/>
          <p:nvPr/>
        </p:nvPicPr>
        <p:blipFill>
          <a:blip r:embed="rId6">
            <a:alphaModFix/>
          </a:blip>
          <a:stretch>
            <a:fillRect/>
          </a:stretch>
        </p:blipFill>
        <p:spPr>
          <a:xfrm>
            <a:off x="1534" y="4902288"/>
            <a:ext cx="1838159" cy="2234851"/>
          </a:xfrm>
          <a:prstGeom prst="rect">
            <a:avLst/>
          </a:prstGeom>
          <a:noFill/>
          <a:ln>
            <a:noFill/>
          </a:ln>
        </p:spPr>
      </p:pic>
      <p:pic>
        <p:nvPicPr>
          <p:cNvPr id="154" name="Google Shape;154;p15"/>
          <p:cNvPicPr preferRelativeResize="0"/>
          <p:nvPr/>
        </p:nvPicPr>
        <p:blipFill>
          <a:blip r:embed="rId7">
            <a:alphaModFix/>
          </a:blip>
          <a:stretch>
            <a:fillRect/>
          </a:stretch>
        </p:blipFill>
        <p:spPr>
          <a:xfrm>
            <a:off x="11120537" y="4408228"/>
            <a:ext cx="636447" cy="2632848"/>
          </a:xfrm>
          <a:prstGeom prst="rect">
            <a:avLst/>
          </a:prstGeom>
          <a:noFill/>
          <a:ln>
            <a:noFill/>
          </a:ln>
        </p:spPr>
      </p:pic>
      <p:pic>
        <p:nvPicPr>
          <p:cNvPr id="155" name="Google Shape;155;p15"/>
          <p:cNvPicPr preferRelativeResize="0"/>
          <p:nvPr/>
        </p:nvPicPr>
        <p:blipFill>
          <a:blip r:embed="rId8">
            <a:alphaModFix amt="51000"/>
          </a:blip>
          <a:stretch>
            <a:fillRect/>
          </a:stretch>
        </p:blipFill>
        <p:spPr>
          <a:xfrm flipH="1">
            <a:off x="6946307" y="1479999"/>
            <a:ext cx="7286299" cy="6671868"/>
          </a:xfrm>
          <a:prstGeom prst="rect">
            <a:avLst/>
          </a:prstGeom>
          <a:noFill/>
          <a:ln>
            <a:noFill/>
          </a:ln>
        </p:spPr>
      </p:pic>
      <p:pic>
        <p:nvPicPr>
          <p:cNvPr id="156" name="Google Shape;156;p15"/>
          <p:cNvPicPr preferRelativeResize="0"/>
          <p:nvPr/>
        </p:nvPicPr>
        <p:blipFill>
          <a:blip r:embed="rId9">
            <a:alphaModFix amt="51000"/>
          </a:blip>
          <a:stretch>
            <a:fillRect/>
          </a:stretch>
        </p:blipFill>
        <p:spPr>
          <a:xfrm flipH="1">
            <a:off x="-3688895" y="-1491167"/>
            <a:ext cx="6265001" cy="5732867"/>
          </a:xfrm>
          <a:prstGeom prst="rect">
            <a:avLst/>
          </a:prstGeom>
          <a:noFill/>
          <a:ln>
            <a:noFill/>
          </a:ln>
        </p:spPr>
      </p:pic>
      <p:sp>
        <p:nvSpPr>
          <p:cNvPr id="157" name="Google Shape;15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92412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354"/>
        <p:cNvGrpSpPr/>
        <p:nvPr/>
      </p:nvGrpSpPr>
      <p:grpSpPr>
        <a:xfrm>
          <a:off x="0" y="0"/>
          <a:ext cx="0" cy="0"/>
          <a:chOff x="0" y="0"/>
          <a:chExt cx="0" cy="0"/>
        </a:xfrm>
      </p:grpSpPr>
      <p:pic>
        <p:nvPicPr>
          <p:cNvPr id="355" name="Google Shape;355;p31"/>
          <p:cNvPicPr preferRelativeResize="0"/>
          <p:nvPr/>
        </p:nvPicPr>
        <p:blipFill>
          <a:blip r:embed="rId2">
            <a:alphaModFix/>
          </a:blip>
          <a:stretch>
            <a:fillRect/>
          </a:stretch>
        </p:blipFill>
        <p:spPr>
          <a:xfrm flipH="1">
            <a:off x="0" y="1971567"/>
            <a:ext cx="12192000" cy="4495000"/>
          </a:xfrm>
          <a:prstGeom prst="rect">
            <a:avLst/>
          </a:prstGeom>
          <a:noFill/>
          <a:ln>
            <a:noFill/>
          </a:ln>
        </p:spPr>
      </p:pic>
      <p:pic>
        <p:nvPicPr>
          <p:cNvPr id="356" name="Google Shape;356;p31"/>
          <p:cNvPicPr preferRelativeResize="0"/>
          <p:nvPr/>
        </p:nvPicPr>
        <p:blipFill>
          <a:blip r:embed="rId3">
            <a:alphaModFix/>
          </a:blip>
          <a:stretch>
            <a:fillRect/>
          </a:stretch>
        </p:blipFill>
        <p:spPr>
          <a:xfrm>
            <a:off x="-221565" y="6095007"/>
            <a:ext cx="12585185" cy="2808292"/>
          </a:xfrm>
          <a:prstGeom prst="rect">
            <a:avLst/>
          </a:prstGeom>
          <a:noFill/>
          <a:ln>
            <a:noFill/>
          </a:ln>
        </p:spPr>
      </p:pic>
      <p:pic>
        <p:nvPicPr>
          <p:cNvPr id="357" name="Google Shape;357;p31"/>
          <p:cNvPicPr preferRelativeResize="0"/>
          <p:nvPr/>
        </p:nvPicPr>
        <p:blipFill>
          <a:blip r:embed="rId4">
            <a:alphaModFix amt="29000"/>
          </a:blip>
          <a:stretch>
            <a:fillRect/>
          </a:stretch>
        </p:blipFill>
        <p:spPr>
          <a:xfrm>
            <a:off x="8492991" y="-579767"/>
            <a:ext cx="4598812" cy="4208197"/>
          </a:xfrm>
          <a:prstGeom prst="rect">
            <a:avLst/>
          </a:prstGeom>
          <a:noFill/>
          <a:ln>
            <a:noFill/>
          </a:ln>
        </p:spPr>
      </p:pic>
      <p:pic>
        <p:nvPicPr>
          <p:cNvPr id="358" name="Google Shape;358;p31"/>
          <p:cNvPicPr preferRelativeResize="0"/>
          <p:nvPr/>
        </p:nvPicPr>
        <p:blipFill>
          <a:blip r:embed="rId5">
            <a:alphaModFix/>
          </a:blip>
          <a:stretch>
            <a:fillRect/>
          </a:stretch>
        </p:blipFill>
        <p:spPr>
          <a:xfrm>
            <a:off x="216135" y="5077644"/>
            <a:ext cx="743867" cy="1862389"/>
          </a:xfrm>
          <a:prstGeom prst="rect">
            <a:avLst/>
          </a:prstGeom>
          <a:noFill/>
          <a:ln>
            <a:noFill/>
          </a:ln>
        </p:spPr>
      </p:pic>
      <p:pic>
        <p:nvPicPr>
          <p:cNvPr id="359" name="Google Shape;359;p31"/>
          <p:cNvPicPr preferRelativeResize="0"/>
          <p:nvPr/>
        </p:nvPicPr>
        <p:blipFill>
          <a:blip r:embed="rId5">
            <a:alphaModFix/>
          </a:blip>
          <a:stretch>
            <a:fillRect/>
          </a:stretch>
        </p:blipFill>
        <p:spPr>
          <a:xfrm>
            <a:off x="11267601" y="4508232"/>
            <a:ext cx="743867" cy="1862400"/>
          </a:xfrm>
          <a:prstGeom prst="rect">
            <a:avLst/>
          </a:prstGeom>
          <a:noFill/>
          <a:ln>
            <a:noFill/>
          </a:ln>
        </p:spPr>
      </p:pic>
    </p:spTree>
    <p:extLst>
      <p:ext uri="{BB962C8B-B14F-4D97-AF65-F5344CB8AC3E}">
        <p14:creationId xmlns:p14="http://schemas.microsoft.com/office/powerpoint/2010/main" val="50988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0"/>
        <p:cNvGrpSpPr/>
        <p:nvPr/>
      </p:nvGrpSpPr>
      <p:grpSpPr>
        <a:xfrm>
          <a:off x="0" y="0"/>
          <a:ext cx="0" cy="0"/>
          <a:chOff x="0" y="0"/>
          <a:chExt cx="0" cy="0"/>
        </a:xfrm>
      </p:grpSpPr>
      <p:pic>
        <p:nvPicPr>
          <p:cNvPr id="361" name="Google Shape;361;p32"/>
          <p:cNvPicPr preferRelativeResize="0"/>
          <p:nvPr/>
        </p:nvPicPr>
        <p:blipFill>
          <a:blip r:embed="rId2">
            <a:alphaModFix/>
          </a:blip>
          <a:stretch>
            <a:fillRect/>
          </a:stretch>
        </p:blipFill>
        <p:spPr>
          <a:xfrm flipH="1">
            <a:off x="-11800" y="1455800"/>
            <a:ext cx="12192000" cy="3945667"/>
          </a:xfrm>
          <a:prstGeom prst="rect">
            <a:avLst/>
          </a:prstGeom>
          <a:noFill/>
          <a:ln>
            <a:noFill/>
          </a:ln>
        </p:spPr>
      </p:pic>
      <p:pic>
        <p:nvPicPr>
          <p:cNvPr id="362" name="Google Shape;362;p32"/>
          <p:cNvPicPr preferRelativeResize="0"/>
          <p:nvPr/>
        </p:nvPicPr>
        <p:blipFill>
          <a:blip r:embed="rId3">
            <a:alphaModFix/>
          </a:blip>
          <a:stretch>
            <a:fillRect/>
          </a:stretch>
        </p:blipFill>
        <p:spPr>
          <a:xfrm flipH="1">
            <a:off x="-247153" y="4117423"/>
            <a:ext cx="12585185" cy="1837396"/>
          </a:xfrm>
          <a:prstGeom prst="rect">
            <a:avLst/>
          </a:prstGeom>
          <a:noFill/>
          <a:ln>
            <a:noFill/>
          </a:ln>
        </p:spPr>
      </p:pic>
      <p:pic>
        <p:nvPicPr>
          <p:cNvPr id="363" name="Google Shape;363;p32"/>
          <p:cNvPicPr preferRelativeResize="0"/>
          <p:nvPr/>
        </p:nvPicPr>
        <p:blipFill>
          <a:blip r:embed="rId4">
            <a:alphaModFix amt="51000"/>
          </a:blip>
          <a:stretch>
            <a:fillRect/>
          </a:stretch>
        </p:blipFill>
        <p:spPr>
          <a:xfrm>
            <a:off x="-771366" y="987117"/>
            <a:ext cx="8326167" cy="7624032"/>
          </a:xfrm>
          <a:prstGeom prst="rect">
            <a:avLst/>
          </a:prstGeom>
          <a:noFill/>
          <a:ln>
            <a:noFill/>
          </a:ln>
        </p:spPr>
      </p:pic>
      <p:pic>
        <p:nvPicPr>
          <p:cNvPr id="364" name="Google Shape;364;p32"/>
          <p:cNvPicPr preferRelativeResize="0"/>
          <p:nvPr/>
        </p:nvPicPr>
        <p:blipFill>
          <a:blip r:embed="rId5">
            <a:alphaModFix/>
          </a:blip>
          <a:stretch>
            <a:fillRect/>
          </a:stretch>
        </p:blipFill>
        <p:spPr>
          <a:xfrm flipH="1">
            <a:off x="-169618" y="5259741"/>
            <a:ext cx="12585185" cy="2808292"/>
          </a:xfrm>
          <a:prstGeom prst="rect">
            <a:avLst/>
          </a:prstGeom>
          <a:noFill/>
          <a:ln>
            <a:noFill/>
          </a:ln>
        </p:spPr>
      </p:pic>
      <p:pic>
        <p:nvPicPr>
          <p:cNvPr id="365" name="Google Shape;365;p32"/>
          <p:cNvPicPr preferRelativeResize="0"/>
          <p:nvPr/>
        </p:nvPicPr>
        <p:blipFill>
          <a:blip r:embed="rId6">
            <a:alphaModFix/>
          </a:blip>
          <a:stretch>
            <a:fillRect/>
          </a:stretch>
        </p:blipFill>
        <p:spPr>
          <a:xfrm flipH="1">
            <a:off x="2407831" y="5079574"/>
            <a:ext cx="929767" cy="1130797"/>
          </a:xfrm>
          <a:prstGeom prst="rect">
            <a:avLst/>
          </a:prstGeom>
          <a:noFill/>
          <a:ln>
            <a:noFill/>
          </a:ln>
        </p:spPr>
      </p:pic>
      <p:pic>
        <p:nvPicPr>
          <p:cNvPr id="366" name="Google Shape;366;p32"/>
          <p:cNvPicPr preferRelativeResize="0"/>
          <p:nvPr/>
        </p:nvPicPr>
        <p:blipFill>
          <a:blip r:embed="rId7">
            <a:alphaModFix/>
          </a:blip>
          <a:stretch>
            <a:fillRect/>
          </a:stretch>
        </p:blipFill>
        <p:spPr>
          <a:xfrm flipH="1">
            <a:off x="9958238" y="129934"/>
            <a:ext cx="1665133" cy="618100"/>
          </a:xfrm>
          <a:prstGeom prst="rect">
            <a:avLst/>
          </a:prstGeom>
          <a:noFill/>
          <a:ln>
            <a:noFill/>
          </a:ln>
        </p:spPr>
      </p:pic>
      <p:pic>
        <p:nvPicPr>
          <p:cNvPr id="367" name="Google Shape;367;p32"/>
          <p:cNvPicPr preferRelativeResize="0"/>
          <p:nvPr/>
        </p:nvPicPr>
        <p:blipFill>
          <a:blip r:embed="rId8">
            <a:alphaModFix/>
          </a:blip>
          <a:stretch>
            <a:fillRect/>
          </a:stretch>
        </p:blipFill>
        <p:spPr>
          <a:xfrm flipH="1">
            <a:off x="1007801" y="196967"/>
            <a:ext cx="3012833" cy="737200"/>
          </a:xfrm>
          <a:prstGeom prst="rect">
            <a:avLst/>
          </a:prstGeom>
          <a:noFill/>
          <a:ln>
            <a:noFill/>
          </a:ln>
        </p:spPr>
      </p:pic>
    </p:spTree>
    <p:extLst>
      <p:ext uri="{BB962C8B-B14F-4D97-AF65-F5344CB8AC3E}">
        <p14:creationId xmlns:p14="http://schemas.microsoft.com/office/powerpoint/2010/main" val="117068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68"/>
        <p:cNvGrpSpPr/>
        <p:nvPr/>
      </p:nvGrpSpPr>
      <p:grpSpPr>
        <a:xfrm>
          <a:off x="0" y="0"/>
          <a:ext cx="0" cy="0"/>
          <a:chOff x="0" y="0"/>
          <a:chExt cx="0" cy="0"/>
        </a:xfrm>
      </p:grpSpPr>
      <p:pic>
        <p:nvPicPr>
          <p:cNvPr id="369" name="Google Shape;369;p33"/>
          <p:cNvPicPr preferRelativeResize="0"/>
          <p:nvPr/>
        </p:nvPicPr>
        <p:blipFill>
          <a:blip r:embed="rId2">
            <a:alphaModFix/>
          </a:blip>
          <a:stretch>
            <a:fillRect/>
          </a:stretch>
        </p:blipFill>
        <p:spPr>
          <a:xfrm>
            <a:off x="0" y="2087867"/>
            <a:ext cx="12192000" cy="3161600"/>
          </a:xfrm>
          <a:prstGeom prst="rect">
            <a:avLst/>
          </a:prstGeom>
          <a:noFill/>
          <a:ln>
            <a:noFill/>
          </a:ln>
        </p:spPr>
      </p:pic>
      <p:pic>
        <p:nvPicPr>
          <p:cNvPr id="370" name="Google Shape;370;p33"/>
          <p:cNvPicPr preferRelativeResize="0"/>
          <p:nvPr/>
        </p:nvPicPr>
        <p:blipFill>
          <a:blip r:embed="rId3">
            <a:alphaModFix/>
          </a:blip>
          <a:stretch>
            <a:fillRect/>
          </a:stretch>
        </p:blipFill>
        <p:spPr>
          <a:xfrm>
            <a:off x="-157832" y="3483567"/>
            <a:ext cx="12585199" cy="3103312"/>
          </a:xfrm>
          <a:prstGeom prst="rect">
            <a:avLst/>
          </a:prstGeom>
          <a:noFill/>
          <a:ln>
            <a:noFill/>
          </a:ln>
        </p:spPr>
      </p:pic>
      <p:pic>
        <p:nvPicPr>
          <p:cNvPr id="371" name="Google Shape;371;p33"/>
          <p:cNvPicPr preferRelativeResize="0"/>
          <p:nvPr/>
        </p:nvPicPr>
        <p:blipFill>
          <a:blip r:embed="rId4">
            <a:alphaModFix/>
          </a:blip>
          <a:stretch>
            <a:fillRect/>
          </a:stretch>
        </p:blipFill>
        <p:spPr>
          <a:xfrm>
            <a:off x="-157831" y="4749490"/>
            <a:ext cx="12585185" cy="1837396"/>
          </a:xfrm>
          <a:prstGeom prst="rect">
            <a:avLst/>
          </a:prstGeom>
          <a:noFill/>
          <a:ln>
            <a:noFill/>
          </a:ln>
        </p:spPr>
      </p:pic>
      <p:pic>
        <p:nvPicPr>
          <p:cNvPr id="372" name="Google Shape;372;p33"/>
          <p:cNvPicPr preferRelativeResize="0"/>
          <p:nvPr/>
        </p:nvPicPr>
        <p:blipFill>
          <a:blip r:embed="rId5">
            <a:alphaModFix/>
          </a:blip>
          <a:stretch>
            <a:fillRect/>
          </a:stretch>
        </p:blipFill>
        <p:spPr>
          <a:xfrm>
            <a:off x="-235366" y="5891807"/>
            <a:ext cx="12585185" cy="2808292"/>
          </a:xfrm>
          <a:prstGeom prst="rect">
            <a:avLst/>
          </a:prstGeom>
          <a:noFill/>
          <a:ln>
            <a:noFill/>
          </a:ln>
        </p:spPr>
      </p:pic>
      <p:pic>
        <p:nvPicPr>
          <p:cNvPr id="373" name="Google Shape;373;p33"/>
          <p:cNvPicPr preferRelativeResize="0"/>
          <p:nvPr/>
        </p:nvPicPr>
        <p:blipFill>
          <a:blip r:embed="rId6">
            <a:alphaModFix/>
          </a:blip>
          <a:stretch>
            <a:fillRect/>
          </a:stretch>
        </p:blipFill>
        <p:spPr>
          <a:xfrm>
            <a:off x="10666429" y="4237687"/>
            <a:ext cx="1451961" cy="3635165"/>
          </a:xfrm>
          <a:prstGeom prst="rect">
            <a:avLst/>
          </a:prstGeom>
          <a:noFill/>
          <a:ln>
            <a:noFill/>
          </a:ln>
        </p:spPr>
      </p:pic>
      <p:pic>
        <p:nvPicPr>
          <p:cNvPr id="374" name="Google Shape;374;p33"/>
          <p:cNvPicPr preferRelativeResize="0"/>
          <p:nvPr/>
        </p:nvPicPr>
        <p:blipFill>
          <a:blip r:embed="rId7">
            <a:alphaModFix/>
          </a:blip>
          <a:stretch>
            <a:fillRect/>
          </a:stretch>
        </p:blipFill>
        <p:spPr>
          <a:xfrm>
            <a:off x="8842611" y="5228442"/>
            <a:ext cx="1327072" cy="1614007"/>
          </a:xfrm>
          <a:prstGeom prst="rect">
            <a:avLst/>
          </a:prstGeom>
          <a:noFill/>
          <a:ln>
            <a:noFill/>
          </a:ln>
        </p:spPr>
      </p:pic>
      <p:pic>
        <p:nvPicPr>
          <p:cNvPr id="375" name="Google Shape;375;p33"/>
          <p:cNvPicPr preferRelativeResize="0"/>
          <p:nvPr/>
        </p:nvPicPr>
        <p:blipFill>
          <a:blip r:embed="rId8">
            <a:alphaModFix/>
          </a:blip>
          <a:stretch>
            <a:fillRect/>
          </a:stretch>
        </p:blipFill>
        <p:spPr>
          <a:xfrm>
            <a:off x="383797" y="5098455"/>
            <a:ext cx="1838159" cy="2234851"/>
          </a:xfrm>
          <a:prstGeom prst="rect">
            <a:avLst/>
          </a:prstGeom>
          <a:noFill/>
          <a:ln>
            <a:noFill/>
          </a:ln>
        </p:spPr>
      </p:pic>
      <p:pic>
        <p:nvPicPr>
          <p:cNvPr id="376" name="Google Shape;376;p33"/>
          <p:cNvPicPr preferRelativeResize="0"/>
          <p:nvPr/>
        </p:nvPicPr>
        <p:blipFill>
          <a:blip r:embed="rId9">
            <a:alphaModFix/>
          </a:blip>
          <a:stretch>
            <a:fillRect/>
          </a:stretch>
        </p:blipFill>
        <p:spPr>
          <a:xfrm>
            <a:off x="7944899" y="3954028"/>
            <a:ext cx="636447" cy="2632848"/>
          </a:xfrm>
          <a:prstGeom prst="rect">
            <a:avLst/>
          </a:prstGeom>
          <a:noFill/>
          <a:ln>
            <a:noFill/>
          </a:ln>
        </p:spPr>
      </p:pic>
      <p:pic>
        <p:nvPicPr>
          <p:cNvPr id="377" name="Google Shape;377;p33"/>
          <p:cNvPicPr preferRelativeResize="0"/>
          <p:nvPr/>
        </p:nvPicPr>
        <p:blipFill>
          <a:blip r:embed="rId10">
            <a:alphaModFix amt="51000"/>
          </a:blip>
          <a:stretch>
            <a:fillRect/>
          </a:stretch>
        </p:blipFill>
        <p:spPr>
          <a:xfrm>
            <a:off x="-405199" y="2304500"/>
            <a:ext cx="6265001" cy="5732867"/>
          </a:xfrm>
          <a:prstGeom prst="rect">
            <a:avLst/>
          </a:prstGeom>
          <a:noFill/>
          <a:ln>
            <a:noFill/>
          </a:ln>
        </p:spPr>
      </p:pic>
      <p:pic>
        <p:nvPicPr>
          <p:cNvPr id="378" name="Google Shape;378;p33"/>
          <p:cNvPicPr preferRelativeResize="0"/>
          <p:nvPr/>
        </p:nvPicPr>
        <p:blipFill>
          <a:blip r:embed="rId11">
            <a:alphaModFix amt="51000"/>
          </a:blip>
          <a:stretch>
            <a:fillRect/>
          </a:stretch>
        </p:blipFill>
        <p:spPr>
          <a:xfrm>
            <a:off x="3981300" y="3312333"/>
            <a:ext cx="7286299" cy="6671868"/>
          </a:xfrm>
          <a:prstGeom prst="rect">
            <a:avLst/>
          </a:prstGeom>
          <a:noFill/>
          <a:ln>
            <a:noFill/>
          </a:ln>
        </p:spPr>
      </p:pic>
      <p:pic>
        <p:nvPicPr>
          <p:cNvPr id="379" name="Google Shape;379;p33"/>
          <p:cNvPicPr preferRelativeResize="0"/>
          <p:nvPr/>
        </p:nvPicPr>
        <p:blipFill>
          <a:blip r:embed="rId12">
            <a:alphaModFix/>
          </a:blip>
          <a:stretch>
            <a:fillRect/>
          </a:stretch>
        </p:blipFill>
        <p:spPr>
          <a:xfrm>
            <a:off x="274696" y="143901"/>
            <a:ext cx="1665133" cy="618100"/>
          </a:xfrm>
          <a:prstGeom prst="rect">
            <a:avLst/>
          </a:prstGeom>
          <a:noFill/>
          <a:ln>
            <a:noFill/>
          </a:ln>
        </p:spPr>
      </p:pic>
      <p:pic>
        <p:nvPicPr>
          <p:cNvPr id="380" name="Google Shape;380;p33"/>
          <p:cNvPicPr preferRelativeResize="0"/>
          <p:nvPr/>
        </p:nvPicPr>
        <p:blipFill>
          <a:blip r:embed="rId12">
            <a:alphaModFix/>
          </a:blip>
          <a:stretch>
            <a:fillRect/>
          </a:stretch>
        </p:blipFill>
        <p:spPr>
          <a:xfrm flipH="1">
            <a:off x="9972496" y="1276134"/>
            <a:ext cx="1665133" cy="618100"/>
          </a:xfrm>
          <a:prstGeom prst="rect">
            <a:avLst/>
          </a:prstGeom>
          <a:noFill/>
          <a:ln>
            <a:noFill/>
          </a:ln>
        </p:spPr>
      </p:pic>
    </p:spTree>
    <p:extLst>
      <p:ext uri="{BB962C8B-B14F-4D97-AF65-F5344CB8AC3E}">
        <p14:creationId xmlns:p14="http://schemas.microsoft.com/office/powerpoint/2010/main" val="1412119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4.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4.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E78D9AA6-9D37-FFAE-7C70-AACE78708E5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19520" y="189911"/>
            <a:ext cx="1224110" cy="122411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7E55C55-2F46-C216-A86C-CBD1A2FC789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002545" y="-4445884"/>
            <a:ext cx="1224110" cy="1224110"/>
          </a:xfrm>
          <a:prstGeom prst="rect">
            <a:avLst/>
          </a:prstGeom>
        </p:spPr>
      </p:pic>
    </p:spTree>
    <p:extLst>
      <p:ext uri="{BB962C8B-B14F-4D97-AF65-F5344CB8AC3E}">
        <p14:creationId xmlns:p14="http://schemas.microsoft.com/office/powerpoint/2010/main" val="20886100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508366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t="-30000" b="-30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314E4F-2D0D-4DF1-AEDB-8009AAE71386}"/>
              </a:ext>
            </a:extLst>
          </p:cNvPr>
          <p:cNvSpPr txBox="1"/>
          <p:nvPr userDrawn="1"/>
        </p:nvSpPr>
        <p:spPr>
          <a:xfrm>
            <a:off x="0" y="-2734965"/>
            <a:ext cx="12192000" cy="461665"/>
          </a:xfrm>
          <a:prstGeom prst="rect">
            <a:avLst/>
          </a:prstGeom>
          <a:noFill/>
        </p:spPr>
        <p:txBody>
          <a:bodyPr vert="horz" rtlCol="0">
            <a:spAutoFit/>
          </a:bodyPr>
          <a:lstStyle/>
          <a:p>
            <a:pPr algn="ctr"/>
            <a:r>
              <a:rPr lang="en-US" sz="2400" dirty="0">
                <a:solidFill>
                  <a:srgbClr val="CFCFCF"/>
                </a:solidFill>
                <a:latin typeface="Times New Roman" panose="02020603050405020304" pitchFamily="18" charset="0"/>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Times New Roman" panose="02020603050405020304" pitchFamily="18" charset="0"/>
              </a:defRPr>
            </a:lvl1pPr>
          </a:lstStyle>
          <a:p>
            <a:fld id="{1D8BD707-D9CF-40AE-B4C6-C98DA3205C09}" type="datetimeFigureOut">
              <a:rPr lang="en-US" smtClean="0"/>
              <a:pPr/>
              <a:t>12/24/2024</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Times New Roman" panose="020206030504050203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119746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randomBar dir="vert"/>
  </p:transition>
  <p:txStyles>
    <p:titleStyle>
      <a:lvl1pPr algn="ctr" defTabSz="609630" rtl="0" eaLnBrk="1" latinLnBrk="0" hangingPunct="1">
        <a:spcBef>
          <a:spcPct val="0"/>
        </a:spcBef>
        <a:buNone/>
        <a:defRPr sz="2933" kern="1200">
          <a:solidFill>
            <a:schemeClr val="tx1"/>
          </a:solidFill>
          <a:latin typeface="Times New Roman" panose="02020603050405020304" pitchFamily="18"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Times New Roman" panose="02020603050405020304" pitchFamily="18"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Times New Roman" panose="02020603050405020304" pitchFamily="18"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Times New Roman" panose="02020603050405020304" pitchFamily="18"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Times New Roman" panose="02020603050405020304" pitchFamily="18"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Times New Roman" panose="02020603050405020304" pitchFamily="18"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t="-30000" b="-30000"/>
          </a:stretch>
        </a:blip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dirty="0">
                <a:solidFill>
                  <a:srgbClr val="CFCFCF"/>
                </a:solidFill>
                <a:latin typeface="Times New Roman" panose="02020603050405020304" pitchFamily="18" charset="0"/>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dirty="0"/>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dirty="0"/>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96114702"/>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2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54.svg"/><Relationship Id="rId18" Type="http://schemas.openxmlformats.org/officeDocument/2006/relationships/image" Target="../media/image57.png"/><Relationship Id="rId3" Type="http://schemas.openxmlformats.org/officeDocument/2006/relationships/audio" Target="../media/audio1.wav"/><Relationship Id="rId21" Type="http://schemas.openxmlformats.org/officeDocument/2006/relationships/image" Target="../media/image59.png"/><Relationship Id="rId7" Type="http://schemas.openxmlformats.org/officeDocument/2006/relationships/image" Target="../media/image50.svg"/><Relationship Id="rId12" Type="http://schemas.openxmlformats.org/officeDocument/2006/relationships/image" Target="../media/image53.png"/><Relationship Id="rId17" Type="http://schemas.openxmlformats.org/officeDocument/2006/relationships/slide" Target="slide31.xml"/><Relationship Id="rId25" Type="http://schemas.openxmlformats.org/officeDocument/2006/relationships/image" Target="../media/image48.svg"/><Relationship Id="rId2" Type="http://schemas.openxmlformats.org/officeDocument/2006/relationships/notesSlide" Target="../notesSlides/notesSlide24.xml"/><Relationship Id="rId16" Type="http://schemas.openxmlformats.org/officeDocument/2006/relationships/image" Target="../media/image56.svg"/><Relationship Id="rId20" Type="http://schemas.openxmlformats.org/officeDocument/2006/relationships/slide" Target="slide28.xml"/><Relationship Id="rId1" Type="http://schemas.openxmlformats.org/officeDocument/2006/relationships/slideLayout" Target="../slideLayouts/slideLayout27.xml"/><Relationship Id="rId6" Type="http://schemas.openxmlformats.org/officeDocument/2006/relationships/image" Target="../media/image49.png"/><Relationship Id="rId11" Type="http://schemas.openxmlformats.org/officeDocument/2006/relationships/slide" Target="slide29.xml"/><Relationship Id="rId24" Type="http://schemas.openxmlformats.org/officeDocument/2006/relationships/image" Target="../media/image47.png"/><Relationship Id="rId5" Type="http://schemas.openxmlformats.org/officeDocument/2006/relationships/image" Target="../media/image40.svg"/><Relationship Id="rId15" Type="http://schemas.openxmlformats.org/officeDocument/2006/relationships/image" Target="../media/image55.png"/><Relationship Id="rId23" Type="http://schemas.openxmlformats.org/officeDocument/2006/relationships/slide" Target="slide32.xml"/><Relationship Id="rId10" Type="http://schemas.openxmlformats.org/officeDocument/2006/relationships/image" Target="../media/image52.svg"/><Relationship Id="rId19" Type="http://schemas.openxmlformats.org/officeDocument/2006/relationships/image" Target="../media/image58.svg"/><Relationship Id="rId4" Type="http://schemas.openxmlformats.org/officeDocument/2006/relationships/image" Target="../media/image39.png"/><Relationship Id="rId9" Type="http://schemas.openxmlformats.org/officeDocument/2006/relationships/image" Target="../media/image51.png"/><Relationship Id="rId14" Type="http://schemas.openxmlformats.org/officeDocument/2006/relationships/slide" Target="slide30.xml"/><Relationship Id="rId22" Type="http://schemas.openxmlformats.org/officeDocument/2006/relationships/image" Target="../media/image60.svg"/></Relationships>
</file>

<file path=ppt/slides/_rels/slide2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2.sv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51.png"/><Relationship Id="rId17" Type="http://schemas.openxmlformats.org/officeDocument/2006/relationships/image" Target="../media/image65.png"/><Relationship Id="rId2" Type="http://schemas.openxmlformats.org/officeDocument/2006/relationships/notesSlide" Target="../notesSlides/notesSlide25.xml"/><Relationship Id="rId16" Type="http://schemas.openxmlformats.org/officeDocument/2006/relationships/image" Target="../media/image64.svg"/><Relationship Id="rId1" Type="http://schemas.openxmlformats.org/officeDocument/2006/relationships/slideLayout" Target="../slideLayouts/slideLayout27.xml"/><Relationship Id="rId6" Type="http://schemas.openxmlformats.org/officeDocument/2006/relationships/image" Target="../media/image40.svg"/><Relationship Id="rId11" Type="http://schemas.openxmlformats.org/officeDocument/2006/relationships/slide" Target="slide26.xml"/><Relationship Id="rId5" Type="http://schemas.openxmlformats.org/officeDocument/2006/relationships/image" Target="../media/image39.png"/><Relationship Id="rId15" Type="http://schemas.openxmlformats.org/officeDocument/2006/relationships/image" Target="../media/image63.png"/><Relationship Id="rId10" Type="http://schemas.openxmlformats.org/officeDocument/2006/relationships/image" Target="../media/image62.svg"/><Relationship Id="rId4" Type="http://schemas.openxmlformats.org/officeDocument/2006/relationships/audio" Target="../media/audio3.wav"/><Relationship Id="rId9" Type="http://schemas.openxmlformats.org/officeDocument/2006/relationships/image" Target="../media/image61.pn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60.sv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59.png"/><Relationship Id="rId2" Type="http://schemas.openxmlformats.org/officeDocument/2006/relationships/notesSlide" Target="../notesSlides/notesSlide26.xml"/><Relationship Id="rId16" Type="http://schemas.openxmlformats.org/officeDocument/2006/relationships/image" Target="../media/image65.png"/><Relationship Id="rId1" Type="http://schemas.openxmlformats.org/officeDocument/2006/relationships/slideLayout" Target="../slideLayouts/slideLayout27.xml"/><Relationship Id="rId6" Type="http://schemas.openxmlformats.org/officeDocument/2006/relationships/image" Target="../media/image40.svg"/><Relationship Id="rId11" Type="http://schemas.openxmlformats.org/officeDocument/2006/relationships/slide" Target="slide26.xml"/><Relationship Id="rId5" Type="http://schemas.openxmlformats.org/officeDocument/2006/relationships/image" Target="../media/image39.png"/><Relationship Id="rId15" Type="http://schemas.openxmlformats.org/officeDocument/2006/relationships/image" Target="../media/image67.svg"/><Relationship Id="rId10" Type="http://schemas.openxmlformats.org/officeDocument/2006/relationships/image" Target="../media/image62.svg"/><Relationship Id="rId4" Type="http://schemas.openxmlformats.org/officeDocument/2006/relationships/audio" Target="../media/audio3.wav"/><Relationship Id="rId9" Type="http://schemas.openxmlformats.org/officeDocument/2006/relationships/image" Target="../media/image61.png"/><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4.sv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65.png"/><Relationship Id="rId2" Type="http://schemas.openxmlformats.org/officeDocument/2006/relationships/notesSlide" Target="../notesSlides/notesSlide27.xml"/><Relationship Id="rId16" Type="http://schemas.openxmlformats.org/officeDocument/2006/relationships/image" Target="../media/image69.svg"/><Relationship Id="rId1" Type="http://schemas.openxmlformats.org/officeDocument/2006/relationships/slideLayout" Target="../slideLayouts/slideLayout27.xml"/><Relationship Id="rId6" Type="http://schemas.openxmlformats.org/officeDocument/2006/relationships/image" Target="../media/image40.svg"/><Relationship Id="rId11" Type="http://schemas.openxmlformats.org/officeDocument/2006/relationships/slide" Target="slide26.xml"/><Relationship Id="rId5" Type="http://schemas.openxmlformats.org/officeDocument/2006/relationships/image" Target="../media/image39.png"/><Relationship Id="rId15" Type="http://schemas.openxmlformats.org/officeDocument/2006/relationships/image" Target="../media/image68.png"/><Relationship Id="rId10" Type="http://schemas.openxmlformats.org/officeDocument/2006/relationships/image" Target="../media/image62.svg"/><Relationship Id="rId4" Type="http://schemas.openxmlformats.org/officeDocument/2006/relationships/audio" Target="../media/audio3.wav"/><Relationship Id="rId9" Type="http://schemas.openxmlformats.org/officeDocument/2006/relationships/image" Target="../media/image61.png"/><Relationship Id="rId1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6.sv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55.png"/><Relationship Id="rId17" Type="http://schemas.openxmlformats.org/officeDocument/2006/relationships/image" Target="../media/image65.png"/><Relationship Id="rId2" Type="http://schemas.openxmlformats.org/officeDocument/2006/relationships/notesSlide" Target="../notesSlides/notesSlide28.xml"/><Relationship Id="rId16" Type="http://schemas.openxmlformats.org/officeDocument/2006/relationships/image" Target="../media/image71.svg"/><Relationship Id="rId1" Type="http://schemas.openxmlformats.org/officeDocument/2006/relationships/slideLayout" Target="../slideLayouts/slideLayout27.xml"/><Relationship Id="rId6" Type="http://schemas.openxmlformats.org/officeDocument/2006/relationships/image" Target="../media/image40.svg"/><Relationship Id="rId11" Type="http://schemas.openxmlformats.org/officeDocument/2006/relationships/slide" Target="slide26.xml"/><Relationship Id="rId5" Type="http://schemas.openxmlformats.org/officeDocument/2006/relationships/image" Target="../media/image39.png"/><Relationship Id="rId15" Type="http://schemas.openxmlformats.org/officeDocument/2006/relationships/image" Target="../media/image70.png"/><Relationship Id="rId10" Type="http://schemas.openxmlformats.org/officeDocument/2006/relationships/image" Target="../media/image62.svg"/><Relationship Id="rId4" Type="http://schemas.openxmlformats.org/officeDocument/2006/relationships/audio" Target="../media/audio3.wav"/><Relationship Id="rId9" Type="http://schemas.openxmlformats.org/officeDocument/2006/relationships/image" Target="../media/image61.png"/><Relationship Id="rId14" Type="http://schemas.openxmlformats.org/officeDocument/2006/relationships/image" Target="../media/image590.png"/></Relationships>
</file>

<file path=ppt/slides/_rels/slide3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8.sv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57.png"/><Relationship Id="rId17" Type="http://schemas.openxmlformats.org/officeDocument/2006/relationships/image" Target="../media/image65.png"/><Relationship Id="rId2" Type="http://schemas.openxmlformats.org/officeDocument/2006/relationships/notesSlide" Target="../notesSlides/notesSlide29.xml"/><Relationship Id="rId16" Type="http://schemas.openxmlformats.org/officeDocument/2006/relationships/image" Target="../media/image44.svg"/><Relationship Id="rId1" Type="http://schemas.openxmlformats.org/officeDocument/2006/relationships/slideLayout" Target="../slideLayouts/slideLayout27.xml"/><Relationship Id="rId6" Type="http://schemas.openxmlformats.org/officeDocument/2006/relationships/image" Target="../media/image40.svg"/><Relationship Id="rId11" Type="http://schemas.openxmlformats.org/officeDocument/2006/relationships/slide" Target="slide26.xml"/><Relationship Id="rId5" Type="http://schemas.openxmlformats.org/officeDocument/2006/relationships/image" Target="../media/image39.png"/><Relationship Id="rId15" Type="http://schemas.openxmlformats.org/officeDocument/2006/relationships/image" Target="../media/image43.png"/><Relationship Id="rId10" Type="http://schemas.openxmlformats.org/officeDocument/2006/relationships/image" Target="../media/image62.svg"/><Relationship Id="rId4" Type="http://schemas.openxmlformats.org/officeDocument/2006/relationships/audio" Target="../media/audio3.wav"/><Relationship Id="rId9" Type="http://schemas.openxmlformats.org/officeDocument/2006/relationships/image" Target="../media/image61.png"/><Relationship Id="rId1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75.png"/><Relationship Id="rId4" Type="http://schemas.openxmlformats.org/officeDocument/2006/relationships/image" Target="../media/image17.png"/><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 name="Google Shape;1396;p73">
            <a:extLst>
              <a:ext uri="{FF2B5EF4-FFF2-40B4-BE49-F238E27FC236}">
                <a16:creationId xmlns:a16="http://schemas.microsoft.com/office/drawing/2014/main" id="{316BF1E5-90F3-68EB-1A72-672936537D92}"/>
              </a:ext>
            </a:extLst>
          </p:cNvPr>
          <p:cNvPicPr preferRelativeResize="0"/>
          <p:nvPr/>
        </p:nvPicPr>
        <p:blipFill>
          <a:blip r:embed="rId3">
            <a:alphaModFix/>
          </a:blip>
          <a:stretch>
            <a:fillRect/>
          </a:stretch>
        </p:blipFill>
        <p:spPr>
          <a:xfrm flipH="1">
            <a:off x="9377171" y="4650051"/>
            <a:ext cx="714093" cy="753600"/>
          </a:xfrm>
          <a:prstGeom prst="rect">
            <a:avLst/>
          </a:prstGeom>
          <a:noFill/>
          <a:ln>
            <a:noFill/>
          </a:ln>
        </p:spPr>
      </p:pic>
      <p:pic>
        <p:nvPicPr>
          <p:cNvPr id="10" name="Google Shape;1397;p73">
            <a:extLst>
              <a:ext uri="{FF2B5EF4-FFF2-40B4-BE49-F238E27FC236}">
                <a16:creationId xmlns:a16="http://schemas.microsoft.com/office/drawing/2014/main" id="{1BB34395-A1D6-8C1B-835E-99DEE5CD5ED8}"/>
              </a:ext>
            </a:extLst>
          </p:cNvPr>
          <p:cNvPicPr preferRelativeResize="0"/>
          <p:nvPr/>
        </p:nvPicPr>
        <p:blipFill>
          <a:blip r:embed="rId4">
            <a:alphaModFix/>
          </a:blip>
          <a:stretch>
            <a:fillRect/>
          </a:stretch>
        </p:blipFill>
        <p:spPr>
          <a:xfrm>
            <a:off x="3201660" y="4296253"/>
            <a:ext cx="538237" cy="1224784"/>
          </a:xfrm>
          <a:prstGeom prst="rect">
            <a:avLst/>
          </a:prstGeom>
          <a:noFill/>
          <a:ln>
            <a:noFill/>
          </a:ln>
        </p:spPr>
      </p:pic>
      <p:pic>
        <p:nvPicPr>
          <p:cNvPr id="11" name="Google Shape;1398;p73">
            <a:extLst>
              <a:ext uri="{FF2B5EF4-FFF2-40B4-BE49-F238E27FC236}">
                <a16:creationId xmlns:a16="http://schemas.microsoft.com/office/drawing/2014/main" id="{3092F167-5948-75BA-07CF-2449AC6CE4D4}"/>
              </a:ext>
            </a:extLst>
          </p:cNvPr>
          <p:cNvPicPr preferRelativeResize="0"/>
          <p:nvPr/>
        </p:nvPicPr>
        <p:blipFill>
          <a:blip r:embed="rId5">
            <a:alphaModFix/>
          </a:blip>
          <a:stretch>
            <a:fillRect/>
          </a:stretch>
        </p:blipFill>
        <p:spPr>
          <a:xfrm>
            <a:off x="8923001" y="4326270"/>
            <a:ext cx="525689" cy="1164753"/>
          </a:xfrm>
          <a:prstGeom prst="rect">
            <a:avLst/>
          </a:prstGeom>
          <a:noFill/>
          <a:ln>
            <a:noFill/>
          </a:ln>
        </p:spPr>
      </p:pic>
      <p:pic>
        <p:nvPicPr>
          <p:cNvPr id="12" name="Picture 11">
            <a:extLst>
              <a:ext uri="{FF2B5EF4-FFF2-40B4-BE49-F238E27FC236}">
                <a16:creationId xmlns:a16="http://schemas.microsoft.com/office/drawing/2014/main" id="{8F071C57-3BFA-EDAB-AB6B-F950256F55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06" b="94317" l="4845" r="91624">
                        <a14:foregroundMark x1="9711" y1="60747" x2="6740" y2="44936"/>
                        <a14:foregroundMark x1="5125" y1="46922" x2="6955" y2="35457"/>
                        <a14:foregroundMark x1="6955" y1="35457" x2="4845" y2="29872"/>
                        <a14:foregroundMark x1="72179" y1="9872" x2="78122" y2="8633"/>
                        <a14:foregroundMark x1="91645" y1="11367" x2="91645" y2="14808"/>
                        <a14:foregroundMark x1="55685" y1="94317" x2="63243" y2="90855"/>
                        <a14:foregroundMark x1="44315" y1="12586" x2="50818" y2="12586"/>
                        <a14:foregroundMark x1="25129" y1="6175" x2="37016" y2="9145"/>
                        <a14:foregroundMark x1="29177" y1="4936" x2="30814" y2="4700"/>
                        <a14:foregroundMark x1="25668" y1="5428" x2="25668" y2="5192"/>
                        <a14:foregroundMark x1="25668" y1="4936" x2="25668" y2="4936"/>
                        <a14:foregroundMark x1="27821" y1="4189" x2="27821" y2="4189"/>
                        <a14:foregroundMark x1="27283" y1="3206" x2="27024" y2="4189"/>
                      </a14:backgroundRemoval>
                    </a14:imgEffect>
                  </a14:imgLayer>
                </a14:imgProps>
              </a:ext>
            </a:extLst>
          </a:blip>
          <a:stretch>
            <a:fillRect/>
          </a:stretch>
        </p:blipFill>
        <p:spPr>
          <a:xfrm>
            <a:off x="4868869" y="3957207"/>
            <a:ext cx="2771967" cy="3035195"/>
          </a:xfrm>
          <a:prstGeom prst="rect">
            <a:avLst/>
          </a:prstGeom>
        </p:spPr>
      </p:pic>
      <p:pic>
        <p:nvPicPr>
          <p:cNvPr id="13" name="Picture 12">
            <a:extLst>
              <a:ext uri="{FF2B5EF4-FFF2-40B4-BE49-F238E27FC236}">
                <a16:creationId xmlns:a16="http://schemas.microsoft.com/office/drawing/2014/main" id="{F6B23B89-A8A8-ABEE-41DA-A338B2194C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6630527" y="4296254"/>
            <a:ext cx="2126216" cy="2722332"/>
          </a:xfrm>
          <a:prstGeom prst="rect">
            <a:avLst/>
          </a:prstGeom>
        </p:spPr>
      </p:pic>
      <p:pic>
        <p:nvPicPr>
          <p:cNvPr id="4" name="Picture 3">
            <a:extLst>
              <a:ext uri="{FF2B5EF4-FFF2-40B4-BE49-F238E27FC236}">
                <a16:creationId xmlns:a16="http://schemas.microsoft.com/office/drawing/2014/main" id="{50BD32B2-BA13-E833-2C5F-47BDECB6BE5C}"/>
              </a:ext>
            </a:extLst>
          </p:cNvPr>
          <p:cNvPicPr>
            <a:picLocks noChangeAspect="1"/>
          </p:cNvPicPr>
          <p:nvPr/>
        </p:nvPicPr>
        <p:blipFill>
          <a:blip r:embed="rId10"/>
          <a:stretch>
            <a:fillRect/>
          </a:stretch>
        </p:blipFill>
        <p:spPr>
          <a:xfrm>
            <a:off x="759540" y="397722"/>
            <a:ext cx="4005419" cy="957155"/>
          </a:xfrm>
          <a:prstGeom prst="rect">
            <a:avLst/>
          </a:prstGeom>
        </p:spPr>
      </p:pic>
      <p:pic>
        <p:nvPicPr>
          <p:cNvPr id="5" name="Picture 4">
            <a:extLst>
              <a:ext uri="{FF2B5EF4-FFF2-40B4-BE49-F238E27FC236}">
                <a16:creationId xmlns:a16="http://schemas.microsoft.com/office/drawing/2014/main" id="{8A840275-114C-D749-FED2-4AF551C8F52F}"/>
              </a:ext>
            </a:extLst>
          </p:cNvPr>
          <p:cNvPicPr>
            <a:picLocks noChangeAspect="1"/>
          </p:cNvPicPr>
          <p:nvPr/>
        </p:nvPicPr>
        <p:blipFill>
          <a:blip r:embed="rId11"/>
          <a:stretch>
            <a:fillRect/>
          </a:stretch>
        </p:blipFill>
        <p:spPr>
          <a:xfrm>
            <a:off x="4112883" y="1278139"/>
            <a:ext cx="9071634" cy="2682472"/>
          </a:xfrm>
          <a:prstGeom prst="rect">
            <a:avLst/>
          </a:prstGeom>
        </p:spPr>
      </p:pic>
    </p:spTree>
    <p:extLst>
      <p:ext uri="{BB962C8B-B14F-4D97-AF65-F5344CB8AC3E}">
        <p14:creationId xmlns:p14="http://schemas.microsoft.com/office/powerpoint/2010/main" val="6837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2"/>
          <p:cNvSpPr txBox="1">
            <a:spLocks noGrp="1"/>
          </p:cNvSpPr>
          <p:nvPr>
            <p:ph type="title"/>
          </p:nvPr>
        </p:nvSpPr>
        <p:spPr>
          <a:xfrm>
            <a:off x="2606133" y="2217777"/>
            <a:ext cx="10299404" cy="756000"/>
          </a:xfrm>
          <a:prstGeom prst="rect">
            <a:avLst/>
          </a:prstGeom>
        </p:spPr>
        <p:txBody>
          <a:bodyPr spcFirstLastPara="1" wrap="square" lIns="121900" tIns="121900" rIns="121900" bIns="121900" anchor="ctr" anchorCtr="0">
            <a:noAutofit/>
          </a:bodyPr>
          <a:lstStyle/>
          <a:p>
            <a:r>
              <a:rPr lang="en-US" sz="12800" dirty="0"/>
              <a:t>L</a:t>
            </a:r>
            <a:r>
              <a:rPr lang="en" sz="12800" dirty="0"/>
              <a:t>uyện tập</a:t>
            </a:r>
            <a:endParaRPr sz="12800" dirty="0"/>
          </a:p>
        </p:txBody>
      </p:sp>
      <p:sp>
        <p:nvSpPr>
          <p:cNvPr id="445" name="Google Shape;445;p42"/>
          <p:cNvSpPr txBox="1">
            <a:spLocks noGrp="1"/>
          </p:cNvSpPr>
          <p:nvPr>
            <p:ph type="title" idx="2"/>
          </p:nvPr>
        </p:nvSpPr>
        <p:spPr>
          <a:xfrm>
            <a:off x="517452" y="577703"/>
            <a:ext cx="4910817" cy="1122400"/>
          </a:xfrm>
          <a:prstGeom prst="rect">
            <a:avLst/>
          </a:prstGeom>
        </p:spPr>
        <p:txBody>
          <a:bodyPr spcFirstLastPara="1" wrap="square" lIns="121900" tIns="121900" rIns="121900" bIns="121900" anchor="ctr" anchorCtr="0">
            <a:noAutofit/>
          </a:bodyPr>
          <a:lstStyle/>
          <a:p>
            <a:r>
              <a:rPr lang="en" sz="12800" dirty="0"/>
              <a:t>02</a:t>
            </a:r>
            <a:endParaRPr sz="12800" dirty="0"/>
          </a:p>
        </p:txBody>
      </p:sp>
      <p:pic>
        <p:nvPicPr>
          <p:cNvPr id="5" name="Picture 4">
            <a:extLst>
              <a:ext uri="{FF2B5EF4-FFF2-40B4-BE49-F238E27FC236}">
                <a16:creationId xmlns:a16="http://schemas.microsoft.com/office/drawing/2014/main" id="{02963C53-FF49-C53B-9D61-20CD94CBF9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94" b="89981" l="10000" r="90000">
                        <a14:foregroundMark x1="77514" y1="8746" x2="73020" y2="6494"/>
                        <a14:foregroundMark x1="16593" y1="20276" x2="15433" y2="20541"/>
                        <a14:foregroundMark x1="39632" y1="71164" x2="40331" y2="68805"/>
                        <a14:foregroundMark x1="44070" y1="56215" x2="44420" y2="52028"/>
                        <a14:foregroundMark x1="44097" y1="49854" x2="43959" y2="47654"/>
                        <a14:foregroundMark x1="44180" y1="51179" x2="44097" y2="49854"/>
                        <a14:foregroundMark x1="87109" y1="65465" x2="86059" y2="59740"/>
                        <a14:foregroundMark x1="86759" y1="55208" x2="86869" y2="53035"/>
                        <a14:foregroundMark x1="86673" y1="56904" x2="86759" y2="55208"/>
                        <a14:foregroundMark x1="86614" y1="58071" x2="86673" y2="56904"/>
                        <a14:foregroundMark x1="86519" y1="59926" x2="86614" y2="58071"/>
                        <a14:backgroundMark x1="51750" y1="73655" x2="48619" y2="41346"/>
                        <a14:backgroundMark x1="48619" y1="41346" x2="48619" y2="41346"/>
                        <a14:backgroundMark x1="55267" y1="71137" x2="51547" y2="49483"/>
                        <a14:backgroundMark x1="56427" y1="73655" x2="56041" y2="55950"/>
                        <a14:backgroundMark x1="56041" y1="55950" x2="56041" y2="55950"/>
                        <a14:backgroundMark x1="66980" y1="70845" x2="65414" y2="61304"/>
                        <a14:backgroundMark x1="76483" y1="70819" x2="73462" y2="59740"/>
                        <a14:backgroundMark x1="82081" y1="69997" x2="79282" y2="59740"/>
                        <a14:backgroundMark x1="85359" y1="66472" x2="84880" y2="52028"/>
                        <a14:backgroundMark x1="84880" y1="52028" x2="85009" y2="51524"/>
                        <a14:backgroundMark x1="49558" y1="71164" x2="45875" y2="57646"/>
                        <a14:backgroundMark x1="45875" y1="57646" x2="45820" y2="57567"/>
                        <a14:backgroundMark x1="46059" y1="73337" x2="42781" y2="60615"/>
                        <a14:backgroundMark x1="42781" y1="60615" x2="42910" y2="60085"/>
                        <a14:backgroundMark x1="34033" y1="70156" x2="33462" y2="57063"/>
                        <a14:backgroundMark x1="34862" y1="75007" x2="36777" y2="60509"/>
                        <a14:backgroundMark x1="36777" y1="60509" x2="36961" y2="60244"/>
                        <a14:backgroundMark x1="20626" y1="73999" x2="13278" y2="43811"/>
                        <a14:backgroundMark x1="25875" y1="72330" x2="19816" y2="52028"/>
                        <a14:backgroundMark x1="40221" y1="59581" x2="40221" y2="59581"/>
                        <a14:backgroundMark x1="40221" y1="62099" x2="39761" y2="57726"/>
                        <a14:backgroundMark x1="40460" y1="73337" x2="40460" y2="71667"/>
                        <a14:backgroundMark x1="40331" y1="72171" x2="40110" y2="68990"/>
                        <a14:backgroundMark x1="40460" y1="72171" x2="40344" y2="68854"/>
                        <a14:backgroundMark x1="40110" y1="58415" x2="40221" y2="57063"/>
                        <a14:backgroundMark x1="88379" y1="56560" x2="87330" y2="52690"/>
                        <a14:backgroundMark x1="87330" y1="56215" x2="86869" y2="53194"/>
                        <a14:backgroundMark x1="87330" y1="57911" x2="86980" y2="56215"/>
                        <a14:backgroundMark x1="87109" y1="57726" x2="87109" y2="55208"/>
                        <a14:backgroundMark x1="43481" y1="51524" x2="43481" y2="51524"/>
                        <a14:backgroundMark x1="43610" y1="49854" x2="43610" y2="49854"/>
                        <a14:backgroundMark x1="42781" y1="45322" x2="42781" y2="45322"/>
                        <a14:backgroundMark x1="39871" y1="56401" x2="39871" y2="56401"/>
                        <a14:backgroundMark x1="86759" y1="55208" x2="86759" y2="55208"/>
                        <a14:backgroundMark x1="86869" y1="56904" x2="86869" y2="56904"/>
                        <a14:backgroundMark x1="86759" y1="53883" x2="86759" y2="53883"/>
                        <a14:backgroundMark x1="86759" y1="55049" x2="86759" y2="55049"/>
                        <a14:backgroundMark x1="86759" y1="56401" x2="86759" y2="56401"/>
                        <a14:backgroundMark x1="86759" y1="58071" x2="86759" y2="58071"/>
                        <a14:backgroundMark x1="86980" y1="54704" x2="86980" y2="54704"/>
                        <a14:backgroundMark x1="86980" y1="55049" x2="86980" y2="55049"/>
                      </a14:backgroundRemoval>
                    </a14:imgEffect>
                  </a14:imgLayer>
                </a14:imgProps>
              </a:ext>
            </a:extLst>
          </a:blip>
          <a:stretch>
            <a:fillRect/>
          </a:stretch>
        </p:blipFill>
        <p:spPr>
          <a:xfrm flipH="1">
            <a:off x="4832766" y="4797972"/>
            <a:ext cx="5042911" cy="3504033"/>
          </a:xfrm>
          <a:prstGeom prst="rect">
            <a:avLst/>
          </a:prstGeom>
        </p:spPr>
      </p:pic>
    </p:spTree>
    <p:extLst>
      <p:ext uri="{BB962C8B-B14F-4D97-AF65-F5344CB8AC3E}">
        <p14:creationId xmlns:p14="http://schemas.microsoft.com/office/powerpoint/2010/main" val="287865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p:cTn id="7" dur="500" fill="hold"/>
                                        <p:tgtEl>
                                          <p:spTgt spid="444"/>
                                        </p:tgtEl>
                                        <p:attrNameLst>
                                          <p:attrName>ppt_w</p:attrName>
                                        </p:attrNameLst>
                                      </p:cBhvr>
                                      <p:tavLst>
                                        <p:tav tm="0">
                                          <p:val>
                                            <p:fltVal val="0"/>
                                          </p:val>
                                        </p:tav>
                                        <p:tav tm="100000">
                                          <p:val>
                                            <p:strVal val="#ppt_w"/>
                                          </p:val>
                                        </p:tav>
                                      </p:tavLst>
                                    </p:anim>
                                    <p:anim calcmode="lin" valueType="num">
                                      <p:cBhvr>
                                        <p:cTn id="8" dur="500" fill="hold"/>
                                        <p:tgtEl>
                                          <p:spTgt spid="444"/>
                                        </p:tgtEl>
                                        <p:attrNameLst>
                                          <p:attrName>ppt_h</p:attrName>
                                        </p:attrNameLst>
                                      </p:cBhvr>
                                      <p:tavLst>
                                        <p:tav tm="0">
                                          <p:val>
                                            <p:fltVal val="0"/>
                                          </p:val>
                                        </p:tav>
                                        <p:tav tm="100000">
                                          <p:val>
                                            <p:strVal val="#ppt_h"/>
                                          </p:val>
                                        </p:tav>
                                      </p:tavLst>
                                    </p:anim>
                                    <p:animEffect transition="in" filter="fade">
                                      <p:cBhvr>
                                        <p:cTn id="9"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94268"/>
            <a:ext cx="11894289" cy="5994201"/>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903937" y="252781"/>
            <a:ext cx="10967131" cy="646331"/>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219170">
              <a:buClr>
                <a:srgbClr val="000000"/>
              </a:buClr>
            </a:pPr>
            <a:r>
              <a:rPr lang="en-US" sz="3600" kern="0" dirty="0">
                <a:solidFill>
                  <a:srgbClr val="5C423B">
                    <a:lumMod val="50000"/>
                  </a:srgbClr>
                </a:solidFill>
                <a:latin typeface="Cambria" panose="02040503050406030204" pitchFamily="18" charset="0"/>
                <a:ea typeface="Cambria" panose="02040503050406030204" pitchFamily="18" charset="0"/>
                <a:sym typeface="Arial"/>
              </a:rPr>
              <a:t>a)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Thực</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hiện</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các</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phép</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tính</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sau</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rồi</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nêu</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nhận</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xét</a:t>
            </a:r>
            <a:endParaRPr lang="en-US" sz="3600" kern="0" dirty="0">
              <a:solidFill>
                <a:srgbClr val="5C423B">
                  <a:lumMod val="50000"/>
                </a:srgbClr>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EB2EDFB4-D4B5-B0E6-D5F8-47FEA81E6E19}"/>
              </a:ext>
            </a:extLst>
          </p:cNvPr>
          <p:cNvGrpSpPr/>
          <p:nvPr/>
        </p:nvGrpSpPr>
        <p:grpSpPr>
          <a:xfrm>
            <a:off x="117129" y="117562"/>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a:solidFill>
                  <a:srgbClr val="FFFFFF"/>
                </a:solidFill>
                <a:latin typeface="Arial"/>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defTabSz="1219170">
                <a:buClr>
                  <a:srgbClr val="000000"/>
                </a:buClr>
              </a:pPr>
              <a:r>
                <a:rPr lang="en-US" sz="5333" kern="0" dirty="0">
                  <a:solidFill>
                    <a:srgbClr val="FFFFFF"/>
                  </a:solidFill>
                  <a:latin typeface="#9Slide07 SVNZiclets" panose="02000603000000000000" pitchFamily="2" charset="0"/>
                  <a:cs typeface="Arial"/>
                  <a:sym typeface="Arial"/>
                </a:rPr>
                <a:t>4</a:t>
              </a:r>
            </a:p>
          </p:txBody>
        </p:sp>
      </p:grpSp>
      <p:pic>
        <p:nvPicPr>
          <p:cNvPr id="3" name="Picture 2">
            <a:extLst>
              <a:ext uri="{FF2B5EF4-FFF2-40B4-BE49-F238E27FC236}">
                <a16:creationId xmlns:a16="http://schemas.microsoft.com/office/drawing/2014/main" id="{3E3C70BD-D7CE-AB4A-88CF-5A9519E2A141}"/>
              </a:ext>
            </a:extLst>
          </p:cNvPr>
          <p:cNvPicPr>
            <a:picLocks noChangeAspect="1"/>
          </p:cNvPicPr>
          <p:nvPr/>
        </p:nvPicPr>
        <p:blipFill>
          <a:blip r:embed="rId4"/>
          <a:stretch>
            <a:fillRect/>
          </a:stretch>
        </p:blipFill>
        <p:spPr>
          <a:xfrm>
            <a:off x="336884" y="1802791"/>
            <a:ext cx="11595334" cy="2493133"/>
          </a:xfrm>
          <a:prstGeom prst="rect">
            <a:avLst/>
          </a:prstGeom>
        </p:spPr>
      </p:pic>
    </p:spTree>
    <p:extLst>
      <p:ext uri="{BB962C8B-B14F-4D97-AF65-F5344CB8AC3E}">
        <p14:creationId xmlns:p14="http://schemas.microsoft.com/office/powerpoint/2010/main" val="36713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94268"/>
            <a:ext cx="11894289" cy="5994201"/>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903937" y="252781"/>
            <a:ext cx="10967131" cy="646331"/>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a)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Thực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hiện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các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phép</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tính</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sau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rồi</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nêu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nhận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xét</a:t>
            </a:r>
            <a:endPar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endParaRPr>
          </a:p>
        </p:txBody>
      </p:sp>
      <p:grpSp>
        <p:nvGrpSpPr>
          <p:cNvPr id="9" name="Group 8">
            <a:extLst>
              <a:ext uri="{FF2B5EF4-FFF2-40B4-BE49-F238E27FC236}">
                <a16:creationId xmlns:a16="http://schemas.microsoft.com/office/drawing/2014/main" id="{EB2EDFB4-D4B5-B0E6-D5F8-47FEA81E6E19}"/>
              </a:ext>
            </a:extLst>
          </p:cNvPr>
          <p:cNvGrpSpPr/>
          <p:nvPr/>
        </p:nvGrpSpPr>
        <p:grpSpPr>
          <a:xfrm>
            <a:off x="117129" y="117562"/>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FFFFF"/>
                  </a:solidFill>
                  <a:effectLst/>
                  <a:uLnTx/>
                  <a:uFillTx/>
                  <a:latin typeface="#9Slide07 SVNZiclets" panose="02000603000000000000" pitchFamily="2" charset="0"/>
                  <a:ea typeface="+mn-ea"/>
                  <a:cs typeface="Arial"/>
                  <a:sym typeface="Arial"/>
                </a:rPr>
                <a:t>4</a:t>
              </a:r>
            </a:p>
          </p:txBody>
        </p:sp>
      </p:grpSp>
      <p:sp>
        <p:nvSpPr>
          <p:cNvPr id="12" name="TextBox 11">
            <a:extLst>
              <a:ext uri="{FF2B5EF4-FFF2-40B4-BE49-F238E27FC236}">
                <a16:creationId xmlns:a16="http://schemas.microsoft.com/office/drawing/2014/main" id="{50FABC37-A060-B31C-31FD-9FE731B547A8}"/>
              </a:ext>
            </a:extLst>
          </p:cNvPr>
          <p:cNvSpPr txBox="1"/>
          <p:nvPr/>
        </p:nvSpPr>
        <p:spPr>
          <a:xfrm>
            <a:off x="1116531" y="2002054"/>
            <a:ext cx="4032985" cy="830997"/>
          </a:xfrm>
          <a:prstGeom prst="rect">
            <a:avLst/>
          </a:prstGeom>
          <a:noFill/>
        </p:spPr>
        <p:txBody>
          <a:bodyPr wrap="square" rtlCol="0">
            <a:spAutoFit/>
          </a:bodyPr>
          <a:lstStyle/>
          <a:p>
            <a:r>
              <a:rPr lang="en-US" sz="4800" b="0" i="0" dirty="0">
                <a:solidFill>
                  <a:srgbClr val="000000"/>
                </a:solidFill>
                <a:effectLst/>
                <a:latin typeface="Calibri" panose="020F0502020204030204" pitchFamily="34" charset="0"/>
                <a:cs typeface="Calibri" panose="020F0502020204030204" pitchFamily="34" charset="0"/>
              </a:rPr>
              <a:t>160 : (4 x 8)</a:t>
            </a:r>
            <a:endParaRPr lang="en-US" sz="48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BA95CFB-03D4-F462-FB1D-2587283D346C}"/>
              </a:ext>
            </a:extLst>
          </p:cNvPr>
          <p:cNvSpPr txBox="1"/>
          <p:nvPr/>
        </p:nvSpPr>
        <p:spPr>
          <a:xfrm>
            <a:off x="7507705" y="1944303"/>
            <a:ext cx="3840481" cy="830997"/>
          </a:xfrm>
          <a:prstGeom prst="rect">
            <a:avLst/>
          </a:prstGeom>
          <a:noFill/>
        </p:spPr>
        <p:txBody>
          <a:bodyPr wrap="square" rtlCol="0">
            <a:spAutoFit/>
          </a:bodyPr>
          <a:lstStyle/>
          <a:p>
            <a:r>
              <a:rPr lang="en-US" sz="4800" b="0" i="0" dirty="0">
                <a:solidFill>
                  <a:srgbClr val="000000"/>
                </a:solidFill>
                <a:effectLst/>
                <a:latin typeface="Calibri" panose="020F0502020204030204" pitchFamily="34" charset="0"/>
                <a:cs typeface="Calibri" panose="020F0502020204030204" pitchFamily="34" charset="0"/>
              </a:rPr>
              <a:t>160 : 4 : 8 </a:t>
            </a:r>
            <a:endParaRPr lang="en-US" sz="48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6C94850-A327-901A-21CF-B256B1621B4B}"/>
              </a:ext>
            </a:extLst>
          </p:cNvPr>
          <p:cNvSpPr txBox="1"/>
          <p:nvPr/>
        </p:nvSpPr>
        <p:spPr>
          <a:xfrm>
            <a:off x="856649" y="2810576"/>
            <a:ext cx="4032985" cy="830997"/>
          </a:xfrm>
          <a:prstGeom prst="rect">
            <a:avLst/>
          </a:prstGeom>
          <a:noFill/>
        </p:spPr>
        <p:txBody>
          <a:bodyPr wrap="square" rtlCol="0">
            <a:spAutoFit/>
          </a:bodyPr>
          <a:lstStyle/>
          <a:p>
            <a:r>
              <a:rPr lang="en-US" sz="4800" dirty="0">
                <a:solidFill>
                  <a:srgbClr val="000000"/>
                </a:solidFill>
                <a:latin typeface="Calibri" panose="020F0502020204030204" pitchFamily="34" charset="0"/>
                <a:cs typeface="Calibri" panose="020F0502020204030204" pitchFamily="34" charset="0"/>
              </a:rPr>
              <a:t>= 160 : 32</a:t>
            </a:r>
            <a:endParaRPr lang="en-US" sz="48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B625295-318D-7101-BDBE-6E9F616E4AB5}"/>
              </a:ext>
            </a:extLst>
          </p:cNvPr>
          <p:cNvSpPr txBox="1"/>
          <p:nvPr/>
        </p:nvSpPr>
        <p:spPr>
          <a:xfrm>
            <a:off x="856649" y="3474719"/>
            <a:ext cx="4032985" cy="830997"/>
          </a:xfrm>
          <a:prstGeom prst="rect">
            <a:avLst/>
          </a:prstGeom>
          <a:noFill/>
        </p:spPr>
        <p:txBody>
          <a:bodyPr wrap="square" rtlCol="0">
            <a:spAutoFit/>
          </a:bodyPr>
          <a:lstStyle/>
          <a:p>
            <a:r>
              <a:rPr lang="en-US" sz="4800" dirty="0">
                <a:solidFill>
                  <a:srgbClr val="000000"/>
                </a:solidFill>
                <a:latin typeface="Calibri" panose="020F0502020204030204" pitchFamily="34" charset="0"/>
                <a:cs typeface="Calibri" panose="020F0502020204030204" pitchFamily="34" charset="0"/>
              </a:rPr>
              <a:t>= 5</a:t>
            </a:r>
            <a:endParaRPr lang="en-US" sz="48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276BEFA-3928-6CFD-6D3A-8C197D7763E5}"/>
              </a:ext>
            </a:extLst>
          </p:cNvPr>
          <p:cNvSpPr txBox="1"/>
          <p:nvPr/>
        </p:nvSpPr>
        <p:spPr>
          <a:xfrm>
            <a:off x="7170821" y="2675823"/>
            <a:ext cx="4032985" cy="1569660"/>
          </a:xfrm>
          <a:prstGeom prst="rect">
            <a:avLst/>
          </a:prstGeom>
          <a:noFill/>
        </p:spPr>
        <p:txBody>
          <a:bodyPr wrap="square" rtlCol="0">
            <a:spAutoFit/>
          </a:bodyPr>
          <a:lstStyle/>
          <a:p>
            <a:r>
              <a:rPr lang="en-US" sz="4800" dirty="0">
                <a:solidFill>
                  <a:srgbClr val="000000"/>
                </a:solidFill>
                <a:latin typeface="Calibri" panose="020F0502020204030204" pitchFamily="34" charset="0"/>
                <a:cs typeface="Calibri" panose="020F0502020204030204" pitchFamily="34" charset="0"/>
              </a:rPr>
              <a:t>= 40 : 8 </a:t>
            </a:r>
          </a:p>
          <a:p>
            <a:endParaRPr lang="en-US" sz="4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BA9A998-6B6E-5206-2138-B77BF150B0E4}"/>
              </a:ext>
            </a:extLst>
          </p:cNvPr>
          <p:cNvSpPr txBox="1"/>
          <p:nvPr/>
        </p:nvSpPr>
        <p:spPr>
          <a:xfrm>
            <a:off x="7170821" y="3339966"/>
            <a:ext cx="4032985" cy="830997"/>
          </a:xfrm>
          <a:prstGeom prst="rect">
            <a:avLst/>
          </a:prstGeom>
          <a:noFill/>
        </p:spPr>
        <p:txBody>
          <a:bodyPr wrap="square" rtlCol="0">
            <a:spAutoFit/>
          </a:bodyPr>
          <a:lstStyle/>
          <a:p>
            <a:r>
              <a:rPr lang="en-US" sz="4800" dirty="0">
                <a:solidFill>
                  <a:srgbClr val="000000"/>
                </a:solidFill>
                <a:latin typeface="Calibri" panose="020F0502020204030204" pitchFamily="34" charset="0"/>
                <a:cs typeface="Calibri" panose="020F0502020204030204" pitchFamily="34" charset="0"/>
              </a:rPr>
              <a:t>= 5</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676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94268"/>
            <a:ext cx="11894289" cy="5994201"/>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903937" y="252781"/>
            <a:ext cx="10967131" cy="646331"/>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a)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Thực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hiện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các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phép</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tính</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sau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rồi</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nêu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nhận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xét</a:t>
            </a:r>
            <a:endPar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endParaRPr>
          </a:p>
        </p:txBody>
      </p:sp>
      <p:grpSp>
        <p:nvGrpSpPr>
          <p:cNvPr id="9" name="Group 8">
            <a:extLst>
              <a:ext uri="{FF2B5EF4-FFF2-40B4-BE49-F238E27FC236}">
                <a16:creationId xmlns:a16="http://schemas.microsoft.com/office/drawing/2014/main" id="{EB2EDFB4-D4B5-B0E6-D5F8-47FEA81E6E19}"/>
              </a:ext>
            </a:extLst>
          </p:cNvPr>
          <p:cNvGrpSpPr/>
          <p:nvPr/>
        </p:nvGrpSpPr>
        <p:grpSpPr>
          <a:xfrm>
            <a:off x="117129" y="117562"/>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FFFFF"/>
                  </a:solidFill>
                  <a:effectLst/>
                  <a:uLnTx/>
                  <a:uFillTx/>
                  <a:latin typeface="#9Slide07 SVNZiclets" panose="02000603000000000000" pitchFamily="2" charset="0"/>
                  <a:ea typeface="+mn-ea"/>
                  <a:cs typeface="Arial"/>
                  <a:sym typeface="Arial"/>
                </a:rPr>
                <a:t>4</a:t>
              </a:r>
            </a:p>
          </p:txBody>
        </p:sp>
      </p:grpSp>
      <p:sp>
        <p:nvSpPr>
          <p:cNvPr id="12" name="TextBox 11">
            <a:extLst>
              <a:ext uri="{FF2B5EF4-FFF2-40B4-BE49-F238E27FC236}">
                <a16:creationId xmlns:a16="http://schemas.microsoft.com/office/drawing/2014/main" id="{50FABC37-A060-B31C-31FD-9FE731B547A8}"/>
              </a:ext>
            </a:extLst>
          </p:cNvPr>
          <p:cNvSpPr txBox="1"/>
          <p:nvPr/>
        </p:nvSpPr>
        <p:spPr>
          <a:xfrm>
            <a:off x="1116531" y="2002054"/>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96 : (3 x 8)</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8BA95CFB-03D4-F462-FB1D-2587283D346C}"/>
              </a:ext>
            </a:extLst>
          </p:cNvPr>
          <p:cNvSpPr txBox="1"/>
          <p:nvPr/>
        </p:nvSpPr>
        <p:spPr>
          <a:xfrm>
            <a:off x="7507705" y="1944303"/>
            <a:ext cx="3840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96 : 3 : 8</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6C94850-A327-901A-21CF-B256B1621B4B}"/>
              </a:ext>
            </a:extLst>
          </p:cNvPr>
          <p:cNvSpPr txBox="1"/>
          <p:nvPr/>
        </p:nvSpPr>
        <p:spPr>
          <a:xfrm>
            <a:off x="856649" y="2810576"/>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96 : 24</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7B625295-318D-7101-BDBE-6E9F616E4AB5}"/>
              </a:ext>
            </a:extLst>
          </p:cNvPr>
          <p:cNvSpPr txBox="1"/>
          <p:nvPr/>
        </p:nvSpPr>
        <p:spPr>
          <a:xfrm>
            <a:off x="856649" y="3474719"/>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4</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1276BEFA-3928-6CFD-6D3A-8C197D7763E5}"/>
              </a:ext>
            </a:extLst>
          </p:cNvPr>
          <p:cNvSpPr txBox="1"/>
          <p:nvPr/>
        </p:nvSpPr>
        <p:spPr>
          <a:xfrm>
            <a:off x="7170821" y="2675823"/>
            <a:ext cx="40329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32</a:t>
            </a:r>
            <a:r>
              <a:rPr kumimoji="0" lang="en-US" sz="4800" b="0"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 8</a:t>
            </a:r>
            <a:endPar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BA9A998-6B6E-5206-2138-B77BF150B0E4}"/>
              </a:ext>
            </a:extLst>
          </p:cNvPr>
          <p:cNvSpPr txBox="1"/>
          <p:nvPr/>
        </p:nvSpPr>
        <p:spPr>
          <a:xfrm>
            <a:off x="7170821" y="3339966"/>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4</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729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94268"/>
            <a:ext cx="11894289" cy="5994201"/>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903937" y="252781"/>
            <a:ext cx="10967131" cy="646331"/>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a)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Thực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hiện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các</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phép</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tính</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sau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rồi</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nêu</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nhận</a:t>
            </a:r>
            <a:r>
              <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3600" b="0" i="0" u="none" strike="noStrike" kern="0" cap="none" spc="0" normalizeH="0" baseline="0" noProof="0" dirty="0" err="1">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rPr>
              <a:t>xét</a:t>
            </a:r>
            <a:endParaRPr kumimoji="0" lang="en-US" sz="3600" b="0" i="0" u="none" strike="noStrike" kern="0" cap="none" spc="0" normalizeH="0" baseline="0" noProof="0" dirty="0">
              <a:ln>
                <a:noFill/>
              </a:ln>
              <a:solidFill>
                <a:srgbClr val="5C423B">
                  <a:lumMod val="50000"/>
                </a:srgbClr>
              </a:solidFill>
              <a:effectLst/>
              <a:uLnTx/>
              <a:uFillTx/>
              <a:latin typeface="Cambria" panose="02040503050406030204" pitchFamily="18" charset="0"/>
              <a:ea typeface="Cambria" panose="02040503050406030204" pitchFamily="18" charset="0"/>
              <a:cs typeface="+mn-cs"/>
              <a:sym typeface="Arial"/>
            </a:endParaRPr>
          </a:p>
        </p:txBody>
      </p:sp>
      <p:grpSp>
        <p:nvGrpSpPr>
          <p:cNvPr id="9" name="Group 8">
            <a:extLst>
              <a:ext uri="{FF2B5EF4-FFF2-40B4-BE49-F238E27FC236}">
                <a16:creationId xmlns:a16="http://schemas.microsoft.com/office/drawing/2014/main" id="{EB2EDFB4-D4B5-B0E6-D5F8-47FEA81E6E19}"/>
              </a:ext>
            </a:extLst>
          </p:cNvPr>
          <p:cNvGrpSpPr/>
          <p:nvPr/>
        </p:nvGrpSpPr>
        <p:grpSpPr>
          <a:xfrm>
            <a:off x="117129" y="117562"/>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FFFFF"/>
                  </a:solidFill>
                  <a:effectLst/>
                  <a:uLnTx/>
                  <a:uFillTx/>
                  <a:latin typeface="#9Slide07 SVNZiclets" panose="02000603000000000000" pitchFamily="2" charset="0"/>
                  <a:ea typeface="+mn-ea"/>
                  <a:cs typeface="Arial"/>
                  <a:sym typeface="Arial"/>
                </a:rPr>
                <a:t>4</a:t>
              </a:r>
            </a:p>
          </p:txBody>
        </p:sp>
      </p:grpSp>
      <p:sp>
        <p:nvSpPr>
          <p:cNvPr id="12" name="TextBox 11">
            <a:extLst>
              <a:ext uri="{FF2B5EF4-FFF2-40B4-BE49-F238E27FC236}">
                <a16:creationId xmlns:a16="http://schemas.microsoft.com/office/drawing/2014/main" id="{50FABC37-A060-B31C-31FD-9FE731B547A8}"/>
              </a:ext>
            </a:extLst>
          </p:cNvPr>
          <p:cNvSpPr txBox="1"/>
          <p:nvPr/>
        </p:nvSpPr>
        <p:spPr>
          <a:xfrm>
            <a:off x="1116531" y="2002054"/>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105 : (5 x 7)</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8BA95CFB-03D4-F462-FB1D-2587283D346C}"/>
              </a:ext>
            </a:extLst>
          </p:cNvPr>
          <p:cNvSpPr txBox="1"/>
          <p:nvPr/>
        </p:nvSpPr>
        <p:spPr>
          <a:xfrm>
            <a:off x="7507705" y="1944303"/>
            <a:ext cx="3840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105 : 5 : 7</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6C94850-A327-901A-21CF-B256B1621B4B}"/>
              </a:ext>
            </a:extLst>
          </p:cNvPr>
          <p:cNvSpPr txBox="1"/>
          <p:nvPr/>
        </p:nvSpPr>
        <p:spPr>
          <a:xfrm>
            <a:off x="856649" y="2810576"/>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105 : 35</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7B625295-318D-7101-BDBE-6E9F616E4AB5}"/>
              </a:ext>
            </a:extLst>
          </p:cNvPr>
          <p:cNvSpPr txBox="1"/>
          <p:nvPr/>
        </p:nvSpPr>
        <p:spPr>
          <a:xfrm>
            <a:off x="856649" y="3474719"/>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1276BEFA-3928-6CFD-6D3A-8C197D7763E5}"/>
              </a:ext>
            </a:extLst>
          </p:cNvPr>
          <p:cNvSpPr txBox="1"/>
          <p:nvPr/>
        </p:nvSpPr>
        <p:spPr>
          <a:xfrm>
            <a:off x="7170821" y="2675823"/>
            <a:ext cx="40329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21 :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BA9A998-6B6E-5206-2138-B77BF150B0E4}"/>
              </a:ext>
            </a:extLst>
          </p:cNvPr>
          <p:cNvSpPr txBox="1"/>
          <p:nvPr/>
        </p:nvSpPr>
        <p:spPr>
          <a:xfrm>
            <a:off x="7170821" y="3339966"/>
            <a:ext cx="40329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a:t>
            </a:r>
            <a:endParaRPr kumimoji="0" lang="en-US" sz="48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73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664136"/>
            <a:ext cx="11785009" cy="6002433"/>
          </a:xfrm>
          <a:prstGeom prst="roundRect">
            <a:avLst/>
          </a:prstGeom>
          <a:solidFill>
            <a:schemeClr val="accent2"/>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5" name="Picture 44">
            <a:extLst>
              <a:ext uri="{FF2B5EF4-FFF2-40B4-BE49-F238E27FC236}">
                <a16:creationId xmlns:a16="http://schemas.microsoft.com/office/drawing/2014/main" id="{50B4FED2-7FA3-234B-CD64-B5277B932E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121694" y="1992884"/>
            <a:ext cx="3604331" cy="4614859"/>
          </a:xfrm>
          <a:prstGeom prst="rect">
            <a:avLst/>
          </a:prstGeom>
        </p:spPr>
      </p:pic>
      <p:sp>
        <p:nvSpPr>
          <p:cNvPr id="46" name="Speech Bubble: Rectangle with Corners Rounded 45">
            <a:extLst>
              <a:ext uri="{FF2B5EF4-FFF2-40B4-BE49-F238E27FC236}">
                <a16:creationId xmlns:a16="http://schemas.microsoft.com/office/drawing/2014/main" id="{AE7DB9B0-E1DE-A2A3-0263-4CD8C9F637EA}"/>
              </a:ext>
            </a:extLst>
          </p:cNvPr>
          <p:cNvSpPr/>
          <p:nvPr/>
        </p:nvSpPr>
        <p:spPr>
          <a:xfrm>
            <a:off x="3518747" y="907914"/>
            <a:ext cx="4730518" cy="1628809"/>
          </a:xfrm>
          <a:prstGeom prst="wedgeRoundRectCallout">
            <a:avLst>
              <a:gd name="adj1" fmla="val -70115"/>
              <a:gd name="adj2" fmla="val 30346"/>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4000" b="1" kern="0" dirty="0" err="1">
                <a:solidFill>
                  <a:srgbClr val="554D6B">
                    <a:lumMod val="50000"/>
                  </a:srgbClr>
                </a:solidFill>
                <a:latin typeface="Calibri" panose="020F0502020204030204" pitchFamily="34" charset="0"/>
                <a:cs typeface="Calibri" panose="020F0502020204030204" pitchFamily="34" charset="0"/>
                <a:sym typeface="Arial"/>
              </a:rPr>
              <a:t>Nhận</a:t>
            </a:r>
            <a:r>
              <a:rPr lang="en-US" sz="40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554D6B">
                    <a:lumMod val="50000"/>
                  </a:srgbClr>
                </a:solidFill>
                <a:latin typeface="Calibri" panose="020F0502020204030204" pitchFamily="34" charset="0"/>
                <a:cs typeface="Calibri" panose="020F0502020204030204" pitchFamily="34" charset="0"/>
                <a:sym typeface="Arial"/>
              </a:rPr>
              <a:t>xét</a:t>
            </a:r>
            <a:r>
              <a:rPr lang="en-US" sz="40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554D6B">
                    <a:lumMod val="50000"/>
                  </a:srgbClr>
                </a:solidFill>
                <a:latin typeface="Calibri" panose="020F0502020204030204" pitchFamily="34" charset="0"/>
                <a:cs typeface="Calibri" panose="020F0502020204030204" pitchFamily="34" charset="0"/>
                <a:sym typeface="Arial"/>
              </a:rPr>
              <a:t>về</a:t>
            </a:r>
            <a:r>
              <a:rPr lang="en-US" sz="40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554D6B">
                    <a:lumMod val="50000"/>
                  </a:srgbClr>
                </a:solidFill>
                <a:latin typeface="Calibri" panose="020F0502020204030204" pitchFamily="34" charset="0"/>
                <a:cs typeface="Calibri" panose="020F0502020204030204" pitchFamily="34" charset="0"/>
                <a:sym typeface="Arial"/>
              </a:rPr>
              <a:t>kết</a:t>
            </a:r>
            <a:r>
              <a:rPr lang="en-US" sz="40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554D6B">
                    <a:lumMod val="50000"/>
                  </a:srgbClr>
                </a:solidFill>
                <a:latin typeface="Calibri" panose="020F0502020204030204" pitchFamily="34" charset="0"/>
                <a:cs typeface="Calibri" panose="020F0502020204030204" pitchFamily="34" charset="0"/>
                <a:sym typeface="Arial"/>
              </a:rPr>
              <a:t>quả</a:t>
            </a:r>
            <a:r>
              <a:rPr lang="en-US" sz="40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554D6B">
                    <a:lumMod val="50000"/>
                  </a:srgbClr>
                </a:solidFill>
                <a:latin typeface="Calibri" panose="020F0502020204030204" pitchFamily="34" charset="0"/>
                <a:cs typeface="Calibri" panose="020F0502020204030204" pitchFamily="34" charset="0"/>
                <a:sym typeface="Arial"/>
              </a:rPr>
              <a:t>của</a:t>
            </a:r>
            <a:r>
              <a:rPr lang="en-US" sz="4000" b="1" kern="0" dirty="0">
                <a:solidFill>
                  <a:srgbClr val="554D6B">
                    <a:lumMod val="50000"/>
                  </a:srgbClr>
                </a:solidFill>
                <a:latin typeface="Calibri" panose="020F0502020204030204" pitchFamily="34" charset="0"/>
                <a:cs typeface="Calibri" panose="020F0502020204030204" pitchFamily="34" charset="0"/>
                <a:sym typeface="Arial"/>
              </a:rPr>
              <a:t> 2 </a:t>
            </a:r>
            <a:r>
              <a:rPr lang="en-US" sz="4000" b="1" kern="0" dirty="0" err="1">
                <a:solidFill>
                  <a:srgbClr val="554D6B">
                    <a:lumMod val="50000"/>
                  </a:srgbClr>
                </a:solidFill>
                <a:latin typeface="Calibri" panose="020F0502020204030204" pitchFamily="34" charset="0"/>
                <a:cs typeface="Calibri" panose="020F0502020204030204" pitchFamily="34" charset="0"/>
                <a:sym typeface="Arial"/>
              </a:rPr>
              <a:t>phép</a:t>
            </a:r>
            <a:r>
              <a:rPr lang="en-US" sz="40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554D6B">
                    <a:lumMod val="50000"/>
                  </a:srgbClr>
                </a:solidFill>
                <a:latin typeface="Calibri" panose="020F0502020204030204" pitchFamily="34" charset="0"/>
                <a:cs typeface="Calibri" panose="020F0502020204030204" pitchFamily="34" charset="0"/>
                <a:sym typeface="Arial"/>
              </a:rPr>
              <a:t>tính</a:t>
            </a:r>
            <a:r>
              <a:rPr lang="en-US" sz="4000" b="1" kern="0" dirty="0">
                <a:solidFill>
                  <a:srgbClr val="554D6B">
                    <a:lumMod val="50000"/>
                  </a:srgbClr>
                </a:solidFill>
                <a:latin typeface="Calibri" panose="020F0502020204030204" pitchFamily="34" charset="0"/>
                <a:cs typeface="Calibri" panose="020F0502020204030204" pitchFamily="34" charset="0"/>
                <a:sym typeface="Arial"/>
              </a:rPr>
              <a:t>? </a:t>
            </a:r>
            <a:endParaRPr kumimoji="0" lang="en-US" sz="4000" b="1" i="0" u="none" strike="noStrike" kern="0" cap="none" spc="0" normalizeH="0" baseline="0" noProof="0" dirty="0">
              <a:ln>
                <a:noFill/>
              </a:ln>
              <a:solidFill>
                <a:srgbClr val="554D6B">
                  <a:lumMod val="50000"/>
                </a:srgbClr>
              </a:solidFill>
              <a:effectLst/>
              <a:uLnTx/>
              <a:uFillTx/>
              <a:latin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EEC62DD8-AF10-2EF0-E816-85B52A4A3A51}"/>
              </a:ext>
            </a:extLst>
          </p:cNvPr>
          <p:cNvSpPr/>
          <p:nvPr/>
        </p:nvSpPr>
        <p:spPr>
          <a:xfrm>
            <a:off x="4144098" y="3372417"/>
            <a:ext cx="5863400" cy="171086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solidFill>
                  <a:srgbClr val="FF0000"/>
                </a:solidFill>
                <a:latin typeface="Calibri" panose="020F0502020204030204" pitchFamily="34" charset="0"/>
                <a:cs typeface="Calibri" panose="020F0502020204030204" pitchFamily="34" charset="0"/>
                <a:sym typeface="Arial"/>
              </a:rPr>
              <a:t>Kết</a:t>
            </a:r>
            <a:r>
              <a:rPr lang="en-US" sz="4800" b="1" kern="0" dirty="0">
                <a:solidFill>
                  <a:srgbClr val="FF0000"/>
                </a:solidFill>
                <a:latin typeface="Calibri" panose="020F0502020204030204" pitchFamily="34" charset="0"/>
                <a:cs typeface="Calibri" panose="020F0502020204030204" pitchFamily="34" charset="0"/>
                <a:sym typeface="Arial"/>
              </a:rPr>
              <a:t> </a:t>
            </a:r>
            <a:r>
              <a:rPr lang="en-US" sz="4800" b="1" kern="0" dirty="0" err="1">
                <a:solidFill>
                  <a:srgbClr val="FF0000"/>
                </a:solidFill>
                <a:latin typeface="Calibri" panose="020F0502020204030204" pitchFamily="34" charset="0"/>
                <a:cs typeface="Calibri" panose="020F0502020204030204" pitchFamily="34" charset="0"/>
                <a:sym typeface="Arial"/>
              </a:rPr>
              <a:t>quả</a:t>
            </a:r>
            <a:r>
              <a:rPr lang="en-US" sz="4800" b="1" kern="0" dirty="0">
                <a:solidFill>
                  <a:srgbClr val="FF0000"/>
                </a:solidFill>
                <a:latin typeface="Calibri" panose="020F0502020204030204" pitchFamily="34" charset="0"/>
                <a:cs typeface="Calibri" panose="020F0502020204030204" pitchFamily="34" charset="0"/>
                <a:sym typeface="Arial"/>
              </a:rPr>
              <a:t> </a:t>
            </a:r>
            <a:r>
              <a:rPr lang="en-US" sz="4800" b="1" kern="0" dirty="0" err="1">
                <a:solidFill>
                  <a:srgbClr val="FF0000"/>
                </a:solidFill>
                <a:latin typeface="Calibri" panose="020F0502020204030204" pitchFamily="34" charset="0"/>
                <a:cs typeface="Calibri" panose="020F0502020204030204" pitchFamily="34" charset="0"/>
                <a:sym typeface="Arial"/>
              </a:rPr>
              <a:t>của</a:t>
            </a:r>
            <a:r>
              <a:rPr lang="en-US" sz="4800" b="1" kern="0" dirty="0">
                <a:solidFill>
                  <a:srgbClr val="FF0000"/>
                </a:solidFill>
                <a:latin typeface="Calibri" panose="020F0502020204030204" pitchFamily="34" charset="0"/>
                <a:cs typeface="Calibri" panose="020F0502020204030204" pitchFamily="34" charset="0"/>
                <a:sym typeface="Arial"/>
              </a:rPr>
              <a:t> </a:t>
            </a:r>
            <a:r>
              <a:rPr lang="en-US" sz="4800" b="1" kern="0" dirty="0" err="1">
                <a:solidFill>
                  <a:srgbClr val="FF0000"/>
                </a:solidFill>
                <a:latin typeface="Calibri" panose="020F0502020204030204" pitchFamily="34" charset="0"/>
                <a:cs typeface="Calibri" panose="020F0502020204030204" pitchFamily="34" charset="0"/>
                <a:sym typeface="Arial"/>
              </a:rPr>
              <a:t>hai</a:t>
            </a:r>
            <a:r>
              <a:rPr lang="en-US" sz="4800" b="1" kern="0" dirty="0">
                <a:solidFill>
                  <a:srgbClr val="FF0000"/>
                </a:solidFill>
                <a:latin typeface="Calibri" panose="020F0502020204030204" pitchFamily="34" charset="0"/>
                <a:cs typeface="Calibri" panose="020F0502020204030204" pitchFamily="34" charset="0"/>
                <a:sym typeface="Arial"/>
              </a:rPr>
              <a:t> </a:t>
            </a:r>
            <a:r>
              <a:rPr lang="en-US" sz="4800" b="1" kern="0" dirty="0" err="1">
                <a:solidFill>
                  <a:srgbClr val="FF0000"/>
                </a:solidFill>
                <a:latin typeface="Calibri" panose="020F0502020204030204" pitchFamily="34" charset="0"/>
                <a:cs typeface="Calibri" panose="020F0502020204030204" pitchFamily="34" charset="0"/>
                <a:sym typeface="Arial"/>
              </a:rPr>
              <a:t>phép</a:t>
            </a:r>
            <a:r>
              <a:rPr lang="en-US" sz="4800" b="1" kern="0" dirty="0">
                <a:solidFill>
                  <a:srgbClr val="FF0000"/>
                </a:solidFill>
                <a:latin typeface="Calibri" panose="020F0502020204030204" pitchFamily="34" charset="0"/>
                <a:cs typeface="Calibri" panose="020F0502020204030204" pitchFamily="34" charset="0"/>
                <a:sym typeface="Arial"/>
              </a:rPr>
              <a:t> </a:t>
            </a:r>
            <a:r>
              <a:rPr lang="en-US" sz="4800" b="1" kern="0" dirty="0" err="1">
                <a:solidFill>
                  <a:srgbClr val="FF0000"/>
                </a:solidFill>
                <a:latin typeface="Calibri" panose="020F0502020204030204" pitchFamily="34" charset="0"/>
                <a:cs typeface="Calibri" panose="020F0502020204030204" pitchFamily="34" charset="0"/>
                <a:sym typeface="Arial"/>
              </a:rPr>
              <a:t>tính</a:t>
            </a:r>
            <a:r>
              <a:rPr lang="en-US" sz="4800" b="1" kern="0" dirty="0">
                <a:solidFill>
                  <a:srgbClr val="FF0000"/>
                </a:solidFill>
                <a:latin typeface="Calibri" panose="020F0502020204030204" pitchFamily="34" charset="0"/>
                <a:cs typeface="Calibri" panose="020F0502020204030204" pitchFamily="34" charset="0"/>
                <a:sym typeface="Arial"/>
              </a:rPr>
              <a:t> </a:t>
            </a:r>
            <a:r>
              <a:rPr lang="en-US" sz="4800" b="1" kern="0" dirty="0" err="1">
                <a:solidFill>
                  <a:srgbClr val="FF0000"/>
                </a:solidFill>
                <a:latin typeface="Calibri" panose="020F0502020204030204" pitchFamily="34" charset="0"/>
                <a:cs typeface="Calibri" panose="020F0502020204030204" pitchFamily="34" charset="0"/>
                <a:sym typeface="Arial"/>
              </a:rPr>
              <a:t>giống</a:t>
            </a:r>
            <a:r>
              <a:rPr lang="en-US" sz="4800" b="1" kern="0" dirty="0">
                <a:solidFill>
                  <a:srgbClr val="FF0000"/>
                </a:solidFill>
                <a:latin typeface="Calibri" panose="020F0502020204030204" pitchFamily="34" charset="0"/>
                <a:cs typeface="Calibri" panose="020F0502020204030204" pitchFamily="34" charset="0"/>
                <a:sym typeface="Arial"/>
              </a:rPr>
              <a:t> </a:t>
            </a:r>
            <a:r>
              <a:rPr lang="en-US" sz="4800" b="1" kern="0" dirty="0" err="1">
                <a:solidFill>
                  <a:srgbClr val="FF0000"/>
                </a:solidFill>
                <a:latin typeface="Calibri" panose="020F0502020204030204" pitchFamily="34" charset="0"/>
                <a:cs typeface="Calibri" panose="020F0502020204030204" pitchFamily="34" charset="0"/>
                <a:sym typeface="Arial"/>
              </a:rPr>
              <a:t>nhau</a:t>
            </a:r>
            <a:r>
              <a:rPr lang="en-US" sz="4800" kern="0" dirty="0">
                <a:solidFill>
                  <a:srgbClr val="FF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50875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0">
          <a:extLst>
            <a:ext uri="{FF2B5EF4-FFF2-40B4-BE49-F238E27FC236}">
              <a16:creationId xmlns:a16="http://schemas.microsoft.com/office/drawing/2014/main" id="{C15F9A7B-819A-F6A8-0CE5-AC418150FA11}"/>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77FB20-BEF8-7DB0-4A7F-3F0842D387B8}"/>
              </a:ext>
            </a:extLst>
          </p:cNvPr>
          <p:cNvSpPr/>
          <p:nvPr/>
        </p:nvSpPr>
        <p:spPr>
          <a:xfrm>
            <a:off x="404896" y="664136"/>
            <a:ext cx="11785009" cy="6002433"/>
          </a:xfrm>
          <a:prstGeom prst="roundRect">
            <a:avLst/>
          </a:prstGeom>
          <a:solidFill>
            <a:schemeClr val="accent2"/>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5" name="Picture 44">
            <a:extLst>
              <a:ext uri="{FF2B5EF4-FFF2-40B4-BE49-F238E27FC236}">
                <a16:creationId xmlns:a16="http://schemas.microsoft.com/office/drawing/2014/main" id="{3098B829-10E4-7E04-BC7F-A5334AA1FC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121694" y="1992884"/>
            <a:ext cx="3604331" cy="4614859"/>
          </a:xfrm>
          <a:prstGeom prst="rect">
            <a:avLst/>
          </a:prstGeom>
        </p:spPr>
      </p:pic>
      <p:sp>
        <p:nvSpPr>
          <p:cNvPr id="46" name="Speech Bubble: Rectangle with Corners Rounded 45">
            <a:extLst>
              <a:ext uri="{FF2B5EF4-FFF2-40B4-BE49-F238E27FC236}">
                <a16:creationId xmlns:a16="http://schemas.microsoft.com/office/drawing/2014/main" id="{52E19497-8F8E-2D44-7260-6009875F775F}"/>
              </a:ext>
            </a:extLst>
          </p:cNvPr>
          <p:cNvSpPr/>
          <p:nvPr/>
        </p:nvSpPr>
        <p:spPr>
          <a:xfrm>
            <a:off x="3518747" y="907914"/>
            <a:ext cx="4730518" cy="1628809"/>
          </a:xfrm>
          <a:prstGeom prst="wedgeRoundRectCallout">
            <a:avLst>
              <a:gd name="adj1" fmla="val -70115"/>
              <a:gd name="adj2" fmla="val 30346"/>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Khi chia một số cho tích ta làm thế nào? </a:t>
            </a:r>
            <a:endPar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8A18A0D9-D810-2978-A012-E6F2AEC7181F}"/>
              </a:ext>
            </a:extLst>
          </p:cNvPr>
          <p:cNvSpPr/>
          <p:nvPr/>
        </p:nvSpPr>
        <p:spPr>
          <a:xfrm>
            <a:off x="3342967" y="2821858"/>
            <a:ext cx="8495071" cy="351994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Cách 1: Tính kết quả của tích trước sau đó lấy số chia cho tích. </a:t>
            </a:r>
          </a:p>
          <a:p>
            <a:pPr lvl="0">
              <a:defRPr/>
            </a:pPr>
            <a:r>
              <a:rPr kumimoji="0" lang="vi-VN"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lang="en-US" sz="4000" b="1" dirty="0">
                <a:solidFill>
                  <a:srgbClr val="000000"/>
                </a:solidFill>
                <a:latin typeface="Calibri" panose="020F0502020204030204" pitchFamily="34" charset="0"/>
                <a:cs typeface="Calibri" panose="020F0502020204030204" pitchFamily="34" charset="0"/>
              </a:rPr>
              <a:t>105 : (</a:t>
            </a:r>
            <a:r>
              <a:rPr lang="en-US" sz="4000" b="1" dirty="0">
                <a:solidFill>
                  <a:srgbClr val="000000"/>
                </a:solidFill>
                <a:highlight>
                  <a:srgbClr val="FFFF00"/>
                </a:highlight>
                <a:latin typeface="Calibri" panose="020F0502020204030204" pitchFamily="34" charset="0"/>
                <a:cs typeface="Calibri" panose="020F0502020204030204" pitchFamily="34" charset="0"/>
              </a:rPr>
              <a:t>5 x 7</a:t>
            </a:r>
            <a:r>
              <a:rPr lang="en-US" sz="4000" b="1" dirty="0">
                <a:solidFill>
                  <a:srgbClr val="000000"/>
                </a:solidFill>
                <a:latin typeface="Calibri" panose="020F0502020204030204" pitchFamily="34" charset="0"/>
                <a:cs typeface="Calibri" panose="020F0502020204030204" pitchFamily="34" charset="0"/>
              </a:rPr>
              <a:t>)</a:t>
            </a:r>
          </a:p>
          <a:p>
            <a:pPr>
              <a:defRPr/>
            </a:pPr>
            <a:r>
              <a:rPr lang="en-US" sz="4000" b="1" dirty="0">
                <a:solidFill>
                  <a:srgbClr val="000000"/>
                </a:solidFill>
                <a:latin typeface="Calibri" panose="020F0502020204030204" pitchFamily="34" charset="0"/>
                <a:cs typeface="Calibri" panose="020F0502020204030204" pitchFamily="34" charset="0"/>
              </a:rPr>
              <a:t>			= 105 : </a:t>
            </a:r>
            <a:r>
              <a:rPr lang="en-US" sz="4000" b="1" dirty="0">
                <a:solidFill>
                  <a:srgbClr val="FF0000"/>
                </a:solidFill>
                <a:latin typeface="Calibri" panose="020F0502020204030204" pitchFamily="34" charset="0"/>
                <a:cs typeface="Calibri" panose="020F0502020204030204" pitchFamily="34" charset="0"/>
              </a:rPr>
              <a:t>35</a:t>
            </a:r>
          </a:p>
          <a:p>
            <a:pPr>
              <a:defRPr/>
            </a:pPr>
            <a:r>
              <a:rPr lang="en-US" sz="4000" b="1" dirty="0">
                <a:solidFill>
                  <a:srgbClr val="000000"/>
                </a:solidFill>
                <a:latin typeface="Calibri" panose="020F0502020204030204" pitchFamily="34" charset="0"/>
                <a:cs typeface="Calibri" panose="020F0502020204030204" pitchFamily="34" charset="0"/>
              </a:rPr>
              <a:t>			= 3</a:t>
            </a:r>
            <a:endParaRPr lang="en-US" sz="4000" b="1" dirty="0">
              <a:solidFill>
                <a:srgbClr val="707192"/>
              </a:solidFill>
              <a:latin typeface="Calibri" panose="020F0502020204030204" pitchFamily="34" charset="0"/>
              <a:cs typeface="Calibri" panose="020F0502020204030204" pitchFamily="34" charset="0"/>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18205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664136"/>
            <a:ext cx="11785009" cy="6002433"/>
          </a:xfrm>
          <a:prstGeom prst="roundRect">
            <a:avLst/>
          </a:prstGeom>
          <a:solidFill>
            <a:schemeClr val="accent2"/>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5" name="Picture 44">
            <a:extLst>
              <a:ext uri="{FF2B5EF4-FFF2-40B4-BE49-F238E27FC236}">
                <a16:creationId xmlns:a16="http://schemas.microsoft.com/office/drawing/2014/main" id="{50B4FED2-7FA3-234B-CD64-B5277B932E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187924" y="1902449"/>
            <a:ext cx="3604331" cy="4614859"/>
          </a:xfrm>
          <a:prstGeom prst="rect">
            <a:avLst/>
          </a:prstGeom>
        </p:spPr>
      </p:pic>
      <p:sp>
        <p:nvSpPr>
          <p:cNvPr id="46" name="Speech Bubble: Rectangle with Corners Rounded 45">
            <a:extLst>
              <a:ext uri="{FF2B5EF4-FFF2-40B4-BE49-F238E27FC236}">
                <a16:creationId xmlns:a16="http://schemas.microsoft.com/office/drawing/2014/main" id="{AE7DB9B0-E1DE-A2A3-0263-4CD8C9F637EA}"/>
              </a:ext>
            </a:extLst>
          </p:cNvPr>
          <p:cNvSpPr/>
          <p:nvPr/>
        </p:nvSpPr>
        <p:spPr>
          <a:xfrm>
            <a:off x="3273605" y="729869"/>
            <a:ext cx="4730518" cy="1387574"/>
          </a:xfrm>
          <a:prstGeom prst="wedgeRoundRectCallout">
            <a:avLst>
              <a:gd name="adj1" fmla="val -70115"/>
              <a:gd name="adj2" fmla="val 30346"/>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3600" b="1" kern="0">
                <a:solidFill>
                  <a:srgbClr val="554D6B">
                    <a:lumMod val="50000"/>
                  </a:srgbClr>
                </a:solidFill>
                <a:latin typeface="Calibri" panose="020F0502020204030204" pitchFamily="34" charset="0"/>
                <a:cs typeface="Calibri" panose="020F0502020204030204" pitchFamily="34" charset="0"/>
                <a:sym typeface="Arial"/>
              </a:rPr>
              <a:t>Khi chia một số cho tích ta làm thế nào? </a:t>
            </a:r>
            <a:endPar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EEC62DD8-AF10-2EF0-E816-85B52A4A3A51}"/>
              </a:ext>
            </a:extLst>
          </p:cNvPr>
          <p:cNvSpPr/>
          <p:nvPr/>
        </p:nvSpPr>
        <p:spPr>
          <a:xfrm>
            <a:off x="2823587" y="2292945"/>
            <a:ext cx="9368413" cy="4048861"/>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endParaRPr lang="vi-VN" sz="3600" b="1" kern="0" dirty="0">
              <a:solidFill>
                <a:srgbClr val="FF0000"/>
              </a:solidFill>
              <a:latin typeface="Calibri" panose="020F0502020204030204" pitchFamily="34" charset="0"/>
              <a:cs typeface="Calibri" panose="020F0502020204030204" pitchFamily="34" charset="0"/>
              <a:sym typeface="Arial"/>
            </a:endParaRPr>
          </a:p>
          <a:p>
            <a:pPr lvl="0" algn="just" defTabSz="1219170">
              <a:buClr>
                <a:srgbClr val="000000"/>
              </a:buClr>
            </a:pPr>
            <a:endParaRPr lang="vi-VN" sz="3600" b="1" kern="0" dirty="0">
              <a:solidFill>
                <a:srgbClr val="FF0000"/>
              </a:solidFill>
              <a:latin typeface="Calibri" panose="020F0502020204030204" pitchFamily="34" charset="0"/>
              <a:cs typeface="Calibri" panose="020F0502020204030204" pitchFamily="34" charset="0"/>
              <a:sym typeface="Arial"/>
            </a:endParaRPr>
          </a:p>
          <a:p>
            <a:pPr lvl="0" algn="just" defTabSz="1219170">
              <a:buClr>
                <a:srgbClr val="000000"/>
              </a:buClr>
            </a:pPr>
            <a:r>
              <a:rPr lang="vi-VN" sz="3600" b="1" kern="0" dirty="0">
                <a:solidFill>
                  <a:srgbClr val="FF0000"/>
                </a:solidFill>
                <a:latin typeface="Calibri" panose="020F0502020204030204" pitchFamily="34" charset="0"/>
                <a:cs typeface="Calibri" panose="020F0502020204030204" pitchFamily="34" charset="0"/>
                <a:sym typeface="Arial"/>
              </a:rPr>
              <a:t>Cách 2: </a:t>
            </a:r>
            <a:r>
              <a:rPr lang="vi-VN" sz="3600" b="1" kern="0" dirty="0">
                <a:solidFill>
                  <a:schemeClr val="accent1"/>
                </a:solidFill>
                <a:latin typeface="Calibri" panose="020F0502020204030204" pitchFamily="34" charset="0"/>
                <a:cs typeface="Calibri" panose="020F0502020204030204" pitchFamily="34" charset="0"/>
                <a:sym typeface="Arial"/>
              </a:rPr>
              <a:t>Lấy số chia cho thừa số thứ nhất sau đó lấy kết quả chia cho thừa số thứ hai hoặc </a:t>
            </a:r>
            <a:r>
              <a:rPr lang="vi-VN" sz="3600" b="1" kern="0" dirty="0">
                <a:solidFill>
                  <a:srgbClr val="FF0000"/>
                </a:solidFill>
                <a:latin typeface="Calibri" panose="020F0502020204030204" pitchFamily="34" charset="0"/>
                <a:cs typeface="Calibri" panose="020F0502020204030204" pitchFamily="34" charset="0"/>
                <a:sym typeface="Arial"/>
              </a:rPr>
              <a:t>lấy số chia cho thừa số thứ hai sau đó lấy kết quả chia cho thừa số thứ nhất.</a:t>
            </a:r>
          </a:p>
          <a:p>
            <a:pPr>
              <a:defRPr/>
            </a:pPr>
            <a:r>
              <a:rPr lang="en-US" sz="3600" b="1" dirty="0">
                <a:solidFill>
                  <a:srgbClr val="000000"/>
                </a:solidFill>
                <a:latin typeface="Calibri" panose="020F0502020204030204" pitchFamily="34" charset="0"/>
                <a:cs typeface="Calibri" panose="020F0502020204030204" pitchFamily="34" charset="0"/>
              </a:rPr>
              <a:t>	</a:t>
            </a:r>
            <a:r>
              <a:rPr lang="en-US" sz="3600" b="1" dirty="0">
                <a:solidFill>
                  <a:srgbClr val="000000"/>
                </a:solidFill>
                <a:highlight>
                  <a:srgbClr val="FFFF00"/>
                </a:highlight>
                <a:latin typeface="Calibri" panose="020F0502020204030204" pitchFamily="34" charset="0"/>
                <a:cs typeface="Calibri" panose="020F0502020204030204" pitchFamily="34" charset="0"/>
              </a:rPr>
              <a:t>105 : 5 </a:t>
            </a:r>
            <a:r>
              <a:rPr lang="en-US" sz="3600" b="1" dirty="0">
                <a:solidFill>
                  <a:srgbClr val="000000"/>
                </a:solidFill>
                <a:latin typeface="Calibri" panose="020F0502020204030204" pitchFamily="34" charset="0"/>
                <a:cs typeface="Calibri" panose="020F0502020204030204" pitchFamily="34" charset="0"/>
              </a:rPr>
              <a:t>: 7				</a:t>
            </a:r>
            <a:r>
              <a:rPr lang="en-US" sz="3600" b="1" dirty="0">
                <a:solidFill>
                  <a:srgbClr val="000000"/>
                </a:solidFill>
                <a:highlight>
                  <a:srgbClr val="FFFF00"/>
                </a:highlight>
                <a:latin typeface="Calibri" panose="020F0502020204030204" pitchFamily="34" charset="0"/>
                <a:cs typeface="Calibri" panose="020F0502020204030204" pitchFamily="34" charset="0"/>
              </a:rPr>
              <a:t>105 : 7 </a:t>
            </a:r>
            <a:r>
              <a:rPr lang="en-US" sz="3600" b="1" dirty="0">
                <a:solidFill>
                  <a:srgbClr val="000000"/>
                </a:solidFill>
                <a:latin typeface="Calibri" panose="020F0502020204030204" pitchFamily="34" charset="0"/>
                <a:cs typeface="Calibri" panose="020F0502020204030204" pitchFamily="34" charset="0"/>
              </a:rPr>
              <a:t>: 5</a:t>
            </a:r>
          </a:p>
          <a:p>
            <a:pPr>
              <a:defRPr/>
            </a:pPr>
            <a:r>
              <a:rPr lang="en-US" sz="3600" b="1" dirty="0">
                <a:solidFill>
                  <a:srgbClr val="000000"/>
                </a:solidFill>
                <a:latin typeface="Calibri" panose="020F0502020204030204" pitchFamily="34" charset="0"/>
                <a:cs typeface="Calibri" panose="020F0502020204030204" pitchFamily="34" charset="0"/>
              </a:rPr>
              <a:t>	= </a:t>
            </a:r>
            <a:r>
              <a:rPr lang="en-US" sz="3600" b="1" dirty="0">
                <a:solidFill>
                  <a:srgbClr val="FF0000"/>
                </a:solidFill>
                <a:latin typeface="Calibri" panose="020F0502020204030204" pitchFamily="34" charset="0"/>
                <a:cs typeface="Calibri" panose="020F0502020204030204" pitchFamily="34" charset="0"/>
              </a:rPr>
              <a:t>21</a:t>
            </a:r>
            <a:r>
              <a:rPr lang="en-US" sz="3600" b="1" dirty="0">
                <a:solidFill>
                  <a:srgbClr val="000000"/>
                </a:solidFill>
                <a:latin typeface="Calibri" panose="020F0502020204030204" pitchFamily="34" charset="0"/>
                <a:cs typeface="Calibri" panose="020F0502020204030204" pitchFamily="34" charset="0"/>
              </a:rPr>
              <a:t> : 7                               = </a:t>
            </a:r>
            <a:r>
              <a:rPr lang="en-US" sz="3600" b="1" dirty="0">
                <a:solidFill>
                  <a:srgbClr val="FF0000"/>
                </a:solidFill>
                <a:latin typeface="Calibri" panose="020F0502020204030204" pitchFamily="34" charset="0"/>
                <a:cs typeface="Calibri" panose="020F0502020204030204" pitchFamily="34" charset="0"/>
              </a:rPr>
              <a:t>15</a:t>
            </a:r>
            <a:r>
              <a:rPr lang="en-US" sz="3600" b="1" dirty="0">
                <a:solidFill>
                  <a:srgbClr val="000000"/>
                </a:solidFill>
                <a:latin typeface="Calibri" panose="020F0502020204030204" pitchFamily="34" charset="0"/>
                <a:cs typeface="Calibri" panose="020F0502020204030204" pitchFamily="34" charset="0"/>
              </a:rPr>
              <a:t> : 5 </a:t>
            </a:r>
          </a:p>
          <a:p>
            <a:pPr>
              <a:defRPr/>
            </a:pPr>
            <a:r>
              <a:rPr lang="en-US" sz="3600" b="1" dirty="0">
                <a:solidFill>
                  <a:srgbClr val="000000"/>
                </a:solidFill>
                <a:latin typeface="Calibri" panose="020F0502020204030204" pitchFamily="34" charset="0"/>
                <a:cs typeface="Calibri" panose="020F0502020204030204" pitchFamily="34" charset="0"/>
              </a:rPr>
              <a:t>	= 3                                       = 3</a:t>
            </a:r>
            <a:endParaRPr lang="en-US" sz="3600" b="1" dirty="0">
              <a:solidFill>
                <a:srgbClr val="707192"/>
              </a:solidFill>
              <a:latin typeface="Calibri" panose="020F0502020204030204" pitchFamily="34" charset="0"/>
              <a:cs typeface="Calibri" panose="020F0502020204030204" pitchFamily="34" charset="0"/>
            </a:endParaRPr>
          </a:p>
          <a:p>
            <a:pPr lvl="0" algn="just" defTabSz="1219170">
              <a:buClr>
                <a:srgbClr val="000000"/>
              </a:buClr>
            </a:pPr>
            <a:endParaRPr lang="vi-VN" sz="3600" kern="0" dirty="0">
              <a:solidFill>
                <a:srgbClr val="FF0000"/>
              </a:solidFill>
              <a:latin typeface="Calibri" panose="020F0502020204030204" pitchFamily="34" charset="0"/>
              <a:cs typeface="Calibri" panose="020F0502020204030204" pitchFamily="34" charset="0"/>
              <a:sym typeface="Arial"/>
            </a:endParaRPr>
          </a:p>
          <a:p>
            <a:pPr lvl="0" algn="just" defTabSz="1219170">
              <a:buClr>
                <a:srgbClr val="000000"/>
              </a:buClr>
            </a:pPr>
            <a:endParaRPr lang="vi-VN" sz="3600"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29807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05041"/>
            <a:ext cx="11894289" cy="6083428"/>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1189703" y="34523"/>
            <a:ext cx="10352311" cy="748988"/>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170">
              <a:buClr>
                <a:srgbClr val="000000"/>
              </a:buClr>
            </a:pPr>
            <a:r>
              <a:rPr lang="en-US" sz="4267" kern="0" dirty="0">
                <a:solidFill>
                  <a:srgbClr val="5C423B">
                    <a:lumMod val="50000"/>
                  </a:srgbClr>
                </a:solidFill>
                <a:latin typeface="Calibri" panose="020F0502020204030204" pitchFamily="34" charset="0"/>
                <a:cs typeface="Calibri" panose="020F0502020204030204" pitchFamily="34" charset="0"/>
                <a:sym typeface="Arial"/>
              </a:rPr>
              <a:t>b)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Vận</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dụng</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câu</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để</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tính</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bằng</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cách</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hợp</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lí</a:t>
            </a:r>
            <a:r>
              <a:rPr lang="en-US" sz="4267" kern="0" dirty="0">
                <a:solidFill>
                  <a:srgbClr val="5C423B">
                    <a:lumMod val="50000"/>
                  </a:srgbClr>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EB2EDFB4-D4B5-B0E6-D5F8-47FEA81E6E19}"/>
              </a:ext>
            </a:extLst>
          </p:cNvPr>
          <p:cNvGrpSpPr/>
          <p:nvPr/>
        </p:nvGrpSpPr>
        <p:grpSpPr>
          <a:xfrm>
            <a:off x="200526" y="-62549"/>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a:solidFill>
                  <a:srgbClr val="FFFFFF"/>
                </a:solidFill>
                <a:latin typeface="Arial"/>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defTabSz="1219170">
                <a:buClr>
                  <a:srgbClr val="000000"/>
                </a:buClr>
              </a:pPr>
              <a:r>
                <a:rPr lang="en-US" sz="5333" kern="0" dirty="0">
                  <a:solidFill>
                    <a:srgbClr val="FFFFFF"/>
                  </a:solidFill>
                  <a:latin typeface="#9Slide07 SVNZiclets" panose="02000603000000000000" pitchFamily="2" charset="0"/>
                  <a:cs typeface="Arial"/>
                  <a:sym typeface="Arial"/>
                </a:rPr>
                <a:t>4</a:t>
              </a:r>
            </a:p>
          </p:txBody>
        </p:sp>
      </p:grpSp>
      <p:pic>
        <p:nvPicPr>
          <p:cNvPr id="3" name="Picture 2">
            <a:extLst>
              <a:ext uri="{FF2B5EF4-FFF2-40B4-BE49-F238E27FC236}">
                <a16:creationId xmlns:a16="http://schemas.microsoft.com/office/drawing/2014/main" id="{C1998E5A-CB17-3418-6092-6C102FCE4D3B}"/>
              </a:ext>
            </a:extLst>
          </p:cNvPr>
          <p:cNvPicPr>
            <a:picLocks noChangeAspect="1"/>
          </p:cNvPicPr>
          <p:nvPr/>
        </p:nvPicPr>
        <p:blipFill>
          <a:blip r:embed="rId4"/>
          <a:stretch>
            <a:fillRect/>
          </a:stretch>
        </p:blipFill>
        <p:spPr>
          <a:xfrm>
            <a:off x="-8084257" y="-2643305"/>
            <a:ext cx="10454673" cy="2106160"/>
          </a:xfrm>
          <a:prstGeom prst="rect">
            <a:avLst/>
          </a:prstGeom>
        </p:spPr>
      </p:pic>
      <p:pic>
        <p:nvPicPr>
          <p:cNvPr id="4" name="Picture 3">
            <a:extLst>
              <a:ext uri="{FF2B5EF4-FFF2-40B4-BE49-F238E27FC236}">
                <a16:creationId xmlns:a16="http://schemas.microsoft.com/office/drawing/2014/main" id="{BA34A0B5-2A4E-12C4-BA3F-0E181F9733F6}"/>
              </a:ext>
            </a:extLst>
          </p:cNvPr>
          <p:cNvPicPr>
            <a:picLocks noChangeAspect="1"/>
          </p:cNvPicPr>
          <p:nvPr/>
        </p:nvPicPr>
        <p:blipFill>
          <a:blip r:embed="rId5"/>
          <a:stretch>
            <a:fillRect/>
          </a:stretch>
        </p:blipFill>
        <p:spPr>
          <a:xfrm>
            <a:off x="304799" y="1299069"/>
            <a:ext cx="11603601" cy="1374230"/>
          </a:xfrm>
          <a:prstGeom prst="rect">
            <a:avLst/>
          </a:prstGeom>
        </p:spPr>
      </p:pic>
      <p:sp>
        <p:nvSpPr>
          <p:cNvPr id="12" name="TextBox 11">
            <a:extLst>
              <a:ext uri="{FF2B5EF4-FFF2-40B4-BE49-F238E27FC236}">
                <a16:creationId xmlns:a16="http://schemas.microsoft.com/office/drawing/2014/main" id="{2FAD9D9A-AA61-8C19-A706-432DA4BCE6F1}"/>
              </a:ext>
            </a:extLst>
          </p:cNvPr>
          <p:cNvSpPr txBox="1"/>
          <p:nvPr/>
        </p:nvSpPr>
        <p:spPr>
          <a:xfrm>
            <a:off x="306043" y="2545105"/>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270 : 9 : 6</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124F379F-4122-A2B7-C3FA-60AB5ADB1E28}"/>
              </a:ext>
            </a:extLst>
          </p:cNvPr>
          <p:cNvSpPr txBox="1"/>
          <p:nvPr/>
        </p:nvSpPr>
        <p:spPr>
          <a:xfrm>
            <a:off x="306043" y="3209248"/>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30 : 6</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789D38ED-9D3C-B1CA-5857-894F5CDA679D}"/>
              </a:ext>
            </a:extLst>
          </p:cNvPr>
          <p:cNvSpPr txBox="1"/>
          <p:nvPr/>
        </p:nvSpPr>
        <p:spPr>
          <a:xfrm>
            <a:off x="296211" y="3917170"/>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5</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C92643A9-7EF3-91B4-4CD9-7E5A84D1B668}"/>
              </a:ext>
            </a:extLst>
          </p:cNvPr>
          <p:cNvSpPr txBox="1"/>
          <p:nvPr/>
        </p:nvSpPr>
        <p:spPr>
          <a:xfrm>
            <a:off x="4612572" y="2525441"/>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420 : 7 : 3</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DB77FC70-D4B6-3302-76CA-814440A568FE}"/>
              </a:ext>
            </a:extLst>
          </p:cNvPr>
          <p:cNvSpPr txBox="1"/>
          <p:nvPr/>
        </p:nvSpPr>
        <p:spPr>
          <a:xfrm>
            <a:off x="4612572" y="3189584"/>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60 : 3 </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F1D9BCA-98C1-07F4-0029-182553FA72CA}"/>
              </a:ext>
            </a:extLst>
          </p:cNvPr>
          <p:cNvSpPr txBox="1"/>
          <p:nvPr/>
        </p:nvSpPr>
        <p:spPr>
          <a:xfrm>
            <a:off x="4602740" y="3897506"/>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DCD3C018-A075-9C56-1592-798DFFD3C4A1}"/>
              </a:ext>
            </a:extLst>
          </p:cNvPr>
          <p:cNvSpPr txBox="1"/>
          <p:nvPr/>
        </p:nvSpPr>
        <p:spPr>
          <a:xfrm>
            <a:off x="8712623" y="2495944"/>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144 : 2 : 8</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8CB5FB0A-0557-85EB-28CA-DB5B0B1600D4}"/>
              </a:ext>
            </a:extLst>
          </p:cNvPr>
          <p:cNvSpPr txBox="1"/>
          <p:nvPr/>
        </p:nvSpPr>
        <p:spPr>
          <a:xfrm>
            <a:off x="8712623" y="3160087"/>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sz="4400" dirty="0">
                <a:solidFill>
                  <a:srgbClr val="000000"/>
                </a:solidFill>
                <a:latin typeface="Calibri" panose="020F0502020204030204" pitchFamily="34" charset="0"/>
                <a:cs typeface="Calibri" panose="020F0502020204030204" pitchFamily="34" charset="0"/>
              </a:rPr>
              <a:t>72 : 8</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BFAB055E-B9C0-6172-82BF-335EE1C02042}"/>
              </a:ext>
            </a:extLst>
          </p:cNvPr>
          <p:cNvSpPr txBox="1"/>
          <p:nvPr/>
        </p:nvSpPr>
        <p:spPr>
          <a:xfrm>
            <a:off x="8702791" y="3868009"/>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01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P spid="15" grpId="0"/>
      <p:bldP spid="16" grpId="0"/>
      <p:bldP spid="17" grpId="0"/>
      <p:bldP spid="18"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279400" y="694266"/>
            <a:ext cx="11633200" cy="6002433"/>
          </a:xfrm>
          <a:prstGeom prst="roundRect">
            <a:avLst/>
          </a:prstGeom>
          <a:solidFill>
            <a:schemeClr val="tx2">
              <a:lumMod val="20000"/>
              <a:lumOff val="8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0" name="TextBox 9">
            <a:extLst>
              <a:ext uri="{FF2B5EF4-FFF2-40B4-BE49-F238E27FC236}">
                <a16:creationId xmlns:a16="http://schemas.microsoft.com/office/drawing/2014/main" id="{CA5437A8-C78A-FFD4-AA4F-7B2C07A289A9}"/>
              </a:ext>
            </a:extLst>
          </p:cNvPr>
          <p:cNvSpPr txBox="1"/>
          <p:nvPr/>
        </p:nvSpPr>
        <p:spPr>
          <a:xfrm>
            <a:off x="1133044" y="84667"/>
            <a:ext cx="10402464" cy="2062103"/>
          </a:xfrm>
          <a:prstGeom prst="rect">
            <a:avLst/>
          </a:prstGeom>
          <a:solidFill>
            <a:schemeClr val="bg1"/>
          </a:solidFill>
          <a:ln w="571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defTabSz="1219170">
              <a:buClr>
                <a:srgbClr val="000000"/>
              </a:buClr>
            </a:pPr>
            <a:r>
              <a:rPr lang="vi-VN" sz="3200" b="1" kern="0" dirty="0">
                <a:solidFill>
                  <a:srgbClr val="5C423B">
                    <a:lumMod val="50000"/>
                  </a:srgbClr>
                </a:solidFill>
                <a:latin typeface="Calibri" panose="020F0502020204030204" pitchFamily="34" charset="0"/>
                <a:cs typeface="Calibri" panose="020F0502020204030204" pitchFamily="34" charset="0"/>
                <a:sym typeface="Arial"/>
              </a:rPr>
              <a:t>Trong thời gian 12 ngày, ban tổ chức cuộc thi vẽ tranh với chủ đề "Em yêu biển đảo quê hương" đã nhận được 1 308 bài dự thi gửi về từ khắp các vùng miền. Hỏi trung bình mỗi ngày ban tổ chức nhận được bao nhiêu bài dự thi?</a:t>
            </a:r>
            <a:endParaRPr lang="en-US" sz="3200" b="1" kern="0" dirty="0">
              <a:solidFill>
                <a:srgbClr val="5C423B">
                  <a:lumMod val="50000"/>
                </a:srgbClr>
              </a:solidFill>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945CB04D-AC63-85C3-6CBC-86EED3FCBD35}"/>
              </a:ext>
            </a:extLst>
          </p:cNvPr>
          <p:cNvGrpSpPr/>
          <p:nvPr/>
        </p:nvGrpSpPr>
        <p:grpSpPr>
          <a:xfrm>
            <a:off x="-98063" y="247611"/>
            <a:ext cx="1231107" cy="1231107"/>
            <a:chOff x="2025230" y="-513292"/>
            <a:chExt cx="923330" cy="923330"/>
          </a:xfrm>
        </p:grpSpPr>
        <p:sp>
          <p:nvSpPr>
            <p:cNvPr id="12" name="Oval 11">
              <a:extLst>
                <a:ext uri="{FF2B5EF4-FFF2-40B4-BE49-F238E27FC236}">
                  <a16:creationId xmlns:a16="http://schemas.microsoft.com/office/drawing/2014/main" id="{18CB6994-3E4A-EA75-3C40-6C33CF43CE46}"/>
                </a:ext>
              </a:extLst>
            </p:cNvPr>
            <p:cNvSpPr/>
            <p:nvPr/>
          </p:nvSpPr>
          <p:spPr>
            <a:xfrm>
              <a:off x="2025230" y="-513292"/>
              <a:ext cx="923330" cy="923330"/>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FFFFFF"/>
                </a:solidFill>
                <a:latin typeface="Arial"/>
                <a:sym typeface="Arial"/>
              </a:endParaRPr>
            </a:p>
          </p:txBody>
        </p:sp>
        <p:sp>
          <p:nvSpPr>
            <p:cNvPr id="13" name="TextBox 12">
              <a:extLst>
                <a:ext uri="{FF2B5EF4-FFF2-40B4-BE49-F238E27FC236}">
                  <a16:creationId xmlns:a16="http://schemas.microsoft.com/office/drawing/2014/main" id="{3A007D2D-0904-F3D5-52F7-ABF6EDA54666}"/>
                </a:ext>
              </a:extLst>
            </p:cNvPr>
            <p:cNvSpPr txBox="1"/>
            <p:nvPr/>
          </p:nvSpPr>
          <p:spPr>
            <a:xfrm>
              <a:off x="2227299" y="-513292"/>
              <a:ext cx="315987" cy="900247"/>
            </a:xfrm>
            <a:prstGeom prst="rect">
              <a:avLst/>
            </a:prstGeom>
            <a:noFill/>
          </p:spPr>
          <p:txBody>
            <a:bodyPr wrap="square" rtlCol="0">
              <a:spAutoFit/>
            </a:bodyPr>
            <a:lstStyle/>
            <a:p>
              <a:pPr defTabSz="1219170">
                <a:buClr>
                  <a:srgbClr val="000000"/>
                </a:buClr>
              </a:pPr>
              <a:r>
                <a:rPr lang="en-US" sz="7200" kern="0" dirty="0">
                  <a:solidFill>
                    <a:srgbClr val="FFFFFF"/>
                  </a:solidFill>
                  <a:latin typeface="#9Slide07 SVNZiclets" panose="02000603000000000000" pitchFamily="2" charset="0"/>
                  <a:cs typeface="Arial"/>
                  <a:sym typeface="Arial"/>
                </a:rPr>
                <a:t>5</a:t>
              </a:r>
            </a:p>
          </p:txBody>
        </p:sp>
      </p:grpSp>
      <p:pic>
        <p:nvPicPr>
          <p:cNvPr id="3" name="Picture 2">
            <a:extLst>
              <a:ext uri="{FF2B5EF4-FFF2-40B4-BE49-F238E27FC236}">
                <a16:creationId xmlns:a16="http://schemas.microsoft.com/office/drawing/2014/main" id="{6461B9FA-0A03-7E17-B1E4-79F62325CEBA}"/>
              </a:ext>
            </a:extLst>
          </p:cNvPr>
          <p:cNvPicPr>
            <a:picLocks noChangeAspect="1"/>
          </p:cNvPicPr>
          <p:nvPr/>
        </p:nvPicPr>
        <p:blipFill>
          <a:blip r:embed="rId3"/>
          <a:stretch>
            <a:fillRect/>
          </a:stretch>
        </p:blipFill>
        <p:spPr>
          <a:xfrm>
            <a:off x="6331974" y="2503335"/>
            <a:ext cx="5446918" cy="1834534"/>
          </a:xfrm>
          <a:prstGeom prst="rect">
            <a:avLst/>
          </a:prstGeom>
        </p:spPr>
      </p:pic>
      <p:sp>
        <p:nvSpPr>
          <p:cNvPr id="4" name="TextBox 3">
            <a:extLst>
              <a:ext uri="{FF2B5EF4-FFF2-40B4-BE49-F238E27FC236}">
                <a16:creationId xmlns:a16="http://schemas.microsoft.com/office/drawing/2014/main" id="{B5FA2F44-932E-A3A1-B812-391E40C34C13}"/>
              </a:ext>
            </a:extLst>
          </p:cNvPr>
          <p:cNvSpPr txBox="1"/>
          <p:nvPr/>
        </p:nvSpPr>
        <p:spPr>
          <a:xfrm>
            <a:off x="835742" y="2399071"/>
            <a:ext cx="4719484" cy="1569660"/>
          </a:xfrm>
          <a:prstGeom prst="rect">
            <a:avLst/>
          </a:prstGeom>
          <a:noFill/>
        </p:spPr>
        <p:txBody>
          <a:bodyPr wrap="square" rtlCol="0">
            <a:spAutoFit/>
          </a:bodyPr>
          <a:lstStyle/>
          <a:p>
            <a:pPr algn="ctr" latinLnBrk="0"/>
            <a:r>
              <a:rPr lang="en-US" sz="3200" b="1" i="0" dirty="0" err="1">
                <a:solidFill>
                  <a:srgbClr val="002060"/>
                </a:solidFill>
                <a:effectLst/>
                <a:latin typeface="Calibri" panose="020F0502020204030204" pitchFamily="34" charset="0"/>
                <a:cs typeface="Calibri" panose="020F0502020204030204" pitchFamily="34" charset="0"/>
              </a:rPr>
              <a:t>Tóm</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tắt</a:t>
            </a:r>
            <a:r>
              <a:rPr lang="en-US" sz="3200" b="1" i="0" dirty="0">
                <a:solidFill>
                  <a:srgbClr val="002060"/>
                </a:solidFill>
                <a:effectLst/>
                <a:latin typeface="Calibri" panose="020F0502020204030204" pitchFamily="34" charset="0"/>
                <a:cs typeface="Calibri" panose="020F0502020204030204" pitchFamily="34" charset="0"/>
              </a:rPr>
              <a:t>:</a:t>
            </a:r>
          </a:p>
          <a:p>
            <a:pPr algn="just" latinLnBrk="0"/>
            <a:r>
              <a:rPr lang="en-US" sz="3200" b="1" i="0" dirty="0">
                <a:solidFill>
                  <a:srgbClr val="002060"/>
                </a:solidFill>
                <a:effectLst/>
                <a:latin typeface="Calibri" panose="020F0502020204030204" pitchFamily="34" charset="0"/>
                <a:cs typeface="Calibri" panose="020F0502020204030204" pitchFamily="34" charset="0"/>
              </a:rPr>
              <a:t>12 </a:t>
            </a:r>
            <a:r>
              <a:rPr lang="en-US" sz="3200" b="1" i="0" dirty="0" err="1">
                <a:solidFill>
                  <a:srgbClr val="002060"/>
                </a:solidFill>
                <a:effectLst/>
                <a:latin typeface="Calibri" panose="020F0502020204030204" pitchFamily="34" charset="0"/>
                <a:cs typeface="Calibri" panose="020F0502020204030204" pitchFamily="34" charset="0"/>
              </a:rPr>
              <a:t>ngày</a:t>
            </a:r>
            <a:r>
              <a:rPr lang="en-US" sz="3200" b="1" i="0" dirty="0">
                <a:solidFill>
                  <a:srgbClr val="002060"/>
                </a:solidFill>
                <a:effectLst/>
                <a:latin typeface="Calibri" panose="020F0502020204030204" pitchFamily="34" charset="0"/>
                <a:cs typeface="Calibri" panose="020F0502020204030204" pitchFamily="34" charset="0"/>
              </a:rPr>
              <a:t>: 1 308 </a:t>
            </a:r>
            <a:r>
              <a:rPr lang="en-US" sz="3200" b="1" i="0" dirty="0" err="1">
                <a:solidFill>
                  <a:srgbClr val="002060"/>
                </a:solidFill>
                <a:effectLst/>
                <a:latin typeface="Calibri" panose="020F0502020204030204" pitchFamily="34" charset="0"/>
                <a:cs typeface="Calibri" panose="020F0502020204030204" pitchFamily="34" charset="0"/>
              </a:rPr>
              <a:t>bài</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dự</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thi</a:t>
            </a:r>
            <a:endParaRPr lang="en-US" sz="3200" b="1" i="0" dirty="0">
              <a:solidFill>
                <a:srgbClr val="002060"/>
              </a:solidFill>
              <a:effectLst/>
              <a:latin typeface="Calibri" panose="020F0502020204030204" pitchFamily="34" charset="0"/>
              <a:cs typeface="Calibri" panose="020F0502020204030204" pitchFamily="34" charset="0"/>
            </a:endParaRPr>
          </a:p>
          <a:p>
            <a:pPr algn="just" latinLnBrk="0"/>
            <a:r>
              <a:rPr lang="en-US" sz="3200" b="1" i="0" dirty="0">
                <a:solidFill>
                  <a:srgbClr val="002060"/>
                </a:solidFill>
                <a:effectLst/>
                <a:latin typeface="Calibri" panose="020F0502020204030204" pitchFamily="34" charset="0"/>
                <a:cs typeface="Calibri" panose="020F0502020204030204" pitchFamily="34" charset="0"/>
              </a:rPr>
              <a:t>1 </a:t>
            </a:r>
            <a:r>
              <a:rPr lang="en-US" sz="3200" b="1" i="0" dirty="0" err="1">
                <a:solidFill>
                  <a:srgbClr val="002060"/>
                </a:solidFill>
                <a:effectLst/>
                <a:latin typeface="Calibri" panose="020F0502020204030204" pitchFamily="34" charset="0"/>
                <a:cs typeface="Calibri" panose="020F0502020204030204" pitchFamily="34" charset="0"/>
              </a:rPr>
              <a:t>ngày</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bài</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dự</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thi</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21FCE772-821F-CE86-968B-1C4D94DC0F67}"/>
              </a:ext>
            </a:extLst>
          </p:cNvPr>
          <p:cNvSpPr txBox="1"/>
          <p:nvPr/>
        </p:nvSpPr>
        <p:spPr>
          <a:xfrm>
            <a:off x="196646" y="4188542"/>
            <a:ext cx="7482348" cy="2554545"/>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Trung bình mỗi ngày ban tổ chức nhận được số bài dự thi là:</a:t>
            </a:r>
          </a:p>
          <a:p>
            <a:pPr algn="ctr"/>
            <a:r>
              <a:rPr lang="vi-VN" sz="3200" b="1" dirty="0">
                <a:solidFill>
                  <a:srgbClr val="FF0000"/>
                </a:solidFill>
                <a:latin typeface="Calibri" panose="020F0502020204030204" pitchFamily="34" charset="0"/>
                <a:cs typeface="Calibri" panose="020F0502020204030204" pitchFamily="34" charset="0"/>
              </a:rPr>
              <a:t>1 308 : 12 = 109 (bài)</a:t>
            </a:r>
          </a:p>
          <a:p>
            <a:pPr algn="r"/>
            <a:r>
              <a:rPr lang="vi-VN" sz="3200" b="1" dirty="0">
                <a:solidFill>
                  <a:srgbClr val="FF0000"/>
                </a:solidFill>
                <a:latin typeface="Calibri" panose="020F0502020204030204" pitchFamily="34" charset="0"/>
                <a:cs typeface="Calibri" panose="020F0502020204030204" pitchFamily="34" charset="0"/>
              </a:rPr>
              <a:t>Đáp số : 109 bài dự thi</a:t>
            </a:r>
            <a:endParaRPr lang="en-US" sz="3200" b="1" i="0"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2"/>
          <p:cNvSpPr txBox="1">
            <a:spLocks noGrp="1"/>
          </p:cNvSpPr>
          <p:nvPr>
            <p:ph type="title"/>
          </p:nvPr>
        </p:nvSpPr>
        <p:spPr>
          <a:xfrm>
            <a:off x="914399" y="2673000"/>
            <a:ext cx="10299404" cy="756000"/>
          </a:xfrm>
          <a:prstGeom prst="rect">
            <a:avLst/>
          </a:prstGeom>
        </p:spPr>
        <p:txBody>
          <a:bodyPr spcFirstLastPara="1" wrap="square" lIns="121900" tIns="121900" rIns="121900" bIns="121900" anchor="ctr" anchorCtr="0">
            <a:noAutofit/>
          </a:bodyPr>
          <a:lstStyle/>
          <a:p>
            <a:pPr algn="ctr"/>
            <a:r>
              <a:rPr lang="en" sz="12800" dirty="0"/>
              <a:t>KHỞI ĐỘNG</a:t>
            </a:r>
            <a:endParaRPr sz="12800" dirty="0"/>
          </a:p>
        </p:txBody>
      </p:sp>
      <p:sp>
        <p:nvSpPr>
          <p:cNvPr id="445" name="Google Shape;445;p42"/>
          <p:cNvSpPr txBox="1">
            <a:spLocks noGrp="1"/>
          </p:cNvSpPr>
          <p:nvPr>
            <p:ph type="title" idx="2"/>
          </p:nvPr>
        </p:nvSpPr>
        <p:spPr>
          <a:xfrm>
            <a:off x="914400" y="762000"/>
            <a:ext cx="4910817" cy="1122400"/>
          </a:xfrm>
          <a:prstGeom prst="rect">
            <a:avLst/>
          </a:prstGeom>
        </p:spPr>
        <p:txBody>
          <a:bodyPr spcFirstLastPara="1" wrap="square" lIns="121900" tIns="121900" rIns="121900" bIns="121900" anchor="ctr" anchorCtr="0">
            <a:noAutofit/>
          </a:bodyPr>
          <a:lstStyle/>
          <a:p>
            <a:r>
              <a:rPr lang="en" sz="12800"/>
              <a:t>01</a:t>
            </a:r>
            <a:endParaRPr sz="12800"/>
          </a:p>
        </p:txBody>
      </p:sp>
      <p:pic>
        <p:nvPicPr>
          <p:cNvPr id="5" name="Picture 4">
            <a:extLst>
              <a:ext uri="{FF2B5EF4-FFF2-40B4-BE49-F238E27FC236}">
                <a16:creationId xmlns:a16="http://schemas.microsoft.com/office/drawing/2014/main" id="{02963C53-FF49-C53B-9D61-20CD94CBF9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94" b="89981" l="10000" r="90000">
                        <a14:foregroundMark x1="77514" y1="8746" x2="73020" y2="6494"/>
                        <a14:foregroundMark x1="16593" y1="20276" x2="15433" y2="20541"/>
                        <a14:foregroundMark x1="39632" y1="71164" x2="40331" y2="68805"/>
                        <a14:foregroundMark x1="44070" y1="56215" x2="44420" y2="52028"/>
                        <a14:foregroundMark x1="44097" y1="49854" x2="43959" y2="47654"/>
                        <a14:foregroundMark x1="44180" y1="51179" x2="44097" y2="49854"/>
                        <a14:foregroundMark x1="87109" y1="65465" x2="86059" y2="59740"/>
                        <a14:foregroundMark x1="86759" y1="55208" x2="86869" y2="53035"/>
                        <a14:foregroundMark x1="86673" y1="56904" x2="86759" y2="55208"/>
                        <a14:foregroundMark x1="86614" y1="58071" x2="86673" y2="56904"/>
                        <a14:foregroundMark x1="86519" y1="59926" x2="86614" y2="58071"/>
                        <a14:backgroundMark x1="51750" y1="73655" x2="48619" y2="41346"/>
                        <a14:backgroundMark x1="48619" y1="41346" x2="48619" y2="41346"/>
                        <a14:backgroundMark x1="55267" y1="71137" x2="51547" y2="49483"/>
                        <a14:backgroundMark x1="56427" y1="73655" x2="56041" y2="55950"/>
                        <a14:backgroundMark x1="56041" y1="55950" x2="56041" y2="55950"/>
                        <a14:backgroundMark x1="66980" y1="70845" x2="65414" y2="61304"/>
                        <a14:backgroundMark x1="76483" y1="70819" x2="73462" y2="59740"/>
                        <a14:backgroundMark x1="82081" y1="69997" x2="79282" y2="59740"/>
                        <a14:backgroundMark x1="85359" y1="66472" x2="84880" y2="52028"/>
                        <a14:backgroundMark x1="84880" y1="52028" x2="85009" y2="51524"/>
                        <a14:backgroundMark x1="49558" y1="71164" x2="45875" y2="57646"/>
                        <a14:backgroundMark x1="45875" y1="57646" x2="45820" y2="57567"/>
                        <a14:backgroundMark x1="46059" y1="73337" x2="42781" y2="60615"/>
                        <a14:backgroundMark x1="42781" y1="60615" x2="42910" y2="60085"/>
                        <a14:backgroundMark x1="34033" y1="70156" x2="33462" y2="57063"/>
                        <a14:backgroundMark x1="34862" y1="75007" x2="36777" y2="60509"/>
                        <a14:backgroundMark x1="36777" y1="60509" x2="36961" y2="60244"/>
                        <a14:backgroundMark x1="20626" y1="73999" x2="13278" y2="43811"/>
                        <a14:backgroundMark x1="25875" y1="72330" x2="19816" y2="52028"/>
                        <a14:backgroundMark x1="40221" y1="59581" x2="40221" y2="59581"/>
                        <a14:backgroundMark x1="40221" y1="62099" x2="39761" y2="57726"/>
                        <a14:backgroundMark x1="40460" y1="73337" x2="40460" y2="71667"/>
                        <a14:backgroundMark x1="40331" y1="72171" x2="40110" y2="68990"/>
                        <a14:backgroundMark x1="40460" y1="72171" x2="40344" y2="68854"/>
                        <a14:backgroundMark x1="40110" y1="58415" x2="40221" y2="57063"/>
                        <a14:backgroundMark x1="88379" y1="56560" x2="87330" y2="52690"/>
                        <a14:backgroundMark x1="87330" y1="56215" x2="86869" y2="53194"/>
                        <a14:backgroundMark x1="87330" y1="57911" x2="86980" y2="56215"/>
                        <a14:backgroundMark x1="87109" y1="57726" x2="87109" y2="55208"/>
                        <a14:backgroundMark x1="43481" y1="51524" x2="43481" y2="51524"/>
                        <a14:backgroundMark x1="43610" y1="49854" x2="43610" y2="49854"/>
                        <a14:backgroundMark x1="42781" y1="45322" x2="42781" y2="45322"/>
                        <a14:backgroundMark x1="39871" y1="56401" x2="39871" y2="56401"/>
                        <a14:backgroundMark x1="86759" y1="55208" x2="86759" y2="55208"/>
                        <a14:backgroundMark x1="86869" y1="56904" x2="86869" y2="56904"/>
                        <a14:backgroundMark x1="86759" y1="53883" x2="86759" y2="53883"/>
                        <a14:backgroundMark x1="86759" y1="55049" x2="86759" y2="55049"/>
                        <a14:backgroundMark x1="86759" y1="56401" x2="86759" y2="56401"/>
                        <a14:backgroundMark x1="86759" y1="58071" x2="86759" y2="58071"/>
                        <a14:backgroundMark x1="86980" y1="54704" x2="86980" y2="54704"/>
                        <a14:backgroundMark x1="86980" y1="55049" x2="86980" y2="55049"/>
                      </a14:backgroundRemoval>
                    </a14:imgEffect>
                  </a14:imgLayer>
                </a14:imgProps>
              </a:ext>
            </a:extLst>
          </a:blip>
          <a:stretch>
            <a:fillRect/>
          </a:stretch>
        </p:blipFill>
        <p:spPr>
          <a:xfrm flipH="1">
            <a:off x="4676822" y="3759068"/>
            <a:ext cx="5042911" cy="3504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p:cTn id="7" dur="500" fill="hold"/>
                                        <p:tgtEl>
                                          <p:spTgt spid="444"/>
                                        </p:tgtEl>
                                        <p:attrNameLst>
                                          <p:attrName>ppt_w</p:attrName>
                                        </p:attrNameLst>
                                      </p:cBhvr>
                                      <p:tavLst>
                                        <p:tav tm="0">
                                          <p:val>
                                            <p:fltVal val="0"/>
                                          </p:val>
                                        </p:tav>
                                        <p:tav tm="100000">
                                          <p:val>
                                            <p:strVal val="#ppt_w"/>
                                          </p:val>
                                        </p:tav>
                                      </p:tavLst>
                                    </p:anim>
                                    <p:anim calcmode="lin" valueType="num">
                                      <p:cBhvr>
                                        <p:cTn id="8" dur="500" fill="hold"/>
                                        <p:tgtEl>
                                          <p:spTgt spid="444"/>
                                        </p:tgtEl>
                                        <p:attrNameLst>
                                          <p:attrName>ppt_h</p:attrName>
                                        </p:attrNameLst>
                                      </p:cBhvr>
                                      <p:tavLst>
                                        <p:tav tm="0">
                                          <p:val>
                                            <p:fltVal val="0"/>
                                          </p:val>
                                        </p:tav>
                                        <p:tav tm="100000">
                                          <p:val>
                                            <p:strVal val="#ppt_h"/>
                                          </p:val>
                                        </p:tav>
                                      </p:tavLst>
                                    </p:anim>
                                    <p:animEffect transition="in" filter="fade">
                                      <p:cBhvr>
                                        <p:cTn id="9"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279400" y="694266"/>
            <a:ext cx="11785009" cy="6002433"/>
          </a:xfrm>
          <a:prstGeom prst="roundRect">
            <a:avLst/>
          </a:prstGeom>
          <a:solidFill>
            <a:schemeClr val="tx2">
              <a:lumMod val="20000"/>
              <a:lumOff val="8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0" name="TextBox 9">
            <a:extLst>
              <a:ext uri="{FF2B5EF4-FFF2-40B4-BE49-F238E27FC236}">
                <a16:creationId xmlns:a16="http://schemas.microsoft.com/office/drawing/2014/main" id="{CA5437A8-C78A-FFD4-AA4F-7B2C07A289A9}"/>
              </a:ext>
            </a:extLst>
          </p:cNvPr>
          <p:cNvSpPr txBox="1"/>
          <p:nvPr/>
        </p:nvSpPr>
        <p:spPr>
          <a:xfrm>
            <a:off x="1231107" y="287258"/>
            <a:ext cx="10286332" cy="1754326"/>
          </a:xfrm>
          <a:prstGeom prst="rect">
            <a:avLst/>
          </a:prstGeom>
          <a:solidFill>
            <a:schemeClr val="bg1"/>
          </a:solidFill>
          <a:ln w="571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170">
              <a:buClr>
                <a:srgbClr val="000000"/>
              </a:buClr>
            </a:pPr>
            <a:r>
              <a:rPr lang="vi-VN" sz="3600" b="1" kern="0" dirty="0">
                <a:solidFill>
                  <a:srgbClr val="5C423B">
                    <a:lumMod val="50000"/>
                  </a:srgbClr>
                </a:solidFill>
                <a:latin typeface="Calibri" panose="020F0502020204030204" pitchFamily="34" charset="0"/>
                <a:cs typeface="Calibri" panose="020F0502020204030204" pitchFamily="34" charset="0"/>
                <a:sym typeface="Arial"/>
              </a:rPr>
              <a:t>Mỗi chuyến tàu ra đảo chở được 45 hành khách. Hỏi có 160 hành khách muốn ra đảo thì cần ít nhất mấy chuyến tàu?</a:t>
            </a:r>
            <a:endParaRPr lang="en-US" sz="3600" b="1" kern="0" dirty="0">
              <a:solidFill>
                <a:srgbClr val="5C423B">
                  <a:lumMod val="50000"/>
                </a:srgbClr>
              </a:solidFill>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945CB04D-AC63-85C3-6CBC-86EED3FCBD35}"/>
              </a:ext>
            </a:extLst>
          </p:cNvPr>
          <p:cNvGrpSpPr/>
          <p:nvPr/>
        </p:nvGrpSpPr>
        <p:grpSpPr>
          <a:xfrm>
            <a:off x="0" y="471923"/>
            <a:ext cx="1231107" cy="1231107"/>
            <a:chOff x="2025230" y="-513292"/>
            <a:chExt cx="923330" cy="923330"/>
          </a:xfrm>
        </p:grpSpPr>
        <p:sp>
          <p:nvSpPr>
            <p:cNvPr id="12" name="Oval 11">
              <a:extLst>
                <a:ext uri="{FF2B5EF4-FFF2-40B4-BE49-F238E27FC236}">
                  <a16:creationId xmlns:a16="http://schemas.microsoft.com/office/drawing/2014/main" id="{18CB6994-3E4A-EA75-3C40-6C33CF43CE46}"/>
                </a:ext>
              </a:extLst>
            </p:cNvPr>
            <p:cNvSpPr/>
            <p:nvPr/>
          </p:nvSpPr>
          <p:spPr>
            <a:xfrm>
              <a:off x="2025230" y="-513292"/>
              <a:ext cx="923330" cy="923330"/>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FFFFFF"/>
                </a:solidFill>
                <a:latin typeface="Arial"/>
                <a:sym typeface="Arial"/>
              </a:endParaRPr>
            </a:p>
          </p:txBody>
        </p:sp>
        <p:sp>
          <p:nvSpPr>
            <p:cNvPr id="13" name="TextBox 12">
              <a:extLst>
                <a:ext uri="{FF2B5EF4-FFF2-40B4-BE49-F238E27FC236}">
                  <a16:creationId xmlns:a16="http://schemas.microsoft.com/office/drawing/2014/main" id="{3A007D2D-0904-F3D5-52F7-ABF6EDA54666}"/>
                </a:ext>
              </a:extLst>
            </p:cNvPr>
            <p:cNvSpPr txBox="1"/>
            <p:nvPr/>
          </p:nvSpPr>
          <p:spPr>
            <a:xfrm>
              <a:off x="2227299" y="-513292"/>
              <a:ext cx="315987" cy="900247"/>
            </a:xfrm>
            <a:prstGeom prst="rect">
              <a:avLst/>
            </a:prstGeom>
            <a:noFill/>
          </p:spPr>
          <p:txBody>
            <a:bodyPr wrap="square" rtlCol="0">
              <a:spAutoFit/>
            </a:bodyPr>
            <a:lstStyle/>
            <a:p>
              <a:pPr defTabSz="1219170">
                <a:buClr>
                  <a:srgbClr val="000000"/>
                </a:buClr>
              </a:pPr>
              <a:r>
                <a:rPr lang="en-US" sz="7200" kern="0" dirty="0">
                  <a:solidFill>
                    <a:srgbClr val="FFFFFF"/>
                  </a:solidFill>
                  <a:latin typeface="#9Slide07 SVNZiclets" panose="02000603000000000000" pitchFamily="2" charset="0"/>
                  <a:cs typeface="Arial"/>
                  <a:sym typeface="Arial"/>
                </a:rPr>
                <a:t>6</a:t>
              </a:r>
            </a:p>
          </p:txBody>
        </p:sp>
      </p:grpSp>
      <p:pic>
        <p:nvPicPr>
          <p:cNvPr id="5" name="Picture 4">
            <a:extLst>
              <a:ext uri="{FF2B5EF4-FFF2-40B4-BE49-F238E27FC236}">
                <a16:creationId xmlns:a16="http://schemas.microsoft.com/office/drawing/2014/main" id="{123C85F2-2C7A-88EF-D9C7-71742003B8BB}"/>
              </a:ext>
            </a:extLst>
          </p:cNvPr>
          <p:cNvPicPr>
            <a:picLocks noChangeAspect="1"/>
          </p:cNvPicPr>
          <p:nvPr/>
        </p:nvPicPr>
        <p:blipFill>
          <a:blip r:embed="rId3"/>
          <a:stretch>
            <a:fillRect/>
          </a:stretch>
        </p:blipFill>
        <p:spPr>
          <a:xfrm>
            <a:off x="6538452" y="2349280"/>
            <a:ext cx="5470883" cy="2061102"/>
          </a:xfrm>
          <a:prstGeom prst="rect">
            <a:avLst/>
          </a:prstGeom>
        </p:spPr>
      </p:pic>
      <p:sp>
        <p:nvSpPr>
          <p:cNvPr id="7" name="TextBox 6">
            <a:extLst>
              <a:ext uri="{FF2B5EF4-FFF2-40B4-BE49-F238E27FC236}">
                <a16:creationId xmlns:a16="http://schemas.microsoft.com/office/drawing/2014/main" id="{F9E62E0E-C97A-6943-13CE-C34B160C1A8F}"/>
              </a:ext>
            </a:extLst>
          </p:cNvPr>
          <p:cNvSpPr txBox="1"/>
          <p:nvPr/>
        </p:nvSpPr>
        <p:spPr>
          <a:xfrm>
            <a:off x="835741" y="2399071"/>
            <a:ext cx="5614220" cy="1569660"/>
          </a:xfrm>
          <a:prstGeom prst="rect">
            <a:avLst/>
          </a:prstGeom>
          <a:noFill/>
        </p:spPr>
        <p:txBody>
          <a:bodyPr wrap="square" rtlCol="0">
            <a:spAutoFit/>
          </a:bodyPr>
          <a:lstStyle/>
          <a:p>
            <a:pPr algn="ctr" latinLnBrk="0"/>
            <a:r>
              <a:rPr lang="en-US" sz="3200" b="1" i="0" dirty="0" err="1">
                <a:solidFill>
                  <a:srgbClr val="002060"/>
                </a:solidFill>
                <a:effectLst/>
                <a:latin typeface="Calibri" panose="020F0502020204030204" pitchFamily="34" charset="0"/>
                <a:cs typeface="Calibri" panose="020F0502020204030204" pitchFamily="34" charset="0"/>
              </a:rPr>
              <a:t>Tóm</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tắt</a:t>
            </a:r>
            <a:r>
              <a:rPr lang="en-US" sz="3200" b="1" i="0" dirty="0">
                <a:solidFill>
                  <a:srgbClr val="002060"/>
                </a:solidFill>
                <a:effectLst/>
                <a:latin typeface="Calibri" panose="020F0502020204030204" pitchFamily="34" charset="0"/>
                <a:cs typeface="Calibri" panose="020F0502020204030204" pitchFamily="34" charset="0"/>
              </a:rPr>
              <a:t>:</a:t>
            </a:r>
          </a:p>
          <a:p>
            <a:pPr algn="just" latinLnBrk="0"/>
            <a:r>
              <a:rPr lang="en-US" sz="3200" b="1" i="0" dirty="0">
                <a:solidFill>
                  <a:srgbClr val="002060"/>
                </a:solidFill>
                <a:effectLst/>
                <a:latin typeface="Calibri" panose="020F0502020204030204" pitchFamily="34" charset="0"/>
                <a:cs typeface="Calibri" panose="020F0502020204030204" pitchFamily="34" charset="0"/>
              </a:rPr>
              <a:t>1 </a:t>
            </a:r>
            <a:r>
              <a:rPr lang="en-US" sz="3200" b="1" i="0" dirty="0" err="1">
                <a:solidFill>
                  <a:srgbClr val="002060"/>
                </a:solidFill>
                <a:effectLst/>
                <a:latin typeface="Calibri" panose="020F0502020204030204" pitchFamily="34" charset="0"/>
                <a:cs typeface="Calibri" panose="020F0502020204030204" pitchFamily="34" charset="0"/>
              </a:rPr>
              <a:t>chuyến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tàu</a:t>
            </a:r>
            <a:r>
              <a:rPr lang="en-US" sz="3200" b="1" i="0" dirty="0">
                <a:solidFill>
                  <a:srgbClr val="002060"/>
                </a:solidFill>
                <a:effectLst/>
                <a:latin typeface="Calibri" panose="020F0502020204030204" pitchFamily="34" charset="0"/>
                <a:cs typeface="Calibri" panose="020F0502020204030204" pitchFamily="34" charset="0"/>
              </a:rPr>
              <a:t>: 45 </a:t>
            </a:r>
            <a:r>
              <a:rPr lang="en-US" sz="3200" b="1" i="0" dirty="0" err="1">
                <a:solidFill>
                  <a:srgbClr val="002060"/>
                </a:solidFill>
                <a:effectLst/>
                <a:latin typeface="Calibri" panose="020F0502020204030204" pitchFamily="34" charset="0"/>
                <a:cs typeface="Calibri" panose="020F0502020204030204" pitchFamily="34" charset="0"/>
              </a:rPr>
              <a:t>hành</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khách</a:t>
            </a:r>
            <a:endParaRPr lang="en-US" sz="3200" b="1" i="0" dirty="0">
              <a:solidFill>
                <a:srgbClr val="002060"/>
              </a:solidFill>
              <a:effectLst/>
              <a:latin typeface="Calibri" panose="020F0502020204030204" pitchFamily="34" charset="0"/>
              <a:cs typeface="Calibri" panose="020F0502020204030204" pitchFamily="34" charset="0"/>
            </a:endParaRPr>
          </a:p>
          <a:p>
            <a:pPr algn="just" latinLnBrk="0"/>
            <a:r>
              <a:rPr lang="en-US" sz="3200" b="1" i="0" dirty="0">
                <a:solidFill>
                  <a:srgbClr val="002060"/>
                </a:solidFill>
                <a:effectLst/>
                <a:latin typeface="Calibri" panose="020F0502020204030204" pitchFamily="34" charset="0"/>
                <a:cs typeface="Calibri" panose="020F0502020204030204" pitchFamily="34" charset="0"/>
              </a:rPr>
              <a:t>160 </a:t>
            </a:r>
            <a:r>
              <a:rPr lang="en-US" sz="3200" b="1" i="0" dirty="0" err="1">
                <a:solidFill>
                  <a:srgbClr val="002060"/>
                </a:solidFill>
                <a:effectLst/>
                <a:latin typeface="Calibri" panose="020F0502020204030204" pitchFamily="34" charset="0"/>
                <a:cs typeface="Calibri" panose="020F0502020204030204" pitchFamily="34" charset="0"/>
              </a:rPr>
              <a:t>hành</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khách</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chuyến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tàu</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808B7539-7942-7F48-4E45-D019D3BA4E47}"/>
              </a:ext>
            </a:extLst>
          </p:cNvPr>
          <p:cNvSpPr txBox="1"/>
          <p:nvPr/>
        </p:nvSpPr>
        <p:spPr>
          <a:xfrm>
            <a:off x="196646" y="4188542"/>
            <a:ext cx="8032954" cy="2554545"/>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160 : 45 = 3 (dư 25)</a:t>
            </a:r>
          </a:p>
          <a:p>
            <a:pPr algn="ctr"/>
            <a:r>
              <a:rPr lang="vi-VN" sz="3200" b="1" dirty="0">
                <a:solidFill>
                  <a:srgbClr val="FF0000"/>
                </a:solidFill>
                <a:latin typeface="Calibri" panose="020F0502020204030204" pitchFamily="34" charset="0"/>
                <a:cs typeface="Calibri" panose="020F0502020204030204" pitchFamily="34" charset="0"/>
              </a:rPr>
              <a:t>Vậy cần ít nhất 4 chuyến tàu để chở hết 160 hành khách ra đảo.</a:t>
            </a:r>
          </a:p>
          <a:p>
            <a:pPr algn="r"/>
            <a:r>
              <a:rPr lang="vi-VN" sz="3200" b="1" dirty="0">
                <a:solidFill>
                  <a:srgbClr val="FF0000"/>
                </a:solidFill>
                <a:latin typeface="Calibri" panose="020F0502020204030204" pitchFamily="34" charset="0"/>
                <a:cs typeface="Calibri" panose="020F0502020204030204" pitchFamily="34" charset="0"/>
              </a:rPr>
              <a:t>Đáp số: 4 chuyến tàu.</a:t>
            </a:r>
          </a:p>
        </p:txBody>
      </p:sp>
    </p:spTree>
    <p:extLst>
      <p:ext uri="{BB962C8B-B14F-4D97-AF65-F5344CB8AC3E}">
        <p14:creationId xmlns:p14="http://schemas.microsoft.com/office/powerpoint/2010/main" val="150355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2"/>
          <p:cNvSpPr txBox="1">
            <a:spLocks noGrp="1"/>
          </p:cNvSpPr>
          <p:nvPr>
            <p:ph type="title"/>
          </p:nvPr>
        </p:nvSpPr>
        <p:spPr>
          <a:xfrm>
            <a:off x="2606133" y="2217777"/>
            <a:ext cx="10299404" cy="756000"/>
          </a:xfrm>
          <a:prstGeom prst="rect">
            <a:avLst/>
          </a:prstGeom>
        </p:spPr>
        <p:txBody>
          <a:bodyPr spcFirstLastPara="1" wrap="square" lIns="121900" tIns="121900" rIns="121900" bIns="121900" anchor="ctr" anchorCtr="0">
            <a:noAutofit/>
          </a:bodyPr>
          <a:lstStyle/>
          <a:p>
            <a:r>
              <a:rPr lang="en-US" sz="12800" dirty="0" err="1"/>
              <a:t>Vận</a:t>
            </a:r>
            <a:r>
              <a:rPr lang="en-US" sz="12800" dirty="0"/>
              <a:t> </a:t>
            </a:r>
            <a:r>
              <a:rPr lang="en-US" sz="12800" dirty="0" err="1"/>
              <a:t>dụng</a:t>
            </a:r>
            <a:endParaRPr sz="12800" dirty="0"/>
          </a:p>
        </p:txBody>
      </p:sp>
      <p:sp>
        <p:nvSpPr>
          <p:cNvPr id="445" name="Google Shape;445;p42"/>
          <p:cNvSpPr txBox="1">
            <a:spLocks noGrp="1"/>
          </p:cNvSpPr>
          <p:nvPr>
            <p:ph type="title" idx="2"/>
          </p:nvPr>
        </p:nvSpPr>
        <p:spPr>
          <a:xfrm>
            <a:off x="517452" y="577703"/>
            <a:ext cx="4910817" cy="1122400"/>
          </a:xfrm>
          <a:prstGeom prst="rect">
            <a:avLst/>
          </a:prstGeom>
        </p:spPr>
        <p:txBody>
          <a:bodyPr spcFirstLastPara="1" wrap="square" lIns="121900" tIns="121900" rIns="121900" bIns="121900" anchor="ctr" anchorCtr="0">
            <a:noAutofit/>
          </a:bodyPr>
          <a:lstStyle/>
          <a:p>
            <a:r>
              <a:rPr lang="en" sz="12800" dirty="0"/>
              <a:t>03</a:t>
            </a:r>
            <a:endParaRPr sz="12800" dirty="0"/>
          </a:p>
        </p:txBody>
      </p:sp>
      <p:pic>
        <p:nvPicPr>
          <p:cNvPr id="5" name="Picture 4">
            <a:extLst>
              <a:ext uri="{FF2B5EF4-FFF2-40B4-BE49-F238E27FC236}">
                <a16:creationId xmlns:a16="http://schemas.microsoft.com/office/drawing/2014/main" id="{02963C53-FF49-C53B-9D61-20CD94CBF9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94" b="89981" l="10000" r="90000">
                        <a14:foregroundMark x1="77514" y1="8746" x2="73020" y2="6494"/>
                        <a14:foregroundMark x1="16593" y1="20276" x2="15433" y2="20541"/>
                        <a14:foregroundMark x1="39632" y1="71164" x2="40331" y2="68805"/>
                        <a14:foregroundMark x1="44070" y1="56215" x2="44420" y2="52028"/>
                        <a14:foregroundMark x1="44097" y1="49854" x2="43959" y2="47654"/>
                        <a14:foregroundMark x1="44180" y1="51179" x2="44097" y2="49854"/>
                        <a14:foregroundMark x1="87109" y1="65465" x2="86059" y2="59740"/>
                        <a14:foregroundMark x1="86759" y1="55208" x2="86869" y2="53035"/>
                        <a14:foregroundMark x1="86673" y1="56904" x2="86759" y2="55208"/>
                        <a14:foregroundMark x1="86614" y1="58071" x2="86673" y2="56904"/>
                        <a14:foregroundMark x1="86519" y1="59926" x2="86614" y2="58071"/>
                        <a14:backgroundMark x1="51750" y1="73655" x2="48619" y2="41346"/>
                        <a14:backgroundMark x1="48619" y1="41346" x2="48619" y2="41346"/>
                        <a14:backgroundMark x1="55267" y1="71137" x2="51547" y2="49483"/>
                        <a14:backgroundMark x1="56427" y1="73655" x2="56041" y2="55950"/>
                        <a14:backgroundMark x1="56041" y1="55950" x2="56041" y2="55950"/>
                        <a14:backgroundMark x1="66980" y1="70845" x2="65414" y2="61304"/>
                        <a14:backgroundMark x1="76483" y1="70819" x2="73462" y2="59740"/>
                        <a14:backgroundMark x1="82081" y1="69997" x2="79282" y2="59740"/>
                        <a14:backgroundMark x1="85359" y1="66472" x2="84880" y2="52028"/>
                        <a14:backgroundMark x1="84880" y1="52028" x2="85009" y2="51524"/>
                        <a14:backgroundMark x1="49558" y1="71164" x2="45875" y2="57646"/>
                        <a14:backgroundMark x1="45875" y1="57646" x2="45820" y2="57567"/>
                        <a14:backgroundMark x1="46059" y1="73337" x2="42781" y2="60615"/>
                        <a14:backgroundMark x1="42781" y1="60615" x2="42910" y2="60085"/>
                        <a14:backgroundMark x1="34033" y1="70156" x2="33462" y2="57063"/>
                        <a14:backgroundMark x1="34862" y1="75007" x2="36777" y2="60509"/>
                        <a14:backgroundMark x1="36777" y1="60509" x2="36961" y2="60244"/>
                        <a14:backgroundMark x1="20626" y1="73999" x2="13278" y2="43811"/>
                        <a14:backgroundMark x1="25875" y1="72330" x2="19816" y2="52028"/>
                        <a14:backgroundMark x1="40221" y1="59581" x2="40221" y2="59581"/>
                        <a14:backgroundMark x1="40221" y1="62099" x2="39761" y2="57726"/>
                        <a14:backgroundMark x1="40460" y1="73337" x2="40460" y2="71667"/>
                        <a14:backgroundMark x1="40331" y1="72171" x2="40110" y2="68990"/>
                        <a14:backgroundMark x1="40460" y1="72171" x2="40344" y2="68854"/>
                        <a14:backgroundMark x1="40110" y1="58415" x2="40221" y2="57063"/>
                        <a14:backgroundMark x1="88379" y1="56560" x2="87330" y2="52690"/>
                        <a14:backgroundMark x1="87330" y1="56215" x2="86869" y2="53194"/>
                        <a14:backgroundMark x1="87330" y1="57911" x2="86980" y2="56215"/>
                        <a14:backgroundMark x1="87109" y1="57726" x2="87109" y2="55208"/>
                        <a14:backgroundMark x1="43481" y1="51524" x2="43481" y2="51524"/>
                        <a14:backgroundMark x1="43610" y1="49854" x2="43610" y2="49854"/>
                        <a14:backgroundMark x1="42781" y1="45322" x2="42781" y2="45322"/>
                        <a14:backgroundMark x1="39871" y1="56401" x2="39871" y2="56401"/>
                        <a14:backgroundMark x1="86759" y1="55208" x2="86759" y2="55208"/>
                        <a14:backgroundMark x1="86869" y1="56904" x2="86869" y2="56904"/>
                        <a14:backgroundMark x1="86759" y1="53883" x2="86759" y2="53883"/>
                        <a14:backgroundMark x1="86759" y1="55049" x2="86759" y2="55049"/>
                        <a14:backgroundMark x1="86759" y1="56401" x2="86759" y2="56401"/>
                        <a14:backgroundMark x1="86759" y1="58071" x2="86759" y2="58071"/>
                        <a14:backgroundMark x1="86980" y1="54704" x2="86980" y2="54704"/>
                        <a14:backgroundMark x1="86980" y1="55049" x2="86980" y2="55049"/>
                      </a14:backgroundRemoval>
                    </a14:imgEffect>
                  </a14:imgLayer>
                </a14:imgProps>
              </a:ext>
            </a:extLst>
          </a:blip>
          <a:stretch>
            <a:fillRect/>
          </a:stretch>
        </p:blipFill>
        <p:spPr>
          <a:xfrm flipH="1">
            <a:off x="4832766" y="4797972"/>
            <a:ext cx="5042911" cy="3504033"/>
          </a:xfrm>
          <a:prstGeom prst="rect">
            <a:avLst/>
          </a:prstGeom>
        </p:spPr>
      </p:pic>
    </p:spTree>
    <p:extLst>
      <p:ext uri="{BB962C8B-B14F-4D97-AF65-F5344CB8AC3E}">
        <p14:creationId xmlns:p14="http://schemas.microsoft.com/office/powerpoint/2010/main" val="41245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4"/>
                                        </p:tgtEl>
                                        <p:attrNameLst>
                                          <p:attrName>style.visibility</p:attrName>
                                        </p:attrNameLst>
                                      </p:cBhvr>
                                      <p:to>
                                        <p:strVal val="visible"/>
                                      </p:to>
                                    </p:set>
                                    <p:anim calcmode="lin" valueType="num">
                                      <p:cBhvr>
                                        <p:cTn id="7" dur="500" fill="hold"/>
                                        <p:tgtEl>
                                          <p:spTgt spid="444"/>
                                        </p:tgtEl>
                                        <p:attrNameLst>
                                          <p:attrName>ppt_w</p:attrName>
                                        </p:attrNameLst>
                                      </p:cBhvr>
                                      <p:tavLst>
                                        <p:tav tm="0">
                                          <p:val>
                                            <p:fltVal val="0"/>
                                          </p:val>
                                        </p:tav>
                                        <p:tav tm="100000">
                                          <p:val>
                                            <p:strVal val="#ppt_w"/>
                                          </p:val>
                                        </p:tav>
                                      </p:tavLst>
                                    </p:anim>
                                    <p:anim calcmode="lin" valueType="num">
                                      <p:cBhvr>
                                        <p:cTn id="8" dur="500" fill="hold"/>
                                        <p:tgtEl>
                                          <p:spTgt spid="444"/>
                                        </p:tgtEl>
                                        <p:attrNameLst>
                                          <p:attrName>ppt_h</p:attrName>
                                        </p:attrNameLst>
                                      </p:cBhvr>
                                      <p:tavLst>
                                        <p:tav tm="0">
                                          <p:val>
                                            <p:fltVal val="0"/>
                                          </p:val>
                                        </p:tav>
                                        <p:tav tm="100000">
                                          <p:val>
                                            <p:strVal val="#ppt_h"/>
                                          </p:val>
                                        </p:tav>
                                      </p:tavLst>
                                    </p:anim>
                                    <p:animEffect transition="in" filter="fade">
                                      <p:cBhvr>
                                        <p:cTn id="9"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0"/>
            <a:ext cx="11785009" cy="666656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pic>
        <p:nvPicPr>
          <p:cNvPr id="3" name="Picture 2">
            <a:extLst>
              <a:ext uri="{FF2B5EF4-FFF2-40B4-BE49-F238E27FC236}">
                <a16:creationId xmlns:a16="http://schemas.microsoft.com/office/drawing/2014/main" id="{EFA7DE95-AF24-2F42-F9F9-13E713930387}"/>
              </a:ext>
            </a:extLst>
          </p:cNvPr>
          <p:cNvPicPr>
            <a:picLocks noChangeAspect="1"/>
          </p:cNvPicPr>
          <p:nvPr/>
        </p:nvPicPr>
        <p:blipFill>
          <a:blip r:embed="rId3"/>
          <a:stretch>
            <a:fillRect/>
          </a:stretch>
        </p:blipFill>
        <p:spPr>
          <a:xfrm>
            <a:off x="1387885" y="117988"/>
            <a:ext cx="6468089" cy="878718"/>
          </a:xfrm>
          <a:prstGeom prst="rect">
            <a:avLst/>
          </a:prstGeom>
        </p:spPr>
      </p:pic>
      <p:sp>
        <p:nvSpPr>
          <p:cNvPr id="4" name="TextBox 3">
            <a:extLst>
              <a:ext uri="{FF2B5EF4-FFF2-40B4-BE49-F238E27FC236}">
                <a16:creationId xmlns:a16="http://schemas.microsoft.com/office/drawing/2014/main" id="{C1B46583-7CCD-8FFB-B131-5F0F7E9D01A1}"/>
              </a:ext>
            </a:extLst>
          </p:cNvPr>
          <p:cNvSpPr txBox="1"/>
          <p:nvPr/>
        </p:nvSpPr>
        <p:spPr>
          <a:xfrm>
            <a:off x="766916" y="865239"/>
            <a:ext cx="7423355" cy="523220"/>
          </a:xfrm>
          <a:prstGeom prst="rect">
            <a:avLst/>
          </a:prstGeom>
          <a:noFill/>
        </p:spPr>
        <p:txBody>
          <a:bodyPr wrap="square" rtlCol="0">
            <a:spAutoFit/>
          </a:bodyPr>
          <a:lstStyle/>
          <a:p>
            <a:r>
              <a:rPr lang="en-US" sz="2800" b="0" i="0" dirty="0">
                <a:solidFill>
                  <a:srgbClr val="000000"/>
                </a:solidFill>
                <a:effectLst/>
                <a:latin typeface="Calibri" panose="020F0502020204030204" pitchFamily="34" charset="0"/>
                <a:cs typeface="Calibri" panose="020F0502020204030204" pitchFamily="34" charset="0"/>
              </a:rPr>
              <a:t>a) </a:t>
            </a:r>
            <a:r>
              <a:rPr lang="en-US" sz="2800" b="0" i="0" dirty="0" err="1">
                <a:solidFill>
                  <a:srgbClr val="000000"/>
                </a:solidFill>
                <a:effectLst/>
                <a:latin typeface="Calibri" panose="020F0502020204030204" pitchFamily="34" charset="0"/>
                <a:cs typeface="Calibri" panose="020F0502020204030204" pitchFamily="34" charset="0"/>
              </a:rPr>
              <a:t>Hãy</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thảo</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luận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và</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hoàn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thành</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bảng</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sau</a:t>
            </a:r>
            <a:r>
              <a:rPr lang="en-US" sz="2800" b="0" i="0" dirty="0">
                <a:solidFill>
                  <a:srgbClr val="000000"/>
                </a:solidFill>
                <a:effectLst/>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6C15E4D-D39E-2EF4-8189-37EC20A9A0E4}"/>
              </a:ext>
            </a:extLst>
          </p:cNvPr>
          <p:cNvPicPr>
            <a:picLocks noChangeAspect="1"/>
          </p:cNvPicPr>
          <p:nvPr/>
        </p:nvPicPr>
        <p:blipFill>
          <a:blip r:embed="rId4"/>
          <a:stretch>
            <a:fillRect/>
          </a:stretch>
        </p:blipFill>
        <p:spPr>
          <a:xfrm>
            <a:off x="626037" y="1422298"/>
            <a:ext cx="8639175" cy="1771650"/>
          </a:xfrm>
          <a:prstGeom prst="rect">
            <a:avLst/>
          </a:prstGeom>
        </p:spPr>
      </p:pic>
      <p:pic>
        <p:nvPicPr>
          <p:cNvPr id="9" name="Picture 8">
            <a:extLst>
              <a:ext uri="{FF2B5EF4-FFF2-40B4-BE49-F238E27FC236}">
                <a16:creationId xmlns:a16="http://schemas.microsoft.com/office/drawing/2014/main" id="{09662D64-2353-5C06-5620-9EABF81F95D4}"/>
              </a:ext>
            </a:extLst>
          </p:cNvPr>
          <p:cNvPicPr>
            <a:picLocks noChangeAspect="1"/>
          </p:cNvPicPr>
          <p:nvPr/>
        </p:nvPicPr>
        <p:blipFill>
          <a:blip r:embed="rId5"/>
          <a:stretch>
            <a:fillRect/>
          </a:stretch>
        </p:blipFill>
        <p:spPr>
          <a:xfrm>
            <a:off x="9478297" y="721075"/>
            <a:ext cx="2503846" cy="2262247"/>
          </a:xfrm>
          <a:prstGeom prst="rect">
            <a:avLst/>
          </a:prstGeom>
        </p:spPr>
      </p:pic>
      <p:sp>
        <p:nvSpPr>
          <p:cNvPr id="18" name="TextBox 17">
            <a:extLst>
              <a:ext uri="{FF2B5EF4-FFF2-40B4-BE49-F238E27FC236}">
                <a16:creationId xmlns:a16="http://schemas.microsoft.com/office/drawing/2014/main" id="{81D9BDAF-2056-EE68-162F-5F1AB418CDFC}"/>
              </a:ext>
            </a:extLst>
          </p:cNvPr>
          <p:cNvSpPr txBox="1"/>
          <p:nvPr/>
        </p:nvSpPr>
        <p:spPr>
          <a:xfrm>
            <a:off x="2241753" y="3313471"/>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500 </a:t>
            </a:r>
            <a:r>
              <a:rPr lang="en-US" sz="3200" b="1" i="0" dirty="0" err="1">
                <a:solidFill>
                  <a:srgbClr val="002060"/>
                </a:solidFill>
                <a:effectLst/>
                <a:latin typeface="Calibri" panose="020F0502020204030204" pitchFamily="34" charset="0"/>
                <a:cs typeface="Calibri" panose="020F0502020204030204" pitchFamily="34" charset="0"/>
              </a:rPr>
              <a:t>hạt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gấp</a:t>
            </a:r>
            <a:r>
              <a:rPr lang="en-US" sz="3200" b="1" i="0" dirty="0">
                <a:solidFill>
                  <a:srgbClr val="002060"/>
                </a:solidFill>
                <a:effectLst/>
                <a:latin typeface="Calibri" panose="020F0502020204030204" pitchFamily="34" charset="0"/>
                <a:cs typeface="Calibri" panose="020F0502020204030204" pitchFamily="34" charset="0"/>
              </a:rPr>
              <a:t> 100 </a:t>
            </a:r>
            <a:r>
              <a:rPr lang="en-US" sz="3200" b="1" i="0" dirty="0" err="1">
                <a:solidFill>
                  <a:srgbClr val="002060"/>
                </a:solidFill>
                <a:effectLst/>
                <a:latin typeface="Calibri" panose="020F0502020204030204" pitchFamily="34" charset="0"/>
                <a:cs typeface="Calibri" panose="020F0502020204030204" pitchFamily="34" charset="0"/>
              </a:rPr>
              <a:t>hạt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số</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lần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là</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8516B865-A472-2DAE-BF2A-2C9CBA3E5C84}"/>
              </a:ext>
            </a:extLst>
          </p:cNvPr>
          <p:cNvSpPr txBox="1"/>
          <p:nvPr/>
        </p:nvSpPr>
        <p:spPr>
          <a:xfrm>
            <a:off x="2349908" y="3942736"/>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500 : 100 = 5 (</a:t>
            </a:r>
            <a:r>
              <a:rPr lang="en-US" sz="3200" b="1" i="0" dirty="0" err="1">
                <a:solidFill>
                  <a:srgbClr val="002060"/>
                </a:solidFill>
                <a:effectLst/>
                <a:latin typeface="Calibri" panose="020F0502020204030204" pitchFamily="34" charset="0"/>
                <a:cs typeface="Calibri" panose="020F0502020204030204" pitchFamily="34" charset="0"/>
              </a:rPr>
              <a:t>lần</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B22EAE45-E4BC-0661-22EF-4F4251EED942}"/>
              </a:ext>
            </a:extLst>
          </p:cNvPr>
          <p:cNvSpPr txBox="1"/>
          <p:nvPr/>
        </p:nvSpPr>
        <p:spPr>
          <a:xfrm>
            <a:off x="2349908" y="4562168"/>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500 </a:t>
            </a:r>
            <a:r>
              <a:rPr lang="en-US" sz="3200" b="1" i="0" dirty="0" err="1">
                <a:solidFill>
                  <a:srgbClr val="002060"/>
                </a:solidFill>
                <a:effectLst/>
                <a:latin typeface="Calibri" panose="020F0502020204030204" pitchFamily="34" charset="0"/>
                <a:cs typeface="Calibri" panose="020F0502020204030204" pitchFamily="34" charset="0"/>
              </a:rPr>
              <a:t>hạt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cân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nặng</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là</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22" name="TextBox 21">
            <a:extLst>
              <a:ext uri="{FF2B5EF4-FFF2-40B4-BE49-F238E27FC236}">
                <a16:creationId xmlns:a16="http://schemas.microsoft.com/office/drawing/2014/main" id="{7CC908FE-9ED7-B7ED-EE2A-43967EA51A4C}"/>
              </a:ext>
            </a:extLst>
          </p:cNvPr>
          <p:cNvSpPr txBox="1"/>
          <p:nvPr/>
        </p:nvSpPr>
        <p:spPr>
          <a:xfrm>
            <a:off x="2290915" y="5152104"/>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2 x 5 = 10 (g)</a:t>
            </a:r>
          </a:p>
        </p:txBody>
      </p:sp>
      <p:sp>
        <p:nvSpPr>
          <p:cNvPr id="23" name="Rectangle 22">
            <a:extLst>
              <a:ext uri="{FF2B5EF4-FFF2-40B4-BE49-F238E27FC236}">
                <a16:creationId xmlns:a16="http://schemas.microsoft.com/office/drawing/2014/main" id="{48899F27-1D1C-29FA-3EB5-63E4FD8EDBE5}"/>
              </a:ext>
            </a:extLst>
          </p:cNvPr>
          <p:cNvSpPr/>
          <p:nvPr/>
        </p:nvSpPr>
        <p:spPr>
          <a:xfrm>
            <a:off x="2035278" y="5810865"/>
            <a:ext cx="8052619" cy="6784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Cân</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nặng</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số</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hạt</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gạo</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 100) x 2</a:t>
            </a:r>
          </a:p>
        </p:txBody>
      </p:sp>
    </p:spTree>
    <p:extLst>
      <p:ext uri="{BB962C8B-B14F-4D97-AF65-F5344CB8AC3E}">
        <p14:creationId xmlns:p14="http://schemas.microsoft.com/office/powerpoint/2010/main" val="39014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8" grpId="0"/>
      <p:bldP spid="19" grpId="0"/>
      <p:bldP spid="20" grpId="0"/>
      <p:bldP spid="22"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363794"/>
            <a:ext cx="11785009" cy="630277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36C15E4D-D39E-2EF4-8189-37EC20A9A0E4}"/>
              </a:ext>
            </a:extLst>
          </p:cNvPr>
          <p:cNvPicPr>
            <a:picLocks noChangeAspect="1"/>
          </p:cNvPicPr>
          <p:nvPr/>
        </p:nvPicPr>
        <p:blipFill>
          <a:blip r:embed="rId3"/>
          <a:stretch>
            <a:fillRect/>
          </a:stretch>
        </p:blipFill>
        <p:spPr>
          <a:xfrm>
            <a:off x="1756747" y="3083949"/>
            <a:ext cx="8639175" cy="1771650"/>
          </a:xfrm>
          <a:prstGeom prst="rect">
            <a:avLst/>
          </a:prstGeom>
        </p:spPr>
      </p:pic>
      <p:pic>
        <p:nvPicPr>
          <p:cNvPr id="9" name="Picture 8">
            <a:extLst>
              <a:ext uri="{FF2B5EF4-FFF2-40B4-BE49-F238E27FC236}">
                <a16:creationId xmlns:a16="http://schemas.microsoft.com/office/drawing/2014/main" id="{09662D64-2353-5C06-5620-9EABF81F95D4}"/>
              </a:ext>
            </a:extLst>
          </p:cNvPr>
          <p:cNvPicPr>
            <a:picLocks noChangeAspect="1"/>
          </p:cNvPicPr>
          <p:nvPr/>
        </p:nvPicPr>
        <p:blipFill>
          <a:blip r:embed="rId4"/>
          <a:stretch>
            <a:fillRect/>
          </a:stretch>
        </p:blipFill>
        <p:spPr>
          <a:xfrm>
            <a:off x="4984955" y="475268"/>
            <a:ext cx="2503846" cy="2262247"/>
          </a:xfrm>
          <a:prstGeom prst="rect">
            <a:avLst/>
          </a:prstGeom>
        </p:spPr>
      </p:pic>
      <p:sp>
        <p:nvSpPr>
          <p:cNvPr id="15" name="Rectangle: Rounded Corners 14">
            <a:extLst>
              <a:ext uri="{FF2B5EF4-FFF2-40B4-BE49-F238E27FC236}">
                <a16:creationId xmlns:a16="http://schemas.microsoft.com/office/drawing/2014/main" id="{7D3DAE49-2759-C0F1-4FFD-451AB6502555}"/>
              </a:ext>
            </a:extLst>
          </p:cNvPr>
          <p:cNvSpPr/>
          <p:nvPr/>
        </p:nvSpPr>
        <p:spPr>
          <a:xfrm>
            <a:off x="5860026" y="4090219"/>
            <a:ext cx="904568" cy="5604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10</a:t>
            </a:r>
          </a:p>
        </p:txBody>
      </p:sp>
      <p:sp>
        <p:nvSpPr>
          <p:cNvPr id="16" name="Rectangle: Rounded Corners 15">
            <a:extLst>
              <a:ext uri="{FF2B5EF4-FFF2-40B4-BE49-F238E27FC236}">
                <a16:creationId xmlns:a16="http://schemas.microsoft.com/office/drawing/2014/main" id="{4107D87C-B779-40E6-BACD-3286F9628583}"/>
              </a:ext>
            </a:extLst>
          </p:cNvPr>
          <p:cNvSpPr/>
          <p:nvPr/>
        </p:nvSpPr>
        <p:spPr>
          <a:xfrm>
            <a:off x="7098890" y="4100051"/>
            <a:ext cx="904568" cy="5604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20</a:t>
            </a:r>
          </a:p>
        </p:txBody>
      </p:sp>
      <p:sp>
        <p:nvSpPr>
          <p:cNvPr id="17" name="Rectangle: Rounded Corners 16">
            <a:extLst>
              <a:ext uri="{FF2B5EF4-FFF2-40B4-BE49-F238E27FC236}">
                <a16:creationId xmlns:a16="http://schemas.microsoft.com/office/drawing/2014/main" id="{8DD5C222-2C35-1415-0659-B32C9740A921}"/>
              </a:ext>
            </a:extLst>
          </p:cNvPr>
          <p:cNvSpPr/>
          <p:nvPr/>
        </p:nvSpPr>
        <p:spPr>
          <a:xfrm>
            <a:off x="8308258" y="4080387"/>
            <a:ext cx="1838632" cy="5604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20 000</a:t>
            </a:r>
          </a:p>
        </p:txBody>
      </p:sp>
    </p:spTree>
    <p:extLst>
      <p:ext uri="{BB962C8B-B14F-4D97-AF65-F5344CB8AC3E}">
        <p14:creationId xmlns:p14="http://schemas.microsoft.com/office/powerpoint/2010/main" val="288193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363794"/>
            <a:ext cx="11785009" cy="630277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1B46583-7CCD-8FFB-B131-5F0F7E9D01A1}"/>
              </a:ext>
            </a:extLst>
          </p:cNvPr>
          <p:cNvSpPr txBox="1"/>
          <p:nvPr/>
        </p:nvSpPr>
        <p:spPr>
          <a:xfrm>
            <a:off x="934064" y="619432"/>
            <a:ext cx="10992465" cy="2062103"/>
          </a:xfrm>
          <a:prstGeom prst="rect">
            <a:avLst/>
          </a:prstGeom>
          <a:noFill/>
        </p:spPr>
        <p:txBody>
          <a:bodyPr wrap="square" rtlCol="0">
            <a:spAutoFit/>
          </a:bodyPr>
          <a:lstStyle/>
          <a:p>
            <a:pPr lvl="0"/>
            <a:r>
              <a:rPr lang="vi-VN" sz="3200" dirty="0">
                <a:solidFill>
                  <a:srgbClr val="000000"/>
                </a:solidFill>
                <a:latin typeface="Calibri" panose="020F0502020204030204" pitchFamily="34" charset="0"/>
                <a:cs typeface="Calibri" panose="020F0502020204030204" pitchFamily="34" charset="0"/>
              </a:rPr>
              <a:t>b) Tính đến năm 2022, Việt Nam có khoảng 99 triệu dân.</a:t>
            </a:r>
          </a:p>
          <a:p>
            <a:pPr lvl="0"/>
            <a:r>
              <a:rPr lang="vi-VN" sz="3200" dirty="0">
                <a:solidFill>
                  <a:srgbClr val="000000"/>
                </a:solidFill>
                <a:latin typeface="Calibri" panose="020F0502020204030204" pitchFamily="34" charset="0"/>
                <a:cs typeface="Calibri" panose="020F0502020204030204" pitchFamily="34" charset="0"/>
              </a:rPr>
              <a:t>                                                            (Nguồn: https://danso.org)</a:t>
            </a:r>
          </a:p>
          <a:p>
            <a:pPr lvl="0" algn="just"/>
            <a:r>
              <a:rPr lang="vi-VN" sz="3200" dirty="0">
                <a:solidFill>
                  <a:srgbClr val="000000"/>
                </a:solidFill>
                <a:latin typeface="Calibri" panose="020F0502020204030204" pitchFamily="34" charset="0"/>
                <a:cs typeface="Calibri" panose="020F0502020204030204" pitchFamily="34" charset="0"/>
              </a:rPr>
              <a:t>Em thử tính xem nếu mỗi người tiết kiệm 1 hạt gạo thì sẽ tiết kiệm được khoảng bao nhiêu ki-lô-gam gạo.</a:t>
            </a:r>
            <a:endParaRPr kumimoji="0" lang="en-US" sz="3200" b="0" i="0" u="none" strike="noStrike" kern="1200" cap="none" spc="0" normalizeH="0" baseline="0" noProof="0" dirty="0">
              <a:ln>
                <a:noFill/>
              </a:ln>
              <a:solidFill>
                <a:srgbClr val="707192"/>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C535979-CC09-97D2-C43F-97EF5680F54B}"/>
              </a:ext>
            </a:extLst>
          </p:cNvPr>
          <p:cNvSpPr txBox="1"/>
          <p:nvPr/>
        </p:nvSpPr>
        <p:spPr>
          <a:xfrm>
            <a:off x="511277" y="3313471"/>
            <a:ext cx="11680723" cy="3046988"/>
          </a:xfrm>
          <a:prstGeom prst="rect">
            <a:avLst/>
          </a:prstGeom>
          <a:noFill/>
        </p:spPr>
        <p:txBody>
          <a:bodyPr wrap="square" rtlCol="0">
            <a:spAutoFit/>
          </a:bodyPr>
          <a:lstStyle/>
          <a:p>
            <a:pPr algn="just"/>
            <a:r>
              <a:rPr lang="vi-VN" sz="3200" b="1" dirty="0">
                <a:solidFill>
                  <a:srgbClr val="FF0000"/>
                </a:solidFill>
                <a:latin typeface="Calibri" panose="020F0502020204030204" pitchFamily="34" charset="0"/>
                <a:cs typeface="Calibri" panose="020F0502020204030204" pitchFamily="34" charset="0"/>
              </a:rPr>
              <a:t>Việt Nam có khoảng 99 triệu dân. Nếu mỗi người tiết kiệm 1 hạt gạo thì cả nước sẽ tiết kiệm được khoảng 99 000 000 hạt gạo.</a:t>
            </a:r>
          </a:p>
          <a:p>
            <a:pPr algn="ctr"/>
            <a:r>
              <a:rPr lang="vi-VN" sz="3200" b="1" dirty="0">
                <a:solidFill>
                  <a:srgbClr val="FF0000"/>
                </a:solidFill>
                <a:latin typeface="Calibri" panose="020F0502020204030204" pitchFamily="34" charset="0"/>
                <a:cs typeface="Calibri" panose="020F0502020204030204" pitchFamily="34" charset="0"/>
              </a:rPr>
              <a:t>Số gam gạo tiết kiệm được là: </a:t>
            </a:r>
            <a:endParaRPr lang="en-US"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(99 000 000 : 100) x 2  = 1 980 000 (g)</a:t>
            </a:r>
          </a:p>
          <a:p>
            <a:pPr algn="ctr"/>
            <a:r>
              <a:rPr lang="vi-VN" sz="3200" b="1" dirty="0">
                <a:solidFill>
                  <a:srgbClr val="FF0000"/>
                </a:solidFill>
                <a:latin typeface="Calibri" panose="020F0502020204030204" pitchFamily="34" charset="0"/>
                <a:cs typeface="Calibri" panose="020F0502020204030204" pitchFamily="34" charset="0"/>
              </a:rPr>
              <a:t>Đổi 1 980 000 g = 1</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980 kg</a:t>
            </a:r>
          </a:p>
          <a:p>
            <a:pPr algn="ctr"/>
            <a:r>
              <a:rPr lang="vi-VN" sz="3200" b="1" dirty="0">
                <a:solidFill>
                  <a:srgbClr val="FF0000"/>
                </a:solidFill>
                <a:latin typeface="Calibri" panose="020F0502020204030204" pitchFamily="34" charset="0"/>
                <a:cs typeface="Calibri" panose="020F0502020204030204" pitchFamily="34" charset="0"/>
              </a:rPr>
              <a:t>      Đáp số: 1</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980 kg</a:t>
            </a:r>
            <a:endParaRPr lang="en-US" sz="32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689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down)">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down)">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05795" y="402841"/>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TextBox 7">
            <a:extLst>
              <a:ext uri="{FF2B5EF4-FFF2-40B4-BE49-F238E27FC236}">
                <a16:creationId xmlns:a16="http://schemas.microsoft.com/office/drawing/2014/main" id="{AB83DFFB-CFA1-B230-8664-1C4C09AA2860}"/>
              </a:ext>
            </a:extLst>
          </p:cNvPr>
          <p:cNvSpPr txBox="1"/>
          <p:nvPr/>
        </p:nvSpPr>
        <p:spPr>
          <a:xfrm>
            <a:off x="821647" y="758798"/>
            <a:ext cx="10650044" cy="1574598"/>
          </a:xfrm>
          <a:prstGeom prst="rect">
            <a:avLst/>
          </a:prstGeom>
        </p:spPr>
        <p:txBody>
          <a:bodyPr wrap="square" lIns="0" tIns="0" rIns="0" bIns="0" rtlCol="0" anchor="t">
            <a:spAutoFit/>
          </a:bodyPr>
          <a:lstStyle/>
          <a:p>
            <a:pPr marL="0" marR="0" lvl="0" indent="0" algn="ctr" defTabSz="609539" rtl="0" eaLnBrk="1" fontAlgn="auto" latinLnBrk="0" hangingPunct="1">
              <a:lnSpc>
                <a:spcPts val="66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TRÒ CHƠI</a:t>
            </a:r>
          </a:p>
          <a:p>
            <a:pPr marL="0" marR="0" lvl="0" indent="0" algn="ctr" defTabSz="609539" rtl="0" eaLnBrk="1" fontAlgn="auto" latinLnBrk="0" hangingPunct="1">
              <a:lnSpc>
                <a:spcPts val="66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VÌ MÔI TRƯỜNG XANH SẠCH ĐẸP</a:t>
            </a:r>
          </a:p>
        </p:txBody>
      </p:sp>
      <p:sp>
        <p:nvSpPr>
          <p:cNvPr id="26" name="TextBox 25">
            <a:extLst>
              <a:ext uri="{FF2B5EF4-FFF2-40B4-BE49-F238E27FC236}">
                <a16:creationId xmlns:a16="http://schemas.microsoft.com/office/drawing/2014/main" id="{6067983B-947E-AB07-0C07-22D68BD8808E}"/>
              </a:ext>
            </a:extLst>
          </p:cNvPr>
          <p:cNvSpPr txBox="1"/>
          <p:nvPr/>
        </p:nvSpPr>
        <p:spPr>
          <a:xfrm>
            <a:off x="3454400" y="2514600"/>
            <a:ext cx="5283200" cy="3892861"/>
          </a:xfrm>
          <a:prstGeom prst="rect">
            <a:avLst/>
          </a:prstGeom>
          <a:noFill/>
        </p:spPr>
        <p:txBody>
          <a:bodyPr wrap="square">
            <a:spAutoFit/>
          </a:bodyPr>
          <a:lstStyle/>
          <a:p>
            <a:pPr marL="0" marR="0" lvl="0" indent="0" algn="just" defTabSz="609539" rtl="0" eaLnBrk="1" fontAlgn="auto" latinLnBrk="0" hangingPunct="1">
              <a:lnSpc>
                <a:spcPct val="15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Hãy cùng bạn thùng rác dọn dẹp môi trường xung quanh bằng cách trả lời các câu hỏi. Mỗi câu trả lời đúng là một túi rác được vứt vào thùng. Trả lời sai, quyền trả lời sẽ được trao cho bạn khác. </a:t>
            </a:r>
          </a:p>
        </p:txBody>
      </p:sp>
      <p:sp>
        <p:nvSpPr>
          <p:cNvPr id="27" name="Freeform 12">
            <a:extLst>
              <a:ext uri="{FF2B5EF4-FFF2-40B4-BE49-F238E27FC236}">
                <a16:creationId xmlns:a16="http://schemas.microsoft.com/office/drawing/2014/main" id="{82590488-BAC5-4413-5554-9FA4103D23A2}"/>
              </a:ext>
            </a:extLst>
          </p:cNvPr>
          <p:cNvSpPr/>
          <p:nvPr/>
        </p:nvSpPr>
        <p:spPr>
          <a:xfrm>
            <a:off x="9285769" y="1859168"/>
            <a:ext cx="2222207" cy="2066652"/>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9" name="Freeform 14">
            <a:extLst>
              <a:ext uri="{FF2B5EF4-FFF2-40B4-BE49-F238E27FC236}">
                <a16:creationId xmlns:a16="http://schemas.microsoft.com/office/drawing/2014/main" id="{651876D0-DA49-C768-8BB9-1919955EDA90}"/>
              </a:ext>
            </a:extLst>
          </p:cNvPr>
          <p:cNvSpPr/>
          <p:nvPr/>
        </p:nvSpPr>
        <p:spPr>
          <a:xfrm>
            <a:off x="8432387" y="3925820"/>
            <a:ext cx="3725908" cy="2743200"/>
          </a:xfrm>
          <a:custGeom>
            <a:avLst/>
            <a:gdLst/>
            <a:ahLst/>
            <a:cxnLst/>
            <a:rect l="l" t="t" r="r" b="b"/>
            <a:pathLst>
              <a:path w="5588862" h="4114800">
                <a:moveTo>
                  <a:pt x="0" y="0"/>
                </a:moveTo>
                <a:lnTo>
                  <a:pt x="5588862" y="0"/>
                </a:lnTo>
                <a:lnTo>
                  <a:pt x="558886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0" name="Freeform 10">
            <a:extLst>
              <a:ext uri="{FF2B5EF4-FFF2-40B4-BE49-F238E27FC236}">
                <a16:creationId xmlns:a16="http://schemas.microsoft.com/office/drawing/2014/main" id="{E4252BF1-6ACA-DACB-2D15-AEF4FF9C87AF}"/>
              </a:ext>
            </a:extLst>
          </p:cNvPr>
          <p:cNvSpPr/>
          <p:nvPr/>
        </p:nvSpPr>
        <p:spPr>
          <a:xfrm>
            <a:off x="-687811" y="2280603"/>
            <a:ext cx="4142211" cy="459554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out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05795" y="402841"/>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 name="Freeform 11">
            <a:extLst>
              <a:ext uri="{FF2B5EF4-FFF2-40B4-BE49-F238E27FC236}">
                <a16:creationId xmlns:a16="http://schemas.microsoft.com/office/drawing/2014/main" id="{C0366F0C-DB23-6AC1-9B5F-0D91E25B10BA}"/>
              </a:ext>
            </a:extLst>
          </p:cNvPr>
          <p:cNvSpPr/>
          <p:nvPr/>
        </p:nvSpPr>
        <p:spPr>
          <a:xfrm>
            <a:off x="101600" y="400499"/>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chai nhựa">
            <a:hlinkClick r:id="rId8" action="ppaction://hlinksldjump"/>
            <a:extLst>
              <a:ext uri="{FF2B5EF4-FFF2-40B4-BE49-F238E27FC236}">
                <a16:creationId xmlns:a16="http://schemas.microsoft.com/office/drawing/2014/main" id="{9AD6B77F-1778-9ACA-149A-DD8276E0EC2A}"/>
              </a:ext>
            </a:extLst>
          </p:cNvPr>
          <p:cNvSpPr/>
          <p:nvPr/>
        </p:nvSpPr>
        <p:spPr>
          <a:xfrm>
            <a:off x="2497851" y="3340502"/>
            <a:ext cx="1540797" cy="789659"/>
          </a:xfrm>
          <a:custGeom>
            <a:avLst/>
            <a:gdLst/>
            <a:ahLst/>
            <a:cxnLst/>
            <a:rect l="l" t="t" r="r" b="b"/>
            <a:pathLst>
              <a:path w="3806439" h="1950800">
                <a:moveTo>
                  <a:pt x="0" y="0"/>
                </a:moveTo>
                <a:lnTo>
                  <a:pt x="3806439" y="0"/>
                </a:lnTo>
                <a:lnTo>
                  <a:pt x="3806439" y="1950800"/>
                </a:lnTo>
                <a:lnTo>
                  <a:pt x="0" y="1950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vỏ chuối">
            <a:hlinkClick r:id="rId11" action="ppaction://hlinksldjump"/>
            <a:extLst>
              <a:ext uri="{FF2B5EF4-FFF2-40B4-BE49-F238E27FC236}">
                <a16:creationId xmlns:a16="http://schemas.microsoft.com/office/drawing/2014/main" id="{685B1C21-EE81-4275-525D-BE66B918765C}"/>
              </a:ext>
            </a:extLst>
          </p:cNvPr>
          <p:cNvSpPr/>
          <p:nvPr/>
        </p:nvSpPr>
        <p:spPr>
          <a:xfrm>
            <a:off x="3041017" y="5229090"/>
            <a:ext cx="1410797" cy="1552459"/>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úi vàng">
            <a:hlinkClick r:id="rId14" action="ppaction://hlinksldjump"/>
            <a:extLst>
              <a:ext uri="{FF2B5EF4-FFF2-40B4-BE49-F238E27FC236}">
                <a16:creationId xmlns:a16="http://schemas.microsoft.com/office/drawing/2014/main" id="{404B1791-E6B9-1AC7-72FF-DC5F03928E9D}"/>
              </a:ext>
            </a:extLst>
          </p:cNvPr>
          <p:cNvSpPr/>
          <p:nvPr/>
        </p:nvSpPr>
        <p:spPr>
          <a:xfrm>
            <a:off x="7986776" y="4840167"/>
            <a:ext cx="1193573" cy="1229336"/>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 name="bịch rác">
            <a:hlinkClick r:id="rId17" action="ppaction://hlinksldjump"/>
            <a:extLst>
              <a:ext uri="{FF2B5EF4-FFF2-40B4-BE49-F238E27FC236}">
                <a16:creationId xmlns:a16="http://schemas.microsoft.com/office/drawing/2014/main" id="{85684BF8-4BFA-1F28-2385-ADF98F5D9059}"/>
              </a:ext>
            </a:extLst>
          </p:cNvPr>
          <p:cNvSpPr/>
          <p:nvPr/>
        </p:nvSpPr>
        <p:spPr>
          <a:xfrm>
            <a:off x="9596514" y="3878931"/>
            <a:ext cx="1293553" cy="1581009"/>
          </a:xfrm>
          <a:custGeom>
            <a:avLst/>
            <a:gdLst/>
            <a:ahLst/>
            <a:cxnLst/>
            <a:rect l="l" t="t" r="r" b="b"/>
            <a:pathLst>
              <a:path w="3366655" h="4114800">
                <a:moveTo>
                  <a:pt x="0" y="0"/>
                </a:moveTo>
                <a:lnTo>
                  <a:pt x="3366654" y="0"/>
                </a:lnTo>
                <a:lnTo>
                  <a:pt x="3366654"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0" name="dép">
            <a:hlinkClick r:id="rId20" action="ppaction://hlinksldjump"/>
            <a:extLst>
              <a:ext uri="{FF2B5EF4-FFF2-40B4-BE49-F238E27FC236}">
                <a16:creationId xmlns:a16="http://schemas.microsoft.com/office/drawing/2014/main" id="{B8B6E774-93A3-EE90-B2CE-7DD6AC99DF3B}"/>
              </a:ext>
            </a:extLst>
          </p:cNvPr>
          <p:cNvSpPr/>
          <p:nvPr/>
        </p:nvSpPr>
        <p:spPr>
          <a:xfrm>
            <a:off x="1301934" y="4130161"/>
            <a:ext cx="1141192" cy="1329779"/>
          </a:xfrm>
          <a:custGeom>
            <a:avLst/>
            <a:gdLst/>
            <a:ahLst/>
            <a:cxnLst/>
            <a:rect l="l" t="t" r="r" b="b"/>
            <a:pathLst>
              <a:path w="3531247" h="4114800">
                <a:moveTo>
                  <a:pt x="0" y="0"/>
                </a:moveTo>
                <a:lnTo>
                  <a:pt x="3531247" y="0"/>
                </a:lnTo>
                <a:lnTo>
                  <a:pt x="353124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3" name="Freeform 11">
            <a:extLst>
              <a:ext uri="{FF2B5EF4-FFF2-40B4-BE49-F238E27FC236}">
                <a16:creationId xmlns:a16="http://schemas.microsoft.com/office/drawing/2014/main" id="{C3BEFA36-2334-AD83-E1F0-B8DA2BDD06D3}"/>
              </a:ext>
            </a:extLst>
          </p:cNvPr>
          <p:cNvSpPr/>
          <p:nvPr/>
        </p:nvSpPr>
        <p:spPr>
          <a:xfrm>
            <a:off x="3343262" y="457382"/>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4" name="Freeform 11">
            <a:extLst>
              <a:ext uri="{FF2B5EF4-FFF2-40B4-BE49-F238E27FC236}">
                <a16:creationId xmlns:a16="http://schemas.microsoft.com/office/drawing/2014/main" id="{F14CD38C-3D95-6728-30AB-807BE4B6EFB9}"/>
              </a:ext>
            </a:extLst>
          </p:cNvPr>
          <p:cNvSpPr/>
          <p:nvPr/>
        </p:nvSpPr>
        <p:spPr>
          <a:xfrm>
            <a:off x="6519339" y="400499"/>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Freeform 11">
            <a:extLst>
              <a:ext uri="{FF2B5EF4-FFF2-40B4-BE49-F238E27FC236}">
                <a16:creationId xmlns:a16="http://schemas.microsoft.com/office/drawing/2014/main" id="{98F5214F-BDC8-BA0B-F824-66BF511F722E}"/>
              </a:ext>
            </a:extLst>
          </p:cNvPr>
          <p:cNvSpPr/>
          <p:nvPr/>
        </p:nvSpPr>
        <p:spPr>
          <a:xfrm>
            <a:off x="9599113" y="464614"/>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7" name="Freeform 10">
            <a:hlinkClick r:id="rId23" action="ppaction://hlinksldjump"/>
            <a:extLst>
              <a:ext uri="{FF2B5EF4-FFF2-40B4-BE49-F238E27FC236}">
                <a16:creationId xmlns:a16="http://schemas.microsoft.com/office/drawing/2014/main" id="{92A69565-AB5A-7540-FE6C-52F0B3C44B8A}"/>
              </a:ext>
            </a:extLst>
          </p:cNvPr>
          <p:cNvSpPr/>
          <p:nvPr/>
        </p:nvSpPr>
        <p:spPr>
          <a:xfrm>
            <a:off x="4340746" y="2017833"/>
            <a:ext cx="4142211" cy="459554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09404739"/>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5746 0.07361 " pathEditMode="relative" ptsTypes="A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 0 L -0.15547 -0.25154 " pathEditMode="relative" ptsTypes="AA">
                                      <p:cBhvr>
                                        <p:cTn id="11" dur="2000" fill="hold"/>
                                        <p:tgtEl>
                                          <p:spTgt spid="7"/>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 0 L -0.3033 -0.06065 " pathEditMode="relative" ptsTypes="AA">
                                      <p:cBhvr>
                                        <p:cTn id="16" dur="2000" fill="hold"/>
                                        <p:tgtEl>
                                          <p:spTgt spid="8"/>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4.86111E-6 2.71605E-6 L 0.17969 -0.31358 " pathEditMode="relative" rAng="0" ptsTypes="AA">
                                      <p:cBhvr>
                                        <p:cTn id="21" dur="2000" fill="hold"/>
                                        <p:tgtEl>
                                          <p:spTgt spid="6"/>
                                        </p:tgtEl>
                                        <p:attrNameLst>
                                          <p:attrName>ppt_x</p:attrName>
                                          <p:attrName>ppt_y</p:attrName>
                                        </p:attrNameLst>
                                      </p:cBhvr>
                                      <p:rCtr x="8984" y="-15679"/>
                                    </p:animMotion>
                                  </p:childTnLst>
                                  <p:subTnLst>
                                    <p:audio>
                                      <p:cMediaNode>
                                        <p:cTn display="0" masterRel="sameClick">
                                          <p:stCondLst>
                                            <p:cond evt="begin" delay="0">
                                              <p:tn val="2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9.72222E-7 1.60494E-6 L 0.35894 -0.01173 " pathEditMode="relative" rAng="0" ptsTypes="AA">
                                      <p:cBhvr>
                                        <p:cTn id="26" dur="2000" fill="hold"/>
                                        <p:tgtEl>
                                          <p:spTgt spid="10"/>
                                        </p:tgtEl>
                                        <p:attrNameLst>
                                          <p:attrName>ppt_x</p:attrName>
                                          <p:attrName>ppt_y</p:attrName>
                                        </p:attrNameLst>
                                      </p:cBhvr>
                                      <p:rCtr x="17943" y="-586"/>
                                    </p:animMotion>
                                  </p:childTnLst>
                                  <p:subTnLst>
                                    <p:audio>
                                      <p:cMediaNode>
                                        <p:cTn display="0" masterRel="sameClick">
                                          <p:stCondLst>
                                            <p:cond evt="begin" delay="0">
                                              <p:tn val="2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8"/>
            <a:ext cx="3446910" cy="553138"/>
            <a:chOff x="2133600" y="7269638"/>
            <a:chExt cx="6344569" cy="82970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86961"/>
            </a:xfrm>
            <a:prstGeom prst="rect">
              <a:avLst/>
            </a:prstGeom>
            <a:grp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7</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4">
            <a:extLst>
              <a:ext uri="{FF2B5EF4-FFF2-40B4-BE49-F238E27FC236}">
                <a16:creationId xmlns:a16="http://schemas.microsoft.com/office/drawing/2014/main" id="{E672040A-8757-438E-BCAE-74FF9840ED1E}"/>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8</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28DEC561-703A-46F0-8AC7-9793D1603CFE}"/>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6</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771B40B2-8FD4-4689-AE4B-68F59FD858B8}"/>
              </a:ext>
            </a:extLst>
          </p:cNvPr>
          <p:cNvGrpSpPr/>
          <p:nvPr/>
        </p:nvGrpSpPr>
        <p:grpSpPr>
          <a:xfrm>
            <a:off x="6807485" y="4541625"/>
            <a:ext cx="3446910" cy="570957"/>
            <a:chOff x="6807485" y="4541625"/>
            <a:chExt cx="3446910" cy="570957"/>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5</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sp>
        <p:nvSpPr>
          <p:cNvPr id="2" name="Freeform 2">
            <a:hlinkClick r:id="rId11" action="ppaction://hlinksldjump"/>
            <a:extLst>
              <a:ext uri="{FF2B5EF4-FFF2-40B4-BE49-F238E27FC236}">
                <a16:creationId xmlns:a16="http://schemas.microsoft.com/office/drawing/2014/main" id="{0913BFC4-085C-314F-F5AF-572EBD6B98E5}"/>
              </a:ext>
            </a:extLst>
          </p:cNvPr>
          <p:cNvSpPr/>
          <p:nvPr/>
        </p:nvSpPr>
        <p:spPr>
          <a:xfrm>
            <a:off x="8940800" y="5837923"/>
            <a:ext cx="1540797" cy="789659"/>
          </a:xfrm>
          <a:custGeom>
            <a:avLst/>
            <a:gdLst/>
            <a:ahLst/>
            <a:cxnLst/>
            <a:rect l="l" t="t" r="r" b="b"/>
            <a:pathLst>
              <a:path w="3806439" h="1950800">
                <a:moveTo>
                  <a:pt x="0" y="0"/>
                </a:moveTo>
                <a:lnTo>
                  <a:pt x="3806439" y="0"/>
                </a:lnTo>
                <a:lnTo>
                  <a:pt x="3806439" y="1950800"/>
                </a:lnTo>
                <a:lnTo>
                  <a:pt x="0" y="1950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BA793DF-0B38-073F-7F25-FC79AB6D12FC}"/>
                  </a:ext>
                </a:extLst>
              </p:cNvPr>
              <p:cNvSpPr txBox="1"/>
              <p:nvPr/>
            </p:nvSpPr>
            <p:spPr>
              <a:xfrm>
                <a:off x="3200400" y="1205495"/>
                <a:ext cx="6226628" cy="1654748"/>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630 </a:t>
                </a:r>
                <a14:m>
                  <m:oMath xmlns:m="http://schemas.openxmlformats.org/officeDocument/2006/math">
                    <m:r>
                      <a:rPr kumimoji="0" lang="en-VN" sz="36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( 9 </a:t>
                </a:r>
                <a14:m>
                  <m:oMath xmlns:m="http://schemas.openxmlformats.org/officeDocument/2006/math">
                    <m:r>
                      <a:rPr kumimoji="0" lang="en-VN" sz="36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10 ) </a:t>
                </a:r>
                <a14:m>
                  <m:oMath xmlns:m="http://schemas.openxmlformats.org/officeDocument/2006/math">
                    <m:r>
                      <a:rPr kumimoji="0" lang="en-VN" sz="36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25" name="TextBox 24">
                <a:extLst>
                  <a:ext uri="{FF2B5EF4-FFF2-40B4-BE49-F238E27FC236}">
                    <a16:creationId xmlns:a16="http://schemas.microsoft.com/office/drawing/2014/main" id="{CBA793DF-0B38-073F-7F25-FC79AB6D12FC}"/>
                  </a:ext>
                </a:extLst>
              </p:cNvPr>
              <p:cNvSpPr txBox="1">
                <a:spLocks noRot="1" noChangeAspect="1" noMove="1" noResize="1" noEditPoints="1" noAdjustHandles="1" noChangeArrowheads="1" noChangeShapeType="1" noTextEdit="1"/>
              </p:cNvSpPr>
              <p:nvPr/>
            </p:nvSpPr>
            <p:spPr>
              <a:xfrm>
                <a:off x="3200400" y="1205495"/>
                <a:ext cx="6226628" cy="1654748"/>
              </a:xfrm>
              <a:prstGeom prst="rect">
                <a:avLst/>
              </a:prstGeom>
              <a:blipFill>
                <a:blip r:embed="rId14"/>
                <a:stretch>
                  <a:fillRect b="-12915"/>
                </a:stretch>
              </a:blipFill>
            </p:spPr>
            <p:txBody>
              <a:bodyPr/>
              <a:lstStyle/>
              <a:p>
                <a:r>
                  <a:rPr lang="en-GB">
                    <a:noFill/>
                  </a:rPr>
                  <a:t> </a:t>
                </a:r>
              </a:p>
            </p:txBody>
          </p:sp>
        </mc:Fallback>
      </mc:AlternateContent>
      <p:sp>
        <p:nvSpPr>
          <p:cNvPr id="26" name="Freeform 8">
            <a:extLst>
              <a:ext uri="{FF2B5EF4-FFF2-40B4-BE49-F238E27FC236}">
                <a16:creationId xmlns:a16="http://schemas.microsoft.com/office/drawing/2014/main" id="{57AE754A-6AA7-BCF4-A050-A60375AE90E5}"/>
              </a:ext>
            </a:extLst>
          </p:cNvPr>
          <p:cNvSpPr/>
          <p:nvPr/>
        </p:nvSpPr>
        <p:spPr>
          <a:xfrm>
            <a:off x="1418561" y="173018"/>
            <a:ext cx="1781839" cy="3192220"/>
          </a:xfrm>
          <a:custGeom>
            <a:avLst/>
            <a:gdLst/>
            <a:ahLst/>
            <a:cxnLst/>
            <a:rect l="l" t="t" r="r" b="b"/>
            <a:pathLst>
              <a:path w="2672759" h="4788330">
                <a:moveTo>
                  <a:pt x="0" y="0"/>
                </a:moveTo>
                <a:lnTo>
                  <a:pt x="2672759" y="0"/>
                </a:lnTo>
                <a:lnTo>
                  <a:pt x="2672759" y="4788330"/>
                </a:lnTo>
                <a:lnTo>
                  <a:pt x="0" y="47883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8" name="Picture 2" descr="Tick Sign PNGs for Free Download">
            <a:extLst>
              <a:ext uri="{FF2B5EF4-FFF2-40B4-BE49-F238E27FC236}">
                <a16:creationId xmlns:a16="http://schemas.microsoft.com/office/drawing/2014/main" id="{B2BEC0FA-B30E-4F5C-A400-F08DB3B387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56107" y="4559969"/>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55406"/>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6"/>
                                        </p:tgtEl>
                                        <p:attrNameLst>
                                          <p:attrName>style.opacity</p:attrName>
                                        </p:attrNameLst>
                                      </p:cBhvr>
                                      <p:to>
                                        <p:strVal val="0.5"/>
                                      </p:to>
                                    </p:set>
                                    <p:animEffect filter="image" prLst="opacity: 0.5">
                                      <p:cBhvr rctx="IE">
                                        <p:cTn id="25" dur="indefinite"/>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9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33099"/>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4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chuyến</a:t>
              </a: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p:txBody>
        </p:sp>
      </p:grpSp>
      <p:grpSp>
        <p:nvGrpSpPr>
          <p:cNvPr id="5" name="Group 4">
            <a:extLst>
              <a:ext uri="{FF2B5EF4-FFF2-40B4-BE49-F238E27FC236}">
                <a16:creationId xmlns:a16="http://schemas.microsoft.com/office/drawing/2014/main" id="{E6BD45D8-A83D-4668-AF6E-A5B967C31E5B}"/>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9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8924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5 chuyến</a:t>
              </a: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44BE84D5-0425-43BA-A1F0-CEE76DDAE929}"/>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9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88733"/>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6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chuyến</a:t>
              </a: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21D910F3-87F3-4448-AD16-956DE4DC43EE}"/>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9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549701" cy="288733"/>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3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chuyến</a:t>
              </a: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p:txBody>
        </p:sp>
      </p:grpSp>
      <p:sp>
        <p:nvSpPr>
          <p:cNvPr id="2" name="Freeform 6">
            <a:hlinkClick r:id="rId11" action="ppaction://hlinksldjump"/>
            <a:extLst>
              <a:ext uri="{FF2B5EF4-FFF2-40B4-BE49-F238E27FC236}">
                <a16:creationId xmlns:a16="http://schemas.microsoft.com/office/drawing/2014/main" id="{DC167454-7614-CB1D-2FB0-E178E1F260FA}"/>
              </a:ext>
            </a:extLst>
          </p:cNvPr>
          <p:cNvSpPr/>
          <p:nvPr/>
        </p:nvSpPr>
        <p:spPr>
          <a:xfrm>
            <a:off x="10275785" y="5115291"/>
            <a:ext cx="1141192" cy="1329779"/>
          </a:xfrm>
          <a:custGeom>
            <a:avLst/>
            <a:gdLst/>
            <a:ahLst/>
            <a:cxnLst/>
            <a:rect l="l" t="t" r="r" b="b"/>
            <a:pathLst>
              <a:path w="3531247" h="4114800">
                <a:moveTo>
                  <a:pt x="0" y="0"/>
                </a:moveTo>
                <a:lnTo>
                  <a:pt x="3531247" y="0"/>
                </a:lnTo>
                <a:lnTo>
                  <a:pt x="35312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6BE89A3F-12CE-676B-C18B-A1BB395E1629}"/>
              </a:ext>
            </a:extLst>
          </p:cNvPr>
          <p:cNvSpPr txBox="1"/>
          <p:nvPr/>
        </p:nvSpPr>
        <p:spPr>
          <a:xfrm>
            <a:off x="2067018" y="1197328"/>
            <a:ext cx="8981982" cy="1481175"/>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Một chuyến tàu chở được 45 hành khách. Hỏi 225 hành khách thì cần bao nhiêu chuyến tàu?</a:t>
            </a:r>
          </a:p>
        </p:txBody>
      </p:sp>
      <p:sp>
        <p:nvSpPr>
          <p:cNvPr id="25" name="Freeform 13">
            <a:extLst>
              <a:ext uri="{FF2B5EF4-FFF2-40B4-BE49-F238E27FC236}">
                <a16:creationId xmlns:a16="http://schemas.microsoft.com/office/drawing/2014/main" id="{D112FAEB-0216-9F92-47DB-39D33D0B9F9B}"/>
              </a:ext>
            </a:extLst>
          </p:cNvPr>
          <p:cNvSpPr/>
          <p:nvPr/>
        </p:nvSpPr>
        <p:spPr>
          <a:xfrm>
            <a:off x="131665" y="1629858"/>
            <a:ext cx="2362200" cy="1874732"/>
          </a:xfrm>
          <a:custGeom>
            <a:avLst/>
            <a:gdLst/>
            <a:ahLst/>
            <a:cxnLst/>
            <a:rect l="l" t="t" r="r" b="b"/>
            <a:pathLst>
              <a:path w="4682560" h="4114800">
                <a:moveTo>
                  <a:pt x="0" y="0"/>
                </a:moveTo>
                <a:lnTo>
                  <a:pt x="4682560" y="0"/>
                </a:lnTo>
                <a:lnTo>
                  <a:pt x="468256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7" name="Picture 2" descr="Tick Sign PNGs for Free Download">
            <a:extLst>
              <a:ext uri="{FF2B5EF4-FFF2-40B4-BE49-F238E27FC236}">
                <a16:creationId xmlns:a16="http://schemas.microsoft.com/office/drawing/2014/main" id="{856461F9-791E-4220-A86E-47789AAD83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56107"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025987"/>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68879"/>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29</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30251F77-8953-4C75-837F-ACF6D18C9FCE}"/>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27</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54982768-D6E6-4133-AF2E-53D58A297504}"/>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28</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24FD56A8-62B9-4D92-BF20-FA665E92D745}"/>
              </a:ext>
            </a:extLst>
          </p:cNvPr>
          <p:cNvGrpSpPr/>
          <p:nvPr/>
        </p:nvGrpSpPr>
        <p:grpSpPr>
          <a:xfrm>
            <a:off x="6807485" y="4541625"/>
            <a:ext cx="3446910" cy="558902"/>
            <a:chOff x="6807485" y="4541625"/>
            <a:chExt cx="3446910" cy="558902"/>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30</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sp>
        <p:nvSpPr>
          <p:cNvPr id="2" name="Freeform 3">
            <a:hlinkClick r:id="rId11" action="ppaction://hlinksldjump"/>
            <a:extLst>
              <a:ext uri="{FF2B5EF4-FFF2-40B4-BE49-F238E27FC236}">
                <a16:creationId xmlns:a16="http://schemas.microsoft.com/office/drawing/2014/main" id="{5541CF93-4516-309A-BB3E-3A836B94F8AA}"/>
              </a:ext>
            </a:extLst>
          </p:cNvPr>
          <p:cNvSpPr/>
          <p:nvPr/>
        </p:nvSpPr>
        <p:spPr>
          <a:xfrm>
            <a:off x="9718446" y="5060349"/>
            <a:ext cx="1410797" cy="1552459"/>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86F41D-B0EC-AB92-1983-0617A87DAAA1}"/>
                  </a:ext>
                </a:extLst>
              </p:cNvPr>
              <p:cNvSpPr txBox="1"/>
              <p:nvPr/>
            </p:nvSpPr>
            <p:spPr>
              <a:xfrm>
                <a:off x="2667000" y="995503"/>
                <a:ext cx="7928843" cy="2175596"/>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quả</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560 </a:t>
                </a:r>
                <a14:m>
                  <m:oMath xmlns:m="http://schemas.openxmlformats.org/officeDocument/2006/math">
                    <m:r>
                      <a:rPr kumimoji="0" lang="en-US" sz="48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20 </a:t>
                </a:r>
                <a14:m>
                  <m:oMath xmlns:m="http://schemas.openxmlformats.org/officeDocument/2006/math">
                    <m:r>
                      <a:rPr kumimoji="0" lang="en-US" sz="48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2E86F41D-B0EC-AB92-1983-0617A87DAAA1}"/>
                  </a:ext>
                </a:extLst>
              </p:cNvPr>
              <p:cNvSpPr txBox="1">
                <a:spLocks noRot="1" noChangeAspect="1" noMove="1" noResize="1" noEditPoints="1" noAdjustHandles="1" noChangeArrowheads="1" noChangeShapeType="1" noTextEdit="1"/>
              </p:cNvSpPr>
              <p:nvPr/>
            </p:nvSpPr>
            <p:spPr>
              <a:xfrm>
                <a:off x="2667000" y="995503"/>
                <a:ext cx="7928843" cy="2175596"/>
              </a:xfrm>
              <a:prstGeom prst="rect">
                <a:avLst/>
              </a:prstGeom>
              <a:blipFill>
                <a:blip r:embed="rId14"/>
                <a:stretch>
                  <a:fillRect b="-14006"/>
                </a:stretch>
              </a:blipFill>
            </p:spPr>
            <p:txBody>
              <a:bodyPr/>
              <a:lstStyle/>
              <a:p>
                <a:r>
                  <a:rPr lang="en-GB">
                    <a:noFill/>
                  </a:rPr>
                  <a:t> </a:t>
                </a:r>
              </a:p>
            </p:txBody>
          </p:sp>
        </mc:Fallback>
      </mc:AlternateContent>
      <p:sp>
        <p:nvSpPr>
          <p:cNvPr id="6" name="Freeform 9">
            <a:extLst>
              <a:ext uri="{FF2B5EF4-FFF2-40B4-BE49-F238E27FC236}">
                <a16:creationId xmlns:a16="http://schemas.microsoft.com/office/drawing/2014/main" id="{13C0F01D-7255-AF52-DA89-389BA51B8CB0}"/>
              </a:ext>
            </a:extLst>
          </p:cNvPr>
          <p:cNvSpPr/>
          <p:nvPr/>
        </p:nvSpPr>
        <p:spPr>
          <a:xfrm>
            <a:off x="1003024" y="344846"/>
            <a:ext cx="2693323" cy="2743200"/>
          </a:xfrm>
          <a:custGeom>
            <a:avLst/>
            <a:gdLst/>
            <a:ahLst/>
            <a:cxnLst/>
            <a:rect l="l" t="t" r="r" b="b"/>
            <a:pathLst>
              <a:path w="4039985" h="4114800">
                <a:moveTo>
                  <a:pt x="0" y="0"/>
                </a:moveTo>
                <a:lnTo>
                  <a:pt x="4039986" y="0"/>
                </a:lnTo>
                <a:lnTo>
                  <a:pt x="403998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 descr="Tick Sign PNGs for Free Download">
            <a:extLst>
              <a:ext uri="{FF2B5EF4-FFF2-40B4-BE49-F238E27FC236}">
                <a16:creationId xmlns:a16="http://schemas.microsoft.com/office/drawing/2014/main" id="{C0A7A640-9789-4F70-BC79-B5D1B30AE0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49115"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07827"/>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4"/>
                                        </p:tgtEl>
                                        <p:attrNameLst>
                                          <p:attrName>style.opacity</p:attrName>
                                        </p:attrNameLst>
                                      </p:cBhvr>
                                      <p:to>
                                        <p:strVal val="0.5"/>
                                      </p:to>
                                    </p:set>
                                    <p:animEffect filter="image" prLst="opacity: 0.5">
                                      <p:cBhvr rctx="IE">
                                        <p:cTn id="25" dur="indefinite"/>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19" name="Picture 18">
            <a:extLst>
              <a:ext uri="{FF2B5EF4-FFF2-40B4-BE49-F238E27FC236}">
                <a16:creationId xmlns:a16="http://schemas.microsoft.com/office/drawing/2014/main" id="{AFB97F23-F001-6FE1-A9EF-AC69369C4B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487663" y="1652224"/>
            <a:ext cx="4065853" cy="5205776"/>
          </a:xfrm>
          <a:prstGeom prst="rect">
            <a:avLst/>
          </a:prstGeom>
        </p:spPr>
      </p:pic>
      <p:sp>
        <p:nvSpPr>
          <p:cNvPr id="35" name="Speech Bubble: Rectangle with Corners Rounded 34">
            <a:extLst>
              <a:ext uri="{FF2B5EF4-FFF2-40B4-BE49-F238E27FC236}">
                <a16:creationId xmlns:a16="http://schemas.microsoft.com/office/drawing/2014/main" id="{551A72A2-ED56-34AD-08D5-608D438E2B24}"/>
              </a:ext>
            </a:extLst>
          </p:cNvPr>
          <p:cNvSpPr/>
          <p:nvPr/>
        </p:nvSpPr>
        <p:spPr>
          <a:xfrm>
            <a:off x="2889185" y="285054"/>
            <a:ext cx="5262443" cy="2734340"/>
          </a:xfrm>
          <a:prstGeom prst="wedgeRoundRectCallout">
            <a:avLst>
              <a:gd name="adj1" fmla="val -56151"/>
              <a:gd name="adj2" fmla="val 31774"/>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Chú</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lạc</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đà</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của</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ta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khát</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nước</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rồi</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các</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em</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hãy</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giúp</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ta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tìm</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nước</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cho</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chú</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uống</a:t>
            </a:r>
            <a:r>
              <a:rPr lang="en-US" sz="3733" kern="0" dirty="0">
                <a:solidFill>
                  <a:srgbClr val="554D6B">
                    <a:lumMod val="50000"/>
                  </a:srgbClr>
                </a:solidFill>
                <a:latin typeface="Calibri" panose="020F0502020204030204" pitchFamily="34" charset="0"/>
                <a:cs typeface="Calibri" panose="020F0502020204030204" pitchFamily="34" charset="0"/>
                <a:sym typeface="Arial"/>
              </a:rPr>
              <a:t> </a:t>
            </a:r>
            <a:r>
              <a:rPr lang="en-US" sz="3733" kern="0" dirty="0" err="1">
                <a:solidFill>
                  <a:srgbClr val="554D6B">
                    <a:lumMod val="50000"/>
                  </a:srgbClr>
                </a:solidFill>
                <a:latin typeface="Calibri" panose="020F0502020204030204" pitchFamily="34" charset="0"/>
                <a:cs typeface="Calibri" panose="020F0502020204030204" pitchFamily="34" charset="0"/>
                <a:sym typeface="Arial"/>
              </a:rPr>
              <a:t>nhé</a:t>
            </a:r>
            <a:r>
              <a:rPr lang="en-US" sz="3733" kern="0" dirty="0">
                <a:solidFill>
                  <a:srgbClr val="554D6B">
                    <a:lumMod val="50000"/>
                  </a:srgbClr>
                </a:solidFill>
                <a:latin typeface="Calibri" panose="020F0502020204030204" pitchFamily="34" charset="0"/>
                <a:cs typeface="Calibri" panose="020F0502020204030204" pitchFamily="34" charset="0"/>
                <a:sym typeface="Arial"/>
              </a:rPr>
              <a:t>!</a:t>
            </a:r>
          </a:p>
        </p:txBody>
      </p:sp>
      <p:pic>
        <p:nvPicPr>
          <p:cNvPr id="37" name="Picture 36">
            <a:extLst>
              <a:ext uri="{FF2B5EF4-FFF2-40B4-BE49-F238E27FC236}">
                <a16:creationId xmlns:a16="http://schemas.microsoft.com/office/drawing/2014/main" id="{B3BA4948-FEF8-13FE-B0B8-29117F1403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Layer>
                </a14:imgProps>
              </a:ext>
            </a:extLst>
          </a:blip>
          <a:stretch>
            <a:fillRect/>
          </a:stretch>
        </p:blipFill>
        <p:spPr>
          <a:xfrm>
            <a:off x="7362676" y="2179675"/>
            <a:ext cx="4628872" cy="4976037"/>
          </a:xfrm>
          <a:prstGeom prst="rect">
            <a:avLst/>
          </a:prstGeom>
        </p:spPr>
      </p:pic>
      <p:pic>
        <p:nvPicPr>
          <p:cNvPr id="39" name="Picture 38">
            <a:extLst>
              <a:ext uri="{FF2B5EF4-FFF2-40B4-BE49-F238E27FC236}">
                <a16:creationId xmlns:a16="http://schemas.microsoft.com/office/drawing/2014/main" id="{BAB2773C-E6F2-54BF-42DA-45D2FAB0C09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00" b="57420" l="3569" r="33272">
                        <a14:foregroundMark x1="33180" y1="46880" x2="33180" y2="46880"/>
                        <a14:foregroundMark x1="33287" y1="45980" x2="33287" y2="45980"/>
                        <a14:foregroundMark x1="19535" y1="57420" x2="19535" y2="57420"/>
                      </a14:backgroundRemoval>
                    </a14:imgEffect>
                  </a14:imgLayer>
                </a14:imgProps>
              </a:ext>
            </a:extLst>
          </a:blip>
          <a:srcRect t="34729" r="64205" b="40465"/>
          <a:stretch/>
        </p:blipFill>
        <p:spPr>
          <a:xfrm>
            <a:off x="2374807" y="3985755"/>
            <a:ext cx="5130013" cy="2734340"/>
          </a:xfrm>
          <a:prstGeom prst="rect">
            <a:avLst/>
          </a:prstGeom>
        </p:spPr>
      </p:pic>
      <p:sp>
        <p:nvSpPr>
          <p:cNvPr id="40" name="TextBox 39">
            <a:extLst>
              <a:ext uri="{FF2B5EF4-FFF2-40B4-BE49-F238E27FC236}">
                <a16:creationId xmlns:a16="http://schemas.microsoft.com/office/drawing/2014/main" id="{C173ED64-0ABD-1ED0-0863-B437095050B9}"/>
              </a:ext>
            </a:extLst>
          </p:cNvPr>
          <p:cNvSpPr txBox="1"/>
          <p:nvPr/>
        </p:nvSpPr>
        <p:spPr>
          <a:xfrm rot="860984">
            <a:off x="6379014" y="3640130"/>
            <a:ext cx="494046" cy="995209"/>
          </a:xfrm>
          <a:prstGeom prst="rect">
            <a:avLst/>
          </a:prstGeom>
          <a:noFill/>
        </p:spPr>
        <p:txBody>
          <a:bodyPr wrap="none" rtlCol="0">
            <a:spAutoFit/>
          </a:bodyPr>
          <a:lstStyle/>
          <a:p>
            <a:pPr defTabSz="1219170">
              <a:buClr>
                <a:srgbClr val="000000"/>
              </a:buClr>
            </a:pPr>
            <a:r>
              <a:rPr lang="en-US" sz="5867" kern="0" dirty="0">
                <a:solidFill>
                  <a:srgbClr val="C00000"/>
                </a:solidFill>
                <a:latin typeface="#9Slide07 SVNZiclets" panose="02000603000000000000" pitchFamily="2" charset="0"/>
                <a:cs typeface="Arial"/>
                <a:sym typeface="Arial"/>
              </a:rPr>
              <a:t>/</a:t>
            </a:r>
          </a:p>
        </p:txBody>
      </p:sp>
      <p:sp>
        <p:nvSpPr>
          <p:cNvPr id="58" name="TextBox 57">
            <a:extLst>
              <a:ext uri="{FF2B5EF4-FFF2-40B4-BE49-F238E27FC236}">
                <a16:creationId xmlns:a16="http://schemas.microsoft.com/office/drawing/2014/main" id="{FFDB3951-4664-B5F5-1A22-DD50647A7B92}"/>
              </a:ext>
            </a:extLst>
          </p:cNvPr>
          <p:cNvSpPr txBox="1"/>
          <p:nvPr/>
        </p:nvSpPr>
        <p:spPr>
          <a:xfrm rot="20659776">
            <a:off x="5089316" y="3504686"/>
            <a:ext cx="494046" cy="995209"/>
          </a:xfrm>
          <a:prstGeom prst="rect">
            <a:avLst/>
          </a:prstGeom>
          <a:noFill/>
        </p:spPr>
        <p:txBody>
          <a:bodyPr wrap="none" rtlCol="0">
            <a:spAutoFit/>
          </a:bodyPr>
          <a:lstStyle/>
          <a:p>
            <a:pPr defTabSz="1219170">
              <a:buClr>
                <a:srgbClr val="000000"/>
              </a:buClr>
            </a:pPr>
            <a:r>
              <a:rPr lang="en-US" sz="5867" kern="0" dirty="0">
                <a:solidFill>
                  <a:srgbClr val="C00000"/>
                </a:solidFill>
                <a:latin typeface="#9Slide07 SVNZiclets" panose="02000603000000000000" pitchFamily="2" charset="0"/>
                <a:cs typeface="Arial"/>
                <a:sym typeface="Arial"/>
              </a:rPr>
              <a:t>/</a:t>
            </a:r>
          </a:p>
        </p:txBody>
      </p:sp>
      <p:sp>
        <p:nvSpPr>
          <p:cNvPr id="59" name="TextBox 58">
            <a:extLst>
              <a:ext uri="{FF2B5EF4-FFF2-40B4-BE49-F238E27FC236}">
                <a16:creationId xmlns:a16="http://schemas.microsoft.com/office/drawing/2014/main" id="{29BE18F2-1994-5E3F-C71D-9CC13BB7FE07}"/>
              </a:ext>
            </a:extLst>
          </p:cNvPr>
          <p:cNvSpPr txBox="1"/>
          <p:nvPr/>
        </p:nvSpPr>
        <p:spPr>
          <a:xfrm rot="18791649">
            <a:off x="3739062" y="3628086"/>
            <a:ext cx="494046" cy="995209"/>
          </a:xfrm>
          <a:prstGeom prst="rect">
            <a:avLst/>
          </a:prstGeom>
          <a:noFill/>
        </p:spPr>
        <p:txBody>
          <a:bodyPr wrap="none" rtlCol="0">
            <a:spAutoFit/>
          </a:bodyPr>
          <a:lstStyle/>
          <a:p>
            <a:pPr defTabSz="1219170">
              <a:buClr>
                <a:srgbClr val="000000"/>
              </a:buClr>
            </a:pPr>
            <a:r>
              <a:rPr lang="en-US" sz="5867" kern="0" dirty="0">
                <a:solidFill>
                  <a:srgbClr val="C00000"/>
                </a:solidFill>
                <a:latin typeface="#9Slide07 SVNZiclets" panose="02000603000000000000" pitchFamily="2" charset="0"/>
                <a:cs typeface="Arial"/>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6" presetClass="emph" presetSubtype="0" repeatCount="indefinite" fill="hold" grpId="0" nodeType="withEffect">
                                  <p:stCondLst>
                                    <p:cond delay="0"/>
                                  </p:stCondLst>
                                  <p:childTnLst>
                                    <p:animEffect transition="out" filter="fade">
                                      <p:cBhvr>
                                        <p:cTn id="9" dur="1000" tmFilter="0, 0; .2, .5; .8, .5; 1, 0"/>
                                        <p:tgtEl>
                                          <p:spTgt spid="59"/>
                                        </p:tgtEl>
                                      </p:cBhvr>
                                    </p:animEffect>
                                    <p:animScale>
                                      <p:cBhvr>
                                        <p:cTn id="10" dur="500" autoRev="1" fill="hold"/>
                                        <p:tgtEl>
                                          <p:spTgt spid="59"/>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1000" tmFilter="0, 0; .2, .5; .8, .5; 1, 0"/>
                                        <p:tgtEl>
                                          <p:spTgt spid="58"/>
                                        </p:tgtEl>
                                      </p:cBhvr>
                                    </p:animEffect>
                                    <p:animScale>
                                      <p:cBhvr>
                                        <p:cTn id="13" dur="500" autoRev="1" fill="hold"/>
                                        <p:tgtEl>
                                          <p:spTgt spid="58"/>
                                        </p:tgtEl>
                                      </p:cBhvr>
                                      <p:by x="105000" y="105000"/>
                                    </p:animScale>
                                  </p:childTnLst>
                                </p:cTn>
                              </p:par>
                              <p:par>
                                <p:cTn id="14" presetID="26" presetClass="emph" presetSubtype="0" repeatCount="indefinite" fill="hold" grpId="0" nodeType="withEffect">
                                  <p:stCondLst>
                                    <p:cond delay="0"/>
                                  </p:stCondLst>
                                  <p:childTnLst>
                                    <p:animEffect transition="out" filter="fade">
                                      <p:cBhvr>
                                        <p:cTn id="15" dur="1000" tmFilter="0, 0; .2, .5; .8, .5; 1, 0"/>
                                        <p:tgtEl>
                                          <p:spTgt spid="40"/>
                                        </p:tgtEl>
                                      </p:cBhvr>
                                    </p:animEffect>
                                    <p:animScale>
                                      <p:cBhvr>
                                        <p:cTn id="16" dur="50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p:bldP spid="58" grpId="0"/>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68879"/>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7</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01FFB8BC-03E7-48F2-98AE-E40896B05F8D}"/>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5</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DE710882-CB1E-482F-9D73-BCE8C1BF104C}"/>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6</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FBE59861-179D-4130-AC9D-714C6ED35255}"/>
              </a:ext>
            </a:extLst>
          </p:cNvPr>
          <p:cNvGrpSpPr/>
          <p:nvPr/>
        </p:nvGrpSpPr>
        <p:grpSpPr>
          <a:xfrm>
            <a:off x="6807485" y="4541625"/>
            <a:ext cx="3446910" cy="558902"/>
            <a:chOff x="6807485" y="4541625"/>
            <a:chExt cx="3446910" cy="558902"/>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8</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sp>
        <p:nvSpPr>
          <p:cNvPr id="2" name="Freeform 4">
            <a:hlinkClick r:id="rId11" action="ppaction://hlinksldjump"/>
            <a:extLst>
              <a:ext uri="{FF2B5EF4-FFF2-40B4-BE49-F238E27FC236}">
                <a16:creationId xmlns:a16="http://schemas.microsoft.com/office/drawing/2014/main" id="{7EE9B040-901E-1C5F-6611-769BCF87AC3D}"/>
              </a:ext>
            </a:extLst>
          </p:cNvPr>
          <p:cNvSpPr/>
          <p:nvPr/>
        </p:nvSpPr>
        <p:spPr>
          <a:xfrm>
            <a:off x="9906000" y="5210131"/>
            <a:ext cx="1193573" cy="1229336"/>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1065098-9827-7A6B-375F-B3D12401107D}"/>
                  </a:ext>
                </a:extLst>
              </p:cNvPr>
              <p:cNvSpPr txBox="1"/>
              <p:nvPr/>
            </p:nvSpPr>
            <p:spPr>
              <a:xfrm>
                <a:off x="3200400" y="1205495"/>
                <a:ext cx="8229600" cy="2002023"/>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quả</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160 </a:t>
                </a:r>
                <a14:m>
                  <m:oMath xmlns:m="http://schemas.openxmlformats.org/officeDocument/2006/math">
                    <m:r>
                      <a:rPr kumimoji="0" lang="en-US" sz="44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 </a:t>
                </a:r>
                <a14:m>
                  <m:oMath xmlns:m="http://schemas.openxmlformats.org/officeDocument/2006/math">
                    <m:r>
                      <a:rPr kumimoji="0" lang="en-US" sz="44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14:m>
                  <m:oMath xmlns:m="http://schemas.openxmlformats.org/officeDocument/2006/math">
                    <m:r>
                      <a:rPr kumimoji="0" lang="en-US" sz="44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C1065098-9827-7A6B-375F-B3D12401107D}"/>
                  </a:ext>
                </a:extLst>
              </p:cNvPr>
              <p:cNvSpPr txBox="1">
                <a:spLocks noRot="1" noChangeAspect="1" noMove="1" noResize="1" noEditPoints="1" noAdjustHandles="1" noChangeArrowheads="1" noChangeShapeType="1" noTextEdit="1"/>
              </p:cNvSpPr>
              <p:nvPr/>
            </p:nvSpPr>
            <p:spPr>
              <a:xfrm>
                <a:off x="3200400" y="1205495"/>
                <a:ext cx="8229600" cy="2002023"/>
              </a:xfrm>
              <a:prstGeom prst="rect">
                <a:avLst/>
              </a:prstGeom>
              <a:blipFill>
                <a:blip r:embed="rId14"/>
                <a:stretch>
                  <a:fillRect b="-14024"/>
                </a:stretch>
              </a:blipFill>
            </p:spPr>
            <p:txBody>
              <a:bodyPr/>
              <a:lstStyle/>
              <a:p>
                <a:r>
                  <a:rPr lang="en-GB">
                    <a:noFill/>
                  </a:rPr>
                  <a:t> </a:t>
                </a:r>
              </a:p>
            </p:txBody>
          </p:sp>
        </mc:Fallback>
      </mc:AlternateContent>
      <p:sp>
        <p:nvSpPr>
          <p:cNvPr id="6" name="Freeform 7">
            <a:extLst>
              <a:ext uri="{FF2B5EF4-FFF2-40B4-BE49-F238E27FC236}">
                <a16:creationId xmlns:a16="http://schemas.microsoft.com/office/drawing/2014/main" id="{A181E32A-94B8-3853-1661-6D5F2AC156F3}"/>
              </a:ext>
            </a:extLst>
          </p:cNvPr>
          <p:cNvSpPr/>
          <p:nvPr/>
        </p:nvSpPr>
        <p:spPr>
          <a:xfrm>
            <a:off x="565768" y="638694"/>
            <a:ext cx="3575261" cy="27432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 descr="Tick Sign PNGs for Free Download">
            <a:extLst>
              <a:ext uri="{FF2B5EF4-FFF2-40B4-BE49-F238E27FC236}">
                <a16:creationId xmlns:a16="http://schemas.microsoft.com/office/drawing/2014/main" id="{79FCF8A7-0EBF-4849-BC5D-32A5614975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56107"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123846"/>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8"/>
                                        </p:tgtEl>
                                        <p:attrNameLst>
                                          <p:attrName>style.opacity</p:attrName>
                                        </p:attrNameLst>
                                      </p:cBhvr>
                                      <p:to>
                                        <p:strVal val="0.5"/>
                                      </p:to>
                                    </p:set>
                                    <p:animEffect filter="image" prLst="opacity: 0.5">
                                      <p:cBhvr rctx="IE">
                                        <p:cTn id="19" dur="indefinite"/>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9"/>
                                        </p:tgtEl>
                                        <p:attrNameLst>
                                          <p:attrName>style.opacity</p:attrName>
                                        </p:attrNameLst>
                                      </p:cBhvr>
                                      <p:to>
                                        <p:strVal val="0.5"/>
                                      </p:to>
                                    </p:set>
                                    <p:animEffect filter="image" prLst="opacity: 0.5">
                                      <p:cBhvr rctx="IE">
                                        <p:cTn id="25" dur="indefinite"/>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4"/>
                                        </p:tgtEl>
                                        <p:attrNameLst>
                                          <p:attrName>style.opacity</p:attrName>
                                        </p:attrNameLst>
                                      </p:cBhvr>
                                      <p:to>
                                        <p:strVal val="0.5"/>
                                      </p:to>
                                    </p:set>
                                    <p:animEffect filter="image" prLst="opacity: 0.5">
                                      <p:cBhvr rctx="IE">
                                        <p:cTn id="31" dur="indefinite"/>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8"/>
            <a:ext cx="3446910" cy="553138"/>
            <a:chOff x="2133600" y="7269638"/>
            <a:chExt cx="6344569" cy="82970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86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32</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CA1FF032-9745-44CF-ACBB-8190C54C1BB5}"/>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31</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5B2EEBF2-9EFF-4FCE-B3AB-F17023BF0D53}"/>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33</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ADCA3721-63D2-4D8C-9DC3-D209C0BC4E7E}"/>
              </a:ext>
            </a:extLst>
          </p:cNvPr>
          <p:cNvGrpSpPr/>
          <p:nvPr/>
        </p:nvGrpSpPr>
        <p:grpSpPr>
          <a:xfrm>
            <a:off x="6807485" y="4541625"/>
            <a:ext cx="3446910" cy="570957"/>
            <a:chOff x="6807485" y="4541625"/>
            <a:chExt cx="3446910" cy="570957"/>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34</a:t>
              </a:r>
            </a:p>
          </p:txBody>
        </p:sp>
      </p:grpSp>
      <p:sp>
        <p:nvSpPr>
          <p:cNvPr id="2" name="Freeform 5">
            <a:hlinkClick r:id="rId11" action="ppaction://hlinksldjump"/>
            <a:extLst>
              <a:ext uri="{FF2B5EF4-FFF2-40B4-BE49-F238E27FC236}">
                <a16:creationId xmlns:a16="http://schemas.microsoft.com/office/drawing/2014/main" id="{6531DA07-9FBD-496B-692E-845EA67C4616}"/>
              </a:ext>
            </a:extLst>
          </p:cNvPr>
          <p:cNvSpPr/>
          <p:nvPr/>
        </p:nvSpPr>
        <p:spPr>
          <a:xfrm>
            <a:off x="10133258" y="4926910"/>
            <a:ext cx="1293553" cy="1581009"/>
          </a:xfrm>
          <a:custGeom>
            <a:avLst/>
            <a:gdLst/>
            <a:ahLst/>
            <a:cxnLst/>
            <a:rect l="l" t="t" r="r" b="b"/>
            <a:pathLst>
              <a:path w="3366655" h="4114800">
                <a:moveTo>
                  <a:pt x="0" y="0"/>
                </a:moveTo>
                <a:lnTo>
                  <a:pt x="3366654" y="0"/>
                </a:lnTo>
                <a:lnTo>
                  <a:pt x="336665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6E0B4B-C09A-6342-1B96-146105F3E3BB}"/>
                  </a:ext>
                </a:extLst>
              </p:cNvPr>
              <p:cNvSpPr txBox="1"/>
              <p:nvPr/>
            </p:nvSpPr>
            <p:spPr>
              <a:xfrm>
                <a:off x="3200400" y="1205495"/>
                <a:ext cx="8077200" cy="2175596"/>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quả</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782 </a:t>
                </a:r>
                <a14:m>
                  <m:oMath xmlns:m="http://schemas.openxmlformats.org/officeDocument/2006/math">
                    <m:r>
                      <a:rPr kumimoji="0" lang="en-US" sz="48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23 </a:t>
                </a:r>
                <a14:m>
                  <m:oMath xmlns:m="http://schemas.openxmlformats.org/officeDocument/2006/math">
                    <m:r>
                      <a:rPr kumimoji="0" lang="en-US" sz="48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8A6E0B4B-C09A-6342-1B96-146105F3E3BB}"/>
                  </a:ext>
                </a:extLst>
              </p:cNvPr>
              <p:cNvSpPr txBox="1">
                <a:spLocks noRot="1" noChangeAspect="1" noMove="1" noResize="1" noEditPoints="1" noAdjustHandles="1" noChangeArrowheads="1" noChangeShapeType="1" noTextEdit="1"/>
              </p:cNvSpPr>
              <p:nvPr/>
            </p:nvSpPr>
            <p:spPr>
              <a:xfrm>
                <a:off x="3200400" y="1205495"/>
                <a:ext cx="8077200" cy="2175596"/>
              </a:xfrm>
              <a:prstGeom prst="rect">
                <a:avLst/>
              </a:prstGeom>
              <a:blipFill>
                <a:blip r:embed="rId14"/>
                <a:stretch>
                  <a:fillRect b="-14006"/>
                </a:stretch>
              </a:blipFill>
            </p:spPr>
            <p:txBody>
              <a:bodyPr/>
              <a:lstStyle/>
              <a:p>
                <a:r>
                  <a:rPr lang="en-GB">
                    <a:noFill/>
                  </a:rPr>
                  <a:t> </a:t>
                </a:r>
              </a:p>
            </p:txBody>
          </p:sp>
        </mc:Fallback>
      </mc:AlternateContent>
      <p:sp>
        <p:nvSpPr>
          <p:cNvPr id="6" name="Freeform 12">
            <a:extLst>
              <a:ext uri="{FF2B5EF4-FFF2-40B4-BE49-F238E27FC236}">
                <a16:creationId xmlns:a16="http://schemas.microsoft.com/office/drawing/2014/main" id="{5E8D97F1-CD6D-98E0-2ED5-E67A01851826}"/>
              </a:ext>
            </a:extLst>
          </p:cNvPr>
          <p:cNvSpPr/>
          <p:nvPr/>
        </p:nvSpPr>
        <p:spPr>
          <a:xfrm>
            <a:off x="672025" y="428163"/>
            <a:ext cx="2949677" cy="2743200"/>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p>
        </p:txBody>
      </p:sp>
      <p:pic>
        <p:nvPicPr>
          <p:cNvPr id="26" name="Picture 2" descr="Tick Sign PNGs for Free Download">
            <a:extLst>
              <a:ext uri="{FF2B5EF4-FFF2-40B4-BE49-F238E27FC236}">
                <a16:creationId xmlns:a16="http://schemas.microsoft.com/office/drawing/2014/main" id="{3E647687-3756-45B3-9C8E-E5B260B5AF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34782" y="4566336"/>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30862"/>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4"/>
                                        </p:tgtEl>
                                        <p:attrNameLst>
                                          <p:attrName>style.opacity</p:attrName>
                                        </p:attrNameLst>
                                      </p:cBhvr>
                                      <p:to>
                                        <p:strVal val="0.5"/>
                                      </p:to>
                                    </p:set>
                                    <p:animEffect filter="image" prLst="opacity: 0.5">
                                      <p:cBhvr rctx="IE">
                                        <p:cTn id="31" dur="indefinite"/>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24359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5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Qua bài học hôm nay, em học thêm được điều gì?</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664136"/>
            <a:ext cx="11785009" cy="6002433"/>
          </a:xfrm>
          <a:prstGeom prst="roundRect">
            <a:avLst/>
          </a:prstGeom>
          <a:solidFill>
            <a:schemeClr val="accent2"/>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5" name="Picture 44">
            <a:extLst>
              <a:ext uri="{FF2B5EF4-FFF2-40B4-BE49-F238E27FC236}">
                <a16:creationId xmlns:a16="http://schemas.microsoft.com/office/drawing/2014/main" id="{50B4FED2-7FA3-234B-CD64-B5277B932E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121694" y="1992884"/>
            <a:ext cx="3604331" cy="4614859"/>
          </a:xfrm>
          <a:prstGeom prst="rect">
            <a:avLst/>
          </a:prstGeom>
        </p:spPr>
      </p:pic>
      <p:sp>
        <p:nvSpPr>
          <p:cNvPr id="46" name="Speech Bubble: Rectangle with Corners Rounded 45">
            <a:extLst>
              <a:ext uri="{FF2B5EF4-FFF2-40B4-BE49-F238E27FC236}">
                <a16:creationId xmlns:a16="http://schemas.microsoft.com/office/drawing/2014/main" id="{AE7DB9B0-E1DE-A2A3-0263-4CD8C9F637EA}"/>
              </a:ext>
            </a:extLst>
          </p:cNvPr>
          <p:cNvSpPr/>
          <p:nvPr/>
        </p:nvSpPr>
        <p:spPr>
          <a:xfrm>
            <a:off x="3518747" y="907914"/>
            <a:ext cx="5534818" cy="1628809"/>
          </a:xfrm>
          <a:prstGeom prst="wedgeRoundRectCallout">
            <a:avLst>
              <a:gd name="adj1" fmla="val -70115"/>
              <a:gd name="adj2" fmla="val 30346"/>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Khi chia </a:t>
            </a:r>
            <a:r>
              <a:rPr kumimoji="0" lang="en-US" sz="3600" b="1" i="0" u="none" strike="noStrike" kern="0" cap="none" spc="0" normalizeH="0" baseline="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một</a:t>
            </a:r>
            <a:r>
              <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số</a:t>
            </a:r>
            <a:r>
              <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cho</a:t>
            </a:r>
            <a:r>
              <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tích</a:t>
            </a:r>
            <a:r>
              <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 ta </a:t>
            </a:r>
            <a:r>
              <a:rPr kumimoji="0" lang="en-US" sz="3600" b="1" i="0" u="none" strike="noStrike" kern="0" cap="none" spc="0" normalizeH="0" baseline="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có</a:t>
            </a:r>
            <a:r>
              <a:rPr kumimoji="0" lang="en-US" sz="3600" b="1" i="0" u="none" strike="noStrike" kern="0" cap="none" spc="0" normalizeH="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thể</a:t>
            </a:r>
            <a:r>
              <a:rPr kumimoji="0" lang="en-US" sz="3600" b="1" i="0" u="none" strike="noStrike" kern="0" cap="none" spc="0" normalizeH="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làm</a:t>
            </a:r>
            <a:r>
              <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theo</a:t>
            </a:r>
            <a:r>
              <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 2 </a:t>
            </a:r>
            <a:r>
              <a:rPr kumimoji="0" lang="en-US" sz="3600" b="1" i="0" u="none" strike="noStrike" kern="0" cap="none" spc="0" normalizeH="0" baseline="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cách</a:t>
            </a:r>
            <a:endPar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EEC62DD8-AF10-2EF0-E816-85B52A4A3A51}"/>
              </a:ext>
            </a:extLst>
          </p:cNvPr>
          <p:cNvSpPr/>
          <p:nvPr/>
        </p:nvSpPr>
        <p:spPr>
          <a:xfrm>
            <a:off x="3342967" y="2821858"/>
            <a:ext cx="8495071" cy="351994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sym typeface="Arial"/>
              </a:rPr>
              <a:t>Cách 1:</a:t>
            </a:r>
            <a:r>
              <a:rPr kumimoji="0" lang="vi-VN"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Tính kết quả của tích trước sau đó lấy số chia cho tích. </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600" b="1" i="0" u="none" strike="noStrike" kern="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sym typeface="Arial"/>
              </a:rPr>
              <a:t>Cách 2</a:t>
            </a:r>
            <a:r>
              <a:rPr kumimoji="0" lang="vi-VN"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Lấy số chia cho thừa số thứ nhất sau đó lấy kết quả chia cho thừa số thứ hai hoặc lấy số chia cho thừa số thứ hai sau đó lấy kết quả chia cho thừa số thứ nhất.</a:t>
            </a:r>
          </a:p>
        </p:txBody>
      </p:sp>
    </p:spTree>
    <p:extLst>
      <p:ext uri="{BB962C8B-B14F-4D97-AF65-F5344CB8AC3E}">
        <p14:creationId xmlns:p14="http://schemas.microsoft.com/office/powerpoint/2010/main" val="2350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224280" y="1589692"/>
            <a:ext cx="9743440" cy="14738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Tx/>
              <a:buNone/>
              <a:tabLst/>
              <a:defRPr/>
            </a:pPr>
            <a:r>
              <a:rPr kumimoji="0" lang="vi-VN" sz="3200" b="1"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Khi thực hiện phép chia một số cho số có hai chữ số, em nhắn bạn cần lưu ý những gì?</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9854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507249" y="1926055"/>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5832" y="1926055"/>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879562" y="1895750"/>
            <a:ext cx="2295940" cy="13181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Ôn </a:t>
            </a:r>
            <a:r>
              <a:rPr kumimoji="0" lang="en-US" sz="28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endPar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762026" y="1868699"/>
            <a:ext cx="2566534" cy="13181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8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vi-VN"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V</a:t>
            </a:r>
            <a:r>
              <a:rPr kumimoji="0" lang="en-US"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BT</a:t>
            </a:r>
            <a:endParaRPr kumimoji="0" lang="en-VN"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615060" y="3151954"/>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534310" y="3099645"/>
            <a:ext cx="932769" cy="932769"/>
          </a:xfrm>
          <a:prstGeom prst="rect">
            <a:avLst/>
          </a:prstGeom>
        </p:spPr>
      </p:pic>
      <p:grpSp>
        <p:nvGrpSpPr>
          <p:cNvPr id="18" name="Google Shape;2813;p56">
            <a:extLst>
              <a:ext uri="{FF2B5EF4-FFF2-40B4-BE49-F238E27FC236}">
                <a16:creationId xmlns:a16="http://schemas.microsoft.com/office/drawing/2014/main" id="{810F42FC-79D7-1029-E0CC-F4A535131F09}"/>
              </a:ext>
            </a:extLst>
          </p:cNvPr>
          <p:cNvGrpSpPr/>
          <p:nvPr/>
        </p:nvGrpSpPr>
        <p:grpSpPr>
          <a:xfrm>
            <a:off x="3967889" y="4156573"/>
            <a:ext cx="4235260"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804F7702-D1B0-B25E-1A8A-E1071C143D6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3B4E7149-D0C7-C536-53AE-2DFEDC964FBA}"/>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816;p56">
                <a:extLst>
                  <a:ext uri="{FF2B5EF4-FFF2-40B4-BE49-F238E27FC236}">
                    <a16:creationId xmlns:a16="http://schemas.microsoft.com/office/drawing/2014/main" id="{3F4BA2A6-8B1D-9106-892B-21D67F2AD90F}"/>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817;p56">
                <a:extLst>
                  <a:ext uri="{FF2B5EF4-FFF2-40B4-BE49-F238E27FC236}">
                    <a16:creationId xmlns:a16="http://schemas.microsoft.com/office/drawing/2014/main" id="{F2E92673-6BAF-8323-8381-8865534F31BD}"/>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 name="Google Shape;2818;p56">
              <a:extLst>
                <a:ext uri="{FF2B5EF4-FFF2-40B4-BE49-F238E27FC236}">
                  <a16:creationId xmlns:a16="http://schemas.microsoft.com/office/drawing/2014/main" id="{4C28A039-D48D-1F88-169D-E765A1A8535C}"/>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4" name="Picture 23">
            <a:extLst>
              <a:ext uri="{FF2B5EF4-FFF2-40B4-BE49-F238E27FC236}">
                <a16:creationId xmlns:a16="http://schemas.microsoft.com/office/drawing/2014/main" id="{834261B0-F262-5A22-90B1-12810B928848}"/>
              </a:ext>
            </a:extLst>
          </p:cNvPr>
          <p:cNvPicPr>
            <a:picLocks noChangeAspect="1"/>
          </p:cNvPicPr>
          <p:nvPr/>
        </p:nvPicPr>
        <p:blipFill>
          <a:blip r:embed="rId4"/>
          <a:stretch>
            <a:fillRect/>
          </a:stretch>
        </p:blipFill>
        <p:spPr>
          <a:xfrm>
            <a:off x="5657136" y="5533944"/>
            <a:ext cx="932769" cy="932769"/>
          </a:xfrm>
          <a:prstGeom prst="rect">
            <a:avLst/>
          </a:prstGeom>
        </p:spPr>
      </p:pic>
      <p:sp>
        <p:nvSpPr>
          <p:cNvPr id="32" name="TextBox 31">
            <a:extLst>
              <a:ext uri="{FF2B5EF4-FFF2-40B4-BE49-F238E27FC236}">
                <a16:creationId xmlns:a16="http://schemas.microsoft.com/office/drawing/2014/main" id="{254A39B7-C5AA-6AB1-02D0-AEC7B9815E74}"/>
              </a:ext>
            </a:extLst>
          </p:cNvPr>
          <p:cNvSpPr txBox="1"/>
          <p:nvPr/>
        </p:nvSpPr>
        <p:spPr>
          <a:xfrm>
            <a:off x="4351415" y="4201250"/>
            <a:ext cx="3386327" cy="12354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Đọc và chuẩn bị trước</a:t>
            </a:r>
            <a:endParaRPr kumimoji="0" lang="en-US" sz="28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Arial"/>
                <a:sym typeface="Arial"/>
              </a:rPr>
              <a:t>Bài 47: Ước lượng tính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 name="Google Shape;1396;p73">
            <a:extLst>
              <a:ext uri="{FF2B5EF4-FFF2-40B4-BE49-F238E27FC236}">
                <a16:creationId xmlns:a16="http://schemas.microsoft.com/office/drawing/2014/main" id="{316BF1E5-90F3-68EB-1A72-672936537D92}"/>
              </a:ext>
            </a:extLst>
          </p:cNvPr>
          <p:cNvPicPr preferRelativeResize="0"/>
          <p:nvPr/>
        </p:nvPicPr>
        <p:blipFill>
          <a:blip r:embed="rId3">
            <a:alphaModFix/>
          </a:blip>
          <a:stretch>
            <a:fillRect/>
          </a:stretch>
        </p:blipFill>
        <p:spPr>
          <a:xfrm flipH="1">
            <a:off x="9377171" y="4650051"/>
            <a:ext cx="714093" cy="753600"/>
          </a:xfrm>
          <a:prstGeom prst="rect">
            <a:avLst/>
          </a:prstGeom>
          <a:noFill/>
          <a:ln>
            <a:noFill/>
          </a:ln>
        </p:spPr>
      </p:pic>
      <p:pic>
        <p:nvPicPr>
          <p:cNvPr id="10" name="Google Shape;1397;p73">
            <a:extLst>
              <a:ext uri="{FF2B5EF4-FFF2-40B4-BE49-F238E27FC236}">
                <a16:creationId xmlns:a16="http://schemas.microsoft.com/office/drawing/2014/main" id="{1BB34395-A1D6-8C1B-835E-99DEE5CD5ED8}"/>
              </a:ext>
            </a:extLst>
          </p:cNvPr>
          <p:cNvPicPr preferRelativeResize="0"/>
          <p:nvPr/>
        </p:nvPicPr>
        <p:blipFill>
          <a:blip r:embed="rId4">
            <a:alphaModFix/>
          </a:blip>
          <a:stretch>
            <a:fillRect/>
          </a:stretch>
        </p:blipFill>
        <p:spPr>
          <a:xfrm>
            <a:off x="3201660" y="4296253"/>
            <a:ext cx="538237" cy="1224784"/>
          </a:xfrm>
          <a:prstGeom prst="rect">
            <a:avLst/>
          </a:prstGeom>
          <a:noFill/>
          <a:ln>
            <a:noFill/>
          </a:ln>
        </p:spPr>
      </p:pic>
      <p:pic>
        <p:nvPicPr>
          <p:cNvPr id="11" name="Google Shape;1398;p73">
            <a:extLst>
              <a:ext uri="{FF2B5EF4-FFF2-40B4-BE49-F238E27FC236}">
                <a16:creationId xmlns:a16="http://schemas.microsoft.com/office/drawing/2014/main" id="{3092F167-5948-75BA-07CF-2449AC6CE4D4}"/>
              </a:ext>
            </a:extLst>
          </p:cNvPr>
          <p:cNvPicPr preferRelativeResize="0"/>
          <p:nvPr/>
        </p:nvPicPr>
        <p:blipFill>
          <a:blip r:embed="rId5">
            <a:alphaModFix/>
          </a:blip>
          <a:stretch>
            <a:fillRect/>
          </a:stretch>
        </p:blipFill>
        <p:spPr>
          <a:xfrm>
            <a:off x="8923001" y="4326270"/>
            <a:ext cx="525689" cy="1164753"/>
          </a:xfrm>
          <a:prstGeom prst="rect">
            <a:avLst/>
          </a:prstGeom>
          <a:noFill/>
          <a:ln>
            <a:noFill/>
          </a:ln>
        </p:spPr>
      </p:pic>
      <p:pic>
        <p:nvPicPr>
          <p:cNvPr id="12" name="Picture 11">
            <a:extLst>
              <a:ext uri="{FF2B5EF4-FFF2-40B4-BE49-F238E27FC236}">
                <a16:creationId xmlns:a16="http://schemas.microsoft.com/office/drawing/2014/main" id="{8F071C57-3BFA-EDAB-AB6B-F950256F55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06" b="94317" l="4845" r="91624">
                        <a14:foregroundMark x1="9711" y1="60747" x2="6740" y2="44936"/>
                        <a14:foregroundMark x1="5125" y1="46922" x2="6955" y2="35457"/>
                        <a14:foregroundMark x1="6955" y1="35457" x2="4845" y2="29872"/>
                        <a14:foregroundMark x1="72179" y1="9872" x2="78122" y2="8633"/>
                        <a14:foregroundMark x1="91645" y1="11367" x2="91645" y2="14808"/>
                        <a14:foregroundMark x1="55685" y1="94317" x2="63243" y2="90855"/>
                        <a14:foregroundMark x1="44315" y1="12586" x2="50818" y2="12586"/>
                        <a14:foregroundMark x1="25129" y1="6175" x2="37016" y2="9145"/>
                        <a14:foregroundMark x1="29177" y1="4936" x2="30814" y2="4700"/>
                        <a14:foregroundMark x1="25668" y1="5428" x2="25668" y2="5192"/>
                        <a14:foregroundMark x1="25668" y1="4936" x2="25668" y2="4936"/>
                        <a14:foregroundMark x1="27821" y1="4189" x2="27821" y2="4189"/>
                        <a14:foregroundMark x1="27283" y1="3206" x2="27024" y2="4189"/>
                      </a14:backgroundRemoval>
                    </a14:imgEffect>
                  </a14:imgLayer>
                </a14:imgProps>
              </a:ext>
            </a:extLst>
          </a:blip>
          <a:stretch>
            <a:fillRect/>
          </a:stretch>
        </p:blipFill>
        <p:spPr>
          <a:xfrm>
            <a:off x="4868869" y="3957207"/>
            <a:ext cx="2771967" cy="3035195"/>
          </a:xfrm>
          <a:prstGeom prst="rect">
            <a:avLst/>
          </a:prstGeom>
        </p:spPr>
      </p:pic>
      <p:pic>
        <p:nvPicPr>
          <p:cNvPr id="13" name="Picture 12">
            <a:extLst>
              <a:ext uri="{FF2B5EF4-FFF2-40B4-BE49-F238E27FC236}">
                <a16:creationId xmlns:a16="http://schemas.microsoft.com/office/drawing/2014/main" id="{F6B23B89-A8A8-ABEE-41DA-A338B2194C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6630527" y="4296254"/>
            <a:ext cx="2126216" cy="2722332"/>
          </a:xfrm>
          <a:prstGeom prst="rect">
            <a:avLst/>
          </a:prstGeom>
        </p:spPr>
      </p:pic>
      <p:pic>
        <p:nvPicPr>
          <p:cNvPr id="4" name="Picture 3">
            <a:extLst>
              <a:ext uri="{FF2B5EF4-FFF2-40B4-BE49-F238E27FC236}">
                <a16:creationId xmlns:a16="http://schemas.microsoft.com/office/drawing/2014/main" id="{F33A2DB0-4767-71D4-7DAB-07E928906F83}"/>
              </a:ext>
            </a:extLst>
          </p:cNvPr>
          <p:cNvPicPr>
            <a:picLocks noChangeAspect="1"/>
          </p:cNvPicPr>
          <p:nvPr/>
        </p:nvPicPr>
        <p:blipFill>
          <a:blip r:embed="rId10"/>
          <a:stretch>
            <a:fillRect/>
          </a:stretch>
        </p:blipFill>
        <p:spPr>
          <a:xfrm>
            <a:off x="3094881" y="815596"/>
            <a:ext cx="8364437" cy="2883658"/>
          </a:xfrm>
          <a:prstGeom prst="rect">
            <a:avLst/>
          </a:prstGeom>
        </p:spPr>
      </p:pic>
    </p:spTree>
    <p:extLst>
      <p:ext uri="{BB962C8B-B14F-4D97-AF65-F5344CB8AC3E}">
        <p14:creationId xmlns:p14="http://schemas.microsoft.com/office/powerpoint/2010/main" val="328266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507249" y="1926055"/>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5832" y="1926055"/>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930637" y="2092863"/>
            <a:ext cx="2295940" cy="1133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Ôn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tập</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kiến</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thức</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endPar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2725" y="2067300"/>
            <a:ext cx="2295940" cy="1133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 thành bài tập trong </a:t>
            </a:r>
            <a:r>
              <a:rPr kumimoji="0" lang="vi-VN"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BT</a:t>
            </a:r>
            <a:endParaRPr kumimoji="0" lang="en-VN"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3"/>
          <a:stretch>
            <a:fillRect/>
          </a:stretch>
        </p:blipFill>
        <p:spPr>
          <a:xfrm>
            <a:off x="3615060" y="3151954"/>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3"/>
          <a:stretch>
            <a:fillRect/>
          </a:stretch>
        </p:blipFill>
        <p:spPr>
          <a:xfrm>
            <a:off x="7534310" y="3099645"/>
            <a:ext cx="932769" cy="932769"/>
          </a:xfrm>
          <a:prstGeom prst="rect">
            <a:avLst/>
          </a:prstGeom>
        </p:spPr>
      </p:pic>
      <p:grpSp>
        <p:nvGrpSpPr>
          <p:cNvPr id="18" name="Google Shape;2813;p56">
            <a:extLst>
              <a:ext uri="{FF2B5EF4-FFF2-40B4-BE49-F238E27FC236}">
                <a16:creationId xmlns:a16="http://schemas.microsoft.com/office/drawing/2014/main" id="{810F42FC-79D7-1029-E0CC-F4A535131F09}"/>
              </a:ext>
            </a:extLst>
          </p:cNvPr>
          <p:cNvGrpSpPr/>
          <p:nvPr/>
        </p:nvGrpSpPr>
        <p:grpSpPr>
          <a:xfrm>
            <a:off x="3967889" y="4156573"/>
            <a:ext cx="4235260"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804F7702-D1B0-B25E-1A8A-E1071C143D6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3B4E7149-D0C7-C536-53AE-2DFEDC964FBA}"/>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2816;p56">
                <a:extLst>
                  <a:ext uri="{FF2B5EF4-FFF2-40B4-BE49-F238E27FC236}">
                    <a16:creationId xmlns:a16="http://schemas.microsoft.com/office/drawing/2014/main" id="{3F4BA2A6-8B1D-9106-892B-21D67F2AD90F}"/>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2817;p56">
                <a:extLst>
                  <a:ext uri="{FF2B5EF4-FFF2-40B4-BE49-F238E27FC236}">
                    <a16:creationId xmlns:a16="http://schemas.microsoft.com/office/drawing/2014/main" id="{F2E92673-6BAF-8323-8381-8865534F31BD}"/>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0" name="Google Shape;2818;p56">
              <a:extLst>
                <a:ext uri="{FF2B5EF4-FFF2-40B4-BE49-F238E27FC236}">
                  <a16:creationId xmlns:a16="http://schemas.microsoft.com/office/drawing/2014/main" id="{4C28A039-D48D-1F88-169D-E765A1A8535C}"/>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24" name="Picture 23">
            <a:extLst>
              <a:ext uri="{FF2B5EF4-FFF2-40B4-BE49-F238E27FC236}">
                <a16:creationId xmlns:a16="http://schemas.microsoft.com/office/drawing/2014/main" id="{834261B0-F262-5A22-90B1-12810B928848}"/>
              </a:ext>
            </a:extLst>
          </p:cNvPr>
          <p:cNvPicPr>
            <a:picLocks noChangeAspect="1"/>
          </p:cNvPicPr>
          <p:nvPr/>
        </p:nvPicPr>
        <p:blipFill>
          <a:blip r:embed="rId3"/>
          <a:stretch>
            <a:fillRect/>
          </a:stretch>
        </p:blipFill>
        <p:spPr>
          <a:xfrm>
            <a:off x="5657136" y="5533944"/>
            <a:ext cx="932769" cy="932769"/>
          </a:xfrm>
          <a:prstGeom prst="rect">
            <a:avLst/>
          </a:prstGeom>
        </p:spPr>
      </p:pic>
      <p:sp>
        <p:nvSpPr>
          <p:cNvPr id="32" name="TextBox 31">
            <a:extLst>
              <a:ext uri="{FF2B5EF4-FFF2-40B4-BE49-F238E27FC236}">
                <a16:creationId xmlns:a16="http://schemas.microsoft.com/office/drawing/2014/main" id="{254A39B7-C5AA-6AB1-02D0-AEC7B9815E74}"/>
              </a:ext>
            </a:extLst>
          </p:cNvPr>
          <p:cNvSpPr txBox="1"/>
          <p:nvPr/>
        </p:nvSpPr>
        <p:spPr>
          <a:xfrm>
            <a:off x="4509298" y="4408878"/>
            <a:ext cx="3228444" cy="1133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Đọc và chuẩn bị trước</a:t>
            </a:r>
            <a:endPar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Bài 47: Ước lượng tính </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3">
            <a:extLst>
              <a:ext uri="{FF2B5EF4-FFF2-40B4-BE49-F238E27FC236}">
                <a16:creationId xmlns:a16="http://schemas.microsoft.com/office/drawing/2014/main" id="{5ACA1730-9516-AC65-1A48-4DC78D800F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Effect>
                      <a14:saturation sat="200000"/>
                    </a14:imgEffect>
                  </a14:imgLayer>
                </a14:imgProps>
              </a:ext>
            </a:extLst>
          </a:blip>
          <a:stretch>
            <a:fillRect/>
          </a:stretch>
        </p:blipFill>
        <p:spPr>
          <a:xfrm flipH="1">
            <a:off x="-255182" y="2609228"/>
            <a:ext cx="4413913" cy="4744957"/>
          </a:xfrm>
          <a:prstGeom prst="rect">
            <a:avLst/>
          </a:prstGeom>
        </p:spPr>
      </p:pic>
      <p:sp>
        <p:nvSpPr>
          <p:cNvPr id="2" name="Speech Bubble: Rectangle with Corners Rounded 1">
            <a:extLst>
              <a:ext uri="{FF2B5EF4-FFF2-40B4-BE49-F238E27FC236}">
                <a16:creationId xmlns:a16="http://schemas.microsoft.com/office/drawing/2014/main" id="{6CBC1E6B-3296-23F2-E077-0CDD5FF1C9CE}"/>
              </a:ext>
            </a:extLst>
          </p:cNvPr>
          <p:cNvSpPr/>
          <p:nvPr/>
        </p:nvSpPr>
        <p:spPr>
          <a:xfrm>
            <a:off x="4607443" y="368596"/>
            <a:ext cx="7102549" cy="2098157"/>
          </a:xfrm>
          <a:prstGeom prst="wedgeRoundRectCallout">
            <a:avLst>
              <a:gd name="adj1" fmla="val -55564"/>
              <a:gd name="adj2" fmla="val 54392"/>
              <a:gd name="adj3" fmla="val 16667"/>
            </a:avLst>
          </a:prstGeom>
          <a:solidFill>
            <a:schemeClr val="tx2">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600" kern="0" dirty="0">
                <a:solidFill>
                  <a:srgbClr val="554D6B">
                    <a:lumMod val="50000"/>
                  </a:srgbClr>
                </a:solidFill>
                <a:latin typeface="Calibri" panose="020F0502020204030204" pitchFamily="34" charset="0"/>
                <a:cs typeface="Calibri" panose="020F0502020204030204" pitchFamily="34" charset="0"/>
                <a:sym typeface="Arial"/>
              </a:rPr>
              <a:t>560 : 40 =  </a:t>
            </a:r>
          </a:p>
        </p:txBody>
      </p:sp>
      <p:grpSp>
        <p:nvGrpSpPr>
          <p:cNvPr id="16" name="Group 15">
            <a:extLst>
              <a:ext uri="{FF2B5EF4-FFF2-40B4-BE49-F238E27FC236}">
                <a16:creationId xmlns:a16="http://schemas.microsoft.com/office/drawing/2014/main" id="{4134FD58-92FF-0394-21D4-371BBA5417F2}"/>
              </a:ext>
            </a:extLst>
          </p:cNvPr>
          <p:cNvGrpSpPr/>
          <p:nvPr/>
        </p:nvGrpSpPr>
        <p:grpSpPr>
          <a:xfrm>
            <a:off x="5606900" y="2579071"/>
            <a:ext cx="5103629" cy="1446550"/>
            <a:chOff x="4205175" y="1934304"/>
            <a:chExt cx="3827722" cy="1084913"/>
          </a:xfrm>
        </p:grpSpPr>
        <p:sp>
          <p:nvSpPr>
            <p:cNvPr id="5" name="Rectangle 4">
              <a:extLst>
                <a:ext uri="{FF2B5EF4-FFF2-40B4-BE49-F238E27FC236}">
                  <a16:creationId xmlns:a16="http://schemas.microsoft.com/office/drawing/2014/main" id="{B78C4070-8E57-FF56-D95B-3A7ECE55F115}"/>
                </a:ext>
              </a:extLst>
            </p:cNvPr>
            <p:cNvSpPr/>
            <p:nvPr/>
          </p:nvSpPr>
          <p:spPr>
            <a:xfrm>
              <a:off x="4205176" y="2153757"/>
              <a:ext cx="3827721" cy="759786"/>
            </a:xfrm>
            <a:prstGeom prst="rect">
              <a:avLst/>
            </a:prstGeom>
            <a:solidFill>
              <a:schemeClr val="accent2"/>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CA12A0DE-3D48-4538-3F04-14E373768B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 b="18977" l="8495" r="21821"/>
                      </a14:imgEffect>
                    </a14:imgLayer>
                  </a14:imgProps>
                </a:ext>
              </a:extLst>
            </a:blip>
            <a:srcRect l="6829" r="76513" b="78915"/>
            <a:stretch/>
          </p:blipFill>
          <p:spPr>
            <a:xfrm>
              <a:off x="4205175" y="2098959"/>
              <a:ext cx="983198" cy="835716"/>
            </a:xfrm>
            <a:prstGeom prst="rect">
              <a:avLst/>
            </a:prstGeom>
          </p:spPr>
        </p:pic>
        <p:sp>
          <p:nvSpPr>
            <p:cNvPr id="13" name="TextBox 12">
              <a:extLst>
                <a:ext uri="{FF2B5EF4-FFF2-40B4-BE49-F238E27FC236}">
                  <a16:creationId xmlns:a16="http://schemas.microsoft.com/office/drawing/2014/main" id="{CBE078F0-D583-85F7-1410-0F98FBB2233C}"/>
                </a:ext>
              </a:extLst>
            </p:cNvPr>
            <p:cNvSpPr txBox="1"/>
            <p:nvPr/>
          </p:nvSpPr>
          <p:spPr>
            <a:xfrm>
              <a:off x="5743729" y="1934304"/>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12</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7" name="Group 16">
            <a:extLst>
              <a:ext uri="{FF2B5EF4-FFF2-40B4-BE49-F238E27FC236}">
                <a16:creationId xmlns:a16="http://schemas.microsoft.com/office/drawing/2014/main" id="{DA41BDDE-9393-9E48-4577-C2CAD5D4F760}"/>
              </a:ext>
            </a:extLst>
          </p:cNvPr>
          <p:cNvGrpSpPr/>
          <p:nvPr/>
        </p:nvGrpSpPr>
        <p:grpSpPr>
          <a:xfrm>
            <a:off x="5481457" y="3806141"/>
            <a:ext cx="5103628" cy="1446550"/>
            <a:chOff x="4205175" y="2838625"/>
            <a:chExt cx="3827721" cy="1084913"/>
          </a:xfrm>
        </p:grpSpPr>
        <p:sp>
          <p:nvSpPr>
            <p:cNvPr id="6" name="Rectangle 5">
              <a:extLst>
                <a:ext uri="{FF2B5EF4-FFF2-40B4-BE49-F238E27FC236}">
                  <a16:creationId xmlns:a16="http://schemas.microsoft.com/office/drawing/2014/main" id="{63E992A5-BE4E-E275-0A83-F36F9AC540D7}"/>
                </a:ext>
              </a:extLst>
            </p:cNvPr>
            <p:cNvSpPr/>
            <p:nvPr/>
          </p:nvSpPr>
          <p:spPr>
            <a:xfrm>
              <a:off x="4205175" y="3044541"/>
              <a:ext cx="3827721" cy="759786"/>
            </a:xfrm>
            <a:prstGeom prst="rect">
              <a:avLst/>
            </a:prstGeom>
            <a:solidFill>
              <a:schemeClr val="tx1">
                <a:lumMod val="20000"/>
                <a:lumOff val="8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E2A44BEF-4081-E750-A5ED-E50BD723B53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84" b="18885" l="8449" r="34064">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backgroundRemoval>
                      </a14:imgEffect>
                    </a14:imgLayer>
                  </a14:imgProps>
                </a:ext>
              </a:extLst>
            </a:blip>
            <a:srcRect l="23709" t="661" r="59633" b="78254"/>
            <a:stretch/>
          </p:blipFill>
          <p:spPr>
            <a:xfrm>
              <a:off x="4375296" y="3006576"/>
              <a:ext cx="983198" cy="835716"/>
            </a:xfrm>
            <a:prstGeom prst="rect">
              <a:avLst/>
            </a:prstGeom>
          </p:spPr>
        </p:pic>
        <p:sp>
          <p:nvSpPr>
            <p:cNvPr id="14" name="TextBox 13">
              <a:extLst>
                <a:ext uri="{FF2B5EF4-FFF2-40B4-BE49-F238E27FC236}">
                  <a16:creationId xmlns:a16="http://schemas.microsoft.com/office/drawing/2014/main" id="{112F0722-EFB4-3127-EE31-DD62BF0231D9}"/>
                </a:ext>
              </a:extLst>
            </p:cNvPr>
            <p:cNvSpPr txBox="1"/>
            <p:nvPr/>
          </p:nvSpPr>
          <p:spPr>
            <a:xfrm>
              <a:off x="5726294" y="2838625"/>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14</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BFE16402-E26D-5243-7E48-BDFD023F13F9}"/>
              </a:ext>
            </a:extLst>
          </p:cNvPr>
          <p:cNvGrpSpPr/>
          <p:nvPr/>
        </p:nvGrpSpPr>
        <p:grpSpPr>
          <a:xfrm>
            <a:off x="5606901" y="4963985"/>
            <a:ext cx="5103628" cy="1446550"/>
            <a:chOff x="4205175" y="3722989"/>
            <a:chExt cx="3827721" cy="1084913"/>
          </a:xfrm>
        </p:grpSpPr>
        <p:sp>
          <p:nvSpPr>
            <p:cNvPr id="7" name="Rectangle 6">
              <a:extLst>
                <a:ext uri="{FF2B5EF4-FFF2-40B4-BE49-F238E27FC236}">
                  <a16:creationId xmlns:a16="http://schemas.microsoft.com/office/drawing/2014/main" id="{73BE0056-1444-110F-2E15-DFAF100CF562}"/>
                </a:ext>
              </a:extLst>
            </p:cNvPr>
            <p:cNvSpPr/>
            <p:nvPr/>
          </p:nvSpPr>
          <p:spPr>
            <a:xfrm>
              <a:off x="4205175" y="3935325"/>
              <a:ext cx="3827721" cy="759786"/>
            </a:xfrm>
            <a:prstGeom prst="rect">
              <a:avLst/>
            </a:prstGeom>
            <a:solidFill>
              <a:schemeClr val="tx2">
                <a:lumMod val="40000"/>
                <a:lumOff val="6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7E1FA9C-5C78-016A-C88C-6D517843165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984" b="18885" l="8449" r="47133">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foregroundMark x1="46054" y1="16374" x2="46054" y2="5374"/>
                          <a14:foregroundMark x1="46223" y1="15570" x2="46223" y2="15570"/>
                          <a14:foregroundMark x1="46054" y1="17730" x2="46054" y2="17730"/>
                          <a14:foregroundMark x1="47133" y1="17454" x2="45514" y2="17177"/>
                          <a14:foregroundMark x1="41720" y1="5927" x2="41366" y2="4319"/>
                          <a14:foregroundMark x1="44064" y1="4847" x2="43879" y2="3240"/>
                          <a14:foregroundMark x1="45514" y1="4319" x2="46054" y2="3516"/>
                          <a14:foregroundMark x1="45143" y1="2687" x2="45143" y2="2687"/>
                        </a14:backgroundRemoval>
                      </a14:imgEffect>
                    </a14:imgLayer>
                  </a14:imgProps>
                </a:ext>
              </a:extLst>
            </a:blip>
            <a:srcRect l="38031" t="432" r="45311" b="78483"/>
            <a:stretch/>
          </p:blipFill>
          <p:spPr>
            <a:xfrm>
              <a:off x="4375296" y="3897360"/>
              <a:ext cx="983198" cy="835716"/>
            </a:xfrm>
            <a:prstGeom prst="rect">
              <a:avLst/>
            </a:prstGeom>
          </p:spPr>
        </p:pic>
        <p:sp>
          <p:nvSpPr>
            <p:cNvPr id="15" name="TextBox 14">
              <a:extLst>
                <a:ext uri="{FF2B5EF4-FFF2-40B4-BE49-F238E27FC236}">
                  <a16:creationId xmlns:a16="http://schemas.microsoft.com/office/drawing/2014/main" id="{561D614D-BB08-5D8A-B43D-7DA8016A36DC}"/>
                </a:ext>
              </a:extLst>
            </p:cNvPr>
            <p:cNvSpPr txBox="1"/>
            <p:nvPr/>
          </p:nvSpPr>
          <p:spPr>
            <a:xfrm>
              <a:off x="5761163" y="3722989"/>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13</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007C4E9D-AB26-E318-BA29-D4E51E7A0C20}"/>
              </a:ext>
            </a:extLst>
          </p:cNvPr>
          <p:cNvPicPr>
            <a:picLocks noChangeAspect="1"/>
          </p:cNvPicPr>
          <p:nvPr/>
        </p:nvPicPr>
        <p:blipFill>
          <a:blip r:embed="rId9"/>
          <a:srcRect l="403" r="403"/>
          <a:stretch/>
        </p:blipFill>
        <p:spPr>
          <a:xfrm>
            <a:off x="7509616" y="3456512"/>
            <a:ext cx="2608787" cy="2630004"/>
          </a:xfrm>
          <a:prstGeom prst="rect">
            <a:avLst/>
          </a:prstGeom>
        </p:spPr>
      </p:pic>
    </p:spTree>
    <p:extLst>
      <p:ext uri="{BB962C8B-B14F-4D97-AF65-F5344CB8AC3E}">
        <p14:creationId xmlns:p14="http://schemas.microsoft.com/office/powerpoint/2010/main" val="131550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37" presetClass="path" presetSubtype="0" accel="50000" decel="50000" fill="hold" nodeType="withEffect">
                                  <p:stCondLst>
                                    <p:cond delay="0"/>
                                  </p:stCondLst>
                                  <p:childTnLst>
                                    <p:animMotion origin="layout" path="M -1.66667E-6 -3.7037E-6 L -0.08581 -0.10949 C -0.10377 -0.13402 -0.13073 -0.14791 -0.15872 -0.14791 C -0.19062 -0.14791 -0.21614 -0.13402 -0.23424 -0.10949 L -0.31979 -3.7037E-6 " pathEditMode="relative" rAng="0" ptsTypes="AAAAA">
                                      <p:cBhvr>
                                        <p:cTn id="34" dur="2000" fill="hold"/>
                                        <p:tgtEl>
                                          <p:spTgt spid="20"/>
                                        </p:tgtEl>
                                        <p:attrNameLst>
                                          <p:attrName>ppt_x</p:attrName>
                                          <p:attrName>ppt_y</p:attrName>
                                        </p:attrNameLst>
                                      </p:cBhvr>
                                      <p:rCtr x="-15990" y="-7407"/>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3">
            <a:extLst>
              <a:ext uri="{FF2B5EF4-FFF2-40B4-BE49-F238E27FC236}">
                <a16:creationId xmlns:a16="http://schemas.microsoft.com/office/drawing/2014/main" id="{5ACA1730-9516-AC65-1A48-4DC78D800F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Effect>
                      <a14:saturation sat="200000"/>
                    </a14:imgEffect>
                  </a14:imgLayer>
                </a14:imgProps>
              </a:ext>
            </a:extLst>
          </a:blip>
          <a:stretch>
            <a:fillRect/>
          </a:stretch>
        </p:blipFill>
        <p:spPr>
          <a:xfrm flipH="1">
            <a:off x="-255182" y="2609228"/>
            <a:ext cx="4413913" cy="4744957"/>
          </a:xfrm>
          <a:prstGeom prst="rect">
            <a:avLst/>
          </a:prstGeom>
        </p:spPr>
      </p:pic>
      <p:sp>
        <p:nvSpPr>
          <p:cNvPr id="2" name="Speech Bubble: Rectangle with Corners Rounded 1">
            <a:extLst>
              <a:ext uri="{FF2B5EF4-FFF2-40B4-BE49-F238E27FC236}">
                <a16:creationId xmlns:a16="http://schemas.microsoft.com/office/drawing/2014/main" id="{6CBC1E6B-3296-23F2-E077-0CDD5FF1C9CE}"/>
              </a:ext>
            </a:extLst>
          </p:cNvPr>
          <p:cNvSpPr/>
          <p:nvPr/>
        </p:nvSpPr>
        <p:spPr>
          <a:xfrm>
            <a:off x="4607443" y="368596"/>
            <a:ext cx="7102549" cy="2098157"/>
          </a:xfrm>
          <a:prstGeom prst="wedgeRoundRectCallout">
            <a:avLst>
              <a:gd name="adj1" fmla="val -55564"/>
              <a:gd name="adj2" fmla="val 54392"/>
              <a:gd name="adj3" fmla="val 16667"/>
            </a:avLst>
          </a:prstGeom>
          <a:solidFill>
            <a:schemeClr val="tx2">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560 : 40 = ?</a:t>
            </a:r>
          </a:p>
        </p:txBody>
      </p:sp>
      <p:grpSp>
        <p:nvGrpSpPr>
          <p:cNvPr id="16" name="Group 15">
            <a:extLst>
              <a:ext uri="{FF2B5EF4-FFF2-40B4-BE49-F238E27FC236}">
                <a16:creationId xmlns:a16="http://schemas.microsoft.com/office/drawing/2014/main" id="{4134FD58-92FF-0394-21D4-371BBA5417F2}"/>
              </a:ext>
            </a:extLst>
          </p:cNvPr>
          <p:cNvGrpSpPr/>
          <p:nvPr/>
        </p:nvGrpSpPr>
        <p:grpSpPr>
          <a:xfrm>
            <a:off x="5606900" y="2605681"/>
            <a:ext cx="5103629" cy="1446550"/>
            <a:chOff x="4205175" y="1954261"/>
            <a:chExt cx="3827722" cy="1084913"/>
          </a:xfrm>
        </p:grpSpPr>
        <p:sp>
          <p:nvSpPr>
            <p:cNvPr id="5" name="Rectangle 4">
              <a:extLst>
                <a:ext uri="{FF2B5EF4-FFF2-40B4-BE49-F238E27FC236}">
                  <a16:creationId xmlns:a16="http://schemas.microsoft.com/office/drawing/2014/main" id="{B78C4070-8E57-FF56-D95B-3A7ECE55F115}"/>
                </a:ext>
              </a:extLst>
            </p:cNvPr>
            <p:cNvSpPr/>
            <p:nvPr/>
          </p:nvSpPr>
          <p:spPr>
            <a:xfrm>
              <a:off x="4205176" y="2153757"/>
              <a:ext cx="3827721" cy="759786"/>
            </a:xfrm>
            <a:prstGeom prst="rect">
              <a:avLst/>
            </a:prstGeom>
            <a:solidFill>
              <a:schemeClr val="accent2"/>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CA12A0DE-3D48-4538-3F04-14E373768B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 b="18977" l="8495" r="21821"/>
                      </a14:imgEffect>
                    </a14:imgLayer>
                  </a14:imgProps>
                </a:ext>
              </a:extLst>
            </a:blip>
            <a:srcRect l="6829" r="76513" b="78915"/>
            <a:stretch/>
          </p:blipFill>
          <p:spPr>
            <a:xfrm>
              <a:off x="4205175" y="2098959"/>
              <a:ext cx="983198" cy="835716"/>
            </a:xfrm>
            <a:prstGeom prst="rect">
              <a:avLst/>
            </a:prstGeom>
          </p:spPr>
        </p:pic>
        <p:sp>
          <p:nvSpPr>
            <p:cNvPr id="13" name="TextBox 12">
              <a:extLst>
                <a:ext uri="{FF2B5EF4-FFF2-40B4-BE49-F238E27FC236}">
                  <a16:creationId xmlns:a16="http://schemas.microsoft.com/office/drawing/2014/main" id="{CBE078F0-D583-85F7-1410-0F98FBB2233C}"/>
                </a:ext>
              </a:extLst>
            </p:cNvPr>
            <p:cNvSpPr txBox="1"/>
            <p:nvPr/>
          </p:nvSpPr>
          <p:spPr>
            <a:xfrm>
              <a:off x="5528615" y="1954261"/>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14</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7" name="Group 16">
            <a:extLst>
              <a:ext uri="{FF2B5EF4-FFF2-40B4-BE49-F238E27FC236}">
                <a16:creationId xmlns:a16="http://schemas.microsoft.com/office/drawing/2014/main" id="{DA41BDDE-9393-9E48-4577-C2CAD5D4F760}"/>
              </a:ext>
            </a:extLst>
          </p:cNvPr>
          <p:cNvGrpSpPr/>
          <p:nvPr/>
        </p:nvGrpSpPr>
        <p:grpSpPr>
          <a:xfrm>
            <a:off x="5606901" y="3814545"/>
            <a:ext cx="5103628" cy="1446550"/>
            <a:chOff x="4205175" y="2860909"/>
            <a:chExt cx="3827721" cy="1084913"/>
          </a:xfrm>
        </p:grpSpPr>
        <p:sp>
          <p:nvSpPr>
            <p:cNvPr id="6" name="Rectangle 5">
              <a:extLst>
                <a:ext uri="{FF2B5EF4-FFF2-40B4-BE49-F238E27FC236}">
                  <a16:creationId xmlns:a16="http://schemas.microsoft.com/office/drawing/2014/main" id="{63E992A5-BE4E-E275-0A83-F36F9AC540D7}"/>
                </a:ext>
              </a:extLst>
            </p:cNvPr>
            <p:cNvSpPr/>
            <p:nvPr/>
          </p:nvSpPr>
          <p:spPr>
            <a:xfrm>
              <a:off x="4205175" y="3044541"/>
              <a:ext cx="3827721" cy="759786"/>
            </a:xfrm>
            <a:prstGeom prst="rect">
              <a:avLst/>
            </a:prstGeom>
            <a:solidFill>
              <a:schemeClr val="tx1">
                <a:lumMod val="20000"/>
                <a:lumOff val="8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E2A44BEF-4081-E750-A5ED-E50BD723B53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84" b="18885" l="8449" r="34064">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backgroundRemoval>
                      </a14:imgEffect>
                    </a14:imgLayer>
                  </a14:imgProps>
                </a:ext>
              </a:extLst>
            </a:blip>
            <a:srcRect l="23709" t="661" r="59633" b="78254"/>
            <a:stretch/>
          </p:blipFill>
          <p:spPr>
            <a:xfrm>
              <a:off x="4375296" y="3006576"/>
              <a:ext cx="983198" cy="835716"/>
            </a:xfrm>
            <a:prstGeom prst="rect">
              <a:avLst/>
            </a:prstGeom>
          </p:spPr>
        </p:pic>
        <p:sp>
          <p:nvSpPr>
            <p:cNvPr id="14" name="TextBox 13">
              <a:extLst>
                <a:ext uri="{FF2B5EF4-FFF2-40B4-BE49-F238E27FC236}">
                  <a16:creationId xmlns:a16="http://schemas.microsoft.com/office/drawing/2014/main" id="{112F0722-EFB4-3127-EE31-DD62BF0231D9}"/>
                </a:ext>
              </a:extLst>
            </p:cNvPr>
            <p:cNvSpPr txBox="1"/>
            <p:nvPr/>
          </p:nvSpPr>
          <p:spPr>
            <a:xfrm>
              <a:off x="5541745" y="2860909"/>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13</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BFE16402-E26D-5243-7E48-BDFD023F13F9}"/>
              </a:ext>
            </a:extLst>
          </p:cNvPr>
          <p:cNvGrpSpPr/>
          <p:nvPr/>
        </p:nvGrpSpPr>
        <p:grpSpPr>
          <a:xfrm>
            <a:off x="5606901" y="5012075"/>
            <a:ext cx="5103628" cy="1446550"/>
            <a:chOff x="4205175" y="3759057"/>
            <a:chExt cx="3827721" cy="1084913"/>
          </a:xfrm>
        </p:grpSpPr>
        <p:sp>
          <p:nvSpPr>
            <p:cNvPr id="7" name="Rectangle 6">
              <a:extLst>
                <a:ext uri="{FF2B5EF4-FFF2-40B4-BE49-F238E27FC236}">
                  <a16:creationId xmlns:a16="http://schemas.microsoft.com/office/drawing/2014/main" id="{73BE0056-1444-110F-2E15-DFAF100CF562}"/>
                </a:ext>
              </a:extLst>
            </p:cNvPr>
            <p:cNvSpPr/>
            <p:nvPr/>
          </p:nvSpPr>
          <p:spPr>
            <a:xfrm>
              <a:off x="4205175" y="3935325"/>
              <a:ext cx="3827721" cy="759786"/>
            </a:xfrm>
            <a:prstGeom prst="rect">
              <a:avLst/>
            </a:prstGeom>
            <a:solidFill>
              <a:schemeClr val="tx2">
                <a:lumMod val="40000"/>
                <a:lumOff val="6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7E1FA9C-5C78-016A-C88C-6D517843165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984" b="18885" l="8449" r="47133">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foregroundMark x1="46054" y1="16374" x2="46054" y2="5374"/>
                          <a14:foregroundMark x1="46223" y1="15570" x2="46223" y2="15570"/>
                          <a14:foregroundMark x1="46054" y1="17730" x2="46054" y2="17730"/>
                          <a14:foregroundMark x1="47133" y1="17454" x2="45514" y2="17177"/>
                          <a14:foregroundMark x1="41720" y1="5927" x2="41366" y2="4319"/>
                          <a14:foregroundMark x1="44064" y1="4847" x2="43879" y2="3240"/>
                          <a14:foregroundMark x1="45514" y1="4319" x2="46054" y2="3516"/>
                          <a14:foregroundMark x1="45143" y1="2687" x2="45143" y2="2687"/>
                        </a14:backgroundRemoval>
                      </a14:imgEffect>
                    </a14:imgLayer>
                  </a14:imgProps>
                </a:ext>
              </a:extLst>
            </a:blip>
            <a:srcRect l="38031" t="432" r="45311" b="78483"/>
            <a:stretch/>
          </p:blipFill>
          <p:spPr>
            <a:xfrm>
              <a:off x="4375296" y="3897360"/>
              <a:ext cx="983198" cy="835716"/>
            </a:xfrm>
            <a:prstGeom prst="rect">
              <a:avLst/>
            </a:prstGeom>
          </p:spPr>
        </p:pic>
        <p:sp>
          <p:nvSpPr>
            <p:cNvPr id="15" name="TextBox 14">
              <a:extLst>
                <a:ext uri="{FF2B5EF4-FFF2-40B4-BE49-F238E27FC236}">
                  <a16:creationId xmlns:a16="http://schemas.microsoft.com/office/drawing/2014/main" id="{561D614D-BB08-5D8A-B43D-7DA8016A36DC}"/>
                </a:ext>
              </a:extLst>
            </p:cNvPr>
            <p:cNvSpPr txBox="1"/>
            <p:nvPr/>
          </p:nvSpPr>
          <p:spPr>
            <a:xfrm>
              <a:off x="5541745" y="3759057"/>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15</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007C4E9D-AB26-E318-BA29-D4E51E7A0C20}"/>
              </a:ext>
            </a:extLst>
          </p:cNvPr>
          <p:cNvPicPr>
            <a:picLocks noChangeAspect="1"/>
          </p:cNvPicPr>
          <p:nvPr/>
        </p:nvPicPr>
        <p:blipFill>
          <a:blip r:embed="rId9"/>
          <a:srcRect l="403" r="403"/>
          <a:stretch/>
        </p:blipFill>
        <p:spPr>
          <a:xfrm>
            <a:off x="6948438" y="3288328"/>
            <a:ext cx="2608787" cy="2630004"/>
          </a:xfrm>
          <a:prstGeom prst="rect">
            <a:avLst/>
          </a:prstGeom>
        </p:spPr>
      </p:pic>
    </p:spTree>
    <p:extLst>
      <p:ext uri="{BB962C8B-B14F-4D97-AF65-F5344CB8AC3E}">
        <p14:creationId xmlns:p14="http://schemas.microsoft.com/office/powerpoint/2010/main" val="2886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37" presetClass="path" presetSubtype="0" accel="50000" decel="50000" fill="hold" nodeType="withEffect">
                                  <p:stCondLst>
                                    <p:cond delay="0"/>
                                  </p:stCondLst>
                                  <p:childTnLst>
                                    <p:animMotion origin="layout" path="M -2.91667E-6 -4.81481E-6 L -0.0858 -0.10949 C -0.10377 -0.13402 -0.13073 -0.14791 -0.15872 -0.14791 C -0.19062 -0.14791 -0.21614 -0.13402 -0.23424 -0.10949 L -0.31979 -4.81481E-6 " pathEditMode="relative" rAng="0" ptsTypes="AAAAA">
                                      <p:cBhvr>
                                        <p:cTn id="34" dur="2000" fill="hold"/>
                                        <p:tgtEl>
                                          <p:spTgt spid="20"/>
                                        </p:tgtEl>
                                        <p:attrNameLst>
                                          <p:attrName>ppt_x</p:attrName>
                                          <p:attrName>ppt_y</p:attrName>
                                        </p:attrNameLst>
                                      </p:cBhvr>
                                      <p:rCtr x="-15990" y="-7407"/>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3">
            <a:extLst>
              <a:ext uri="{FF2B5EF4-FFF2-40B4-BE49-F238E27FC236}">
                <a16:creationId xmlns:a16="http://schemas.microsoft.com/office/drawing/2014/main" id="{5ACA1730-9516-AC65-1A48-4DC78D800F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Effect>
                      <a14:saturation sat="200000"/>
                    </a14:imgEffect>
                  </a14:imgLayer>
                </a14:imgProps>
              </a:ext>
            </a:extLst>
          </a:blip>
          <a:stretch>
            <a:fillRect/>
          </a:stretch>
        </p:blipFill>
        <p:spPr>
          <a:xfrm flipH="1">
            <a:off x="-255182" y="2609228"/>
            <a:ext cx="4413913" cy="4744957"/>
          </a:xfrm>
          <a:prstGeom prst="rect">
            <a:avLst/>
          </a:prstGeom>
        </p:spPr>
      </p:pic>
      <p:sp>
        <p:nvSpPr>
          <p:cNvPr id="2" name="Speech Bubble: Rectangle with Corners Rounded 1">
            <a:extLst>
              <a:ext uri="{FF2B5EF4-FFF2-40B4-BE49-F238E27FC236}">
                <a16:creationId xmlns:a16="http://schemas.microsoft.com/office/drawing/2014/main" id="{6CBC1E6B-3296-23F2-E077-0CDD5FF1C9CE}"/>
              </a:ext>
            </a:extLst>
          </p:cNvPr>
          <p:cNvSpPr/>
          <p:nvPr/>
        </p:nvSpPr>
        <p:spPr>
          <a:xfrm>
            <a:off x="4607443" y="368596"/>
            <a:ext cx="7102549" cy="2098157"/>
          </a:xfrm>
          <a:prstGeom prst="wedgeRoundRectCallout">
            <a:avLst>
              <a:gd name="adj1" fmla="val -55564"/>
              <a:gd name="adj2" fmla="val 54392"/>
              <a:gd name="adj3" fmla="val 16667"/>
            </a:avLst>
          </a:prstGeom>
          <a:solidFill>
            <a:schemeClr val="tx2">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5 400 : 90 = ?</a:t>
            </a:r>
          </a:p>
        </p:txBody>
      </p:sp>
      <p:grpSp>
        <p:nvGrpSpPr>
          <p:cNvPr id="16" name="Group 15">
            <a:extLst>
              <a:ext uri="{FF2B5EF4-FFF2-40B4-BE49-F238E27FC236}">
                <a16:creationId xmlns:a16="http://schemas.microsoft.com/office/drawing/2014/main" id="{4134FD58-92FF-0394-21D4-371BBA5417F2}"/>
              </a:ext>
            </a:extLst>
          </p:cNvPr>
          <p:cNvGrpSpPr/>
          <p:nvPr/>
        </p:nvGrpSpPr>
        <p:grpSpPr>
          <a:xfrm>
            <a:off x="5606900" y="2605681"/>
            <a:ext cx="5103629" cy="1446550"/>
            <a:chOff x="4205175" y="1954261"/>
            <a:chExt cx="3827722" cy="1084913"/>
          </a:xfrm>
        </p:grpSpPr>
        <p:sp>
          <p:nvSpPr>
            <p:cNvPr id="5" name="Rectangle 4">
              <a:extLst>
                <a:ext uri="{FF2B5EF4-FFF2-40B4-BE49-F238E27FC236}">
                  <a16:creationId xmlns:a16="http://schemas.microsoft.com/office/drawing/2014/main" id="{B78C4070-8E57-FF56-D95B-3A7ECE55F115}"/>
                </a:ext>
              </a:extLst>
            </p:cNvPr>
            <p:cNvSpPr/>
            <p:nvPr/>
          </p:nvSpPr>
          <p:spPr>
            <a:xfrm>
              <a:off x="4205176" y="2153757"/>
              <a:ext cx="3827721" cy="759786"/>
            </a:xfrm>
            <a:prstGeom prst="rect">
              <a:avLst/>
            </a:prstGeom>
            <a:solidFill>
              <a:schemeClr val="accent2"/>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CA12A0DE-3D48-4538-3F04-14E373768B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 b="18977" l="8495" r="21821"/>
                      </a14:imgEffect>
                    </a14:imgLayer>
                  </a14:imgProps>
                </a:ext>
              </a:extLst>
            </a:blip>
            <a:srcRect l="6829" r="76513" b="78915"/>
            <a:stretch/>
          </p:blipFill>
          <p:spPr>
            <a:xfrm>
              <a:off x="4205175" y="2098959"/>
              <a:ext cx="983198" cy="835716"/>
            </a:xfrm>
            <a:prstGeom prst="rect">
              <a:avLst/>
            </a:prstGeom>
          </p:spPr>
        </p:pic>
        <p:sp>
          <p:nvSpPr>
            <p:cNvPr id="13" name="TextBox 12">
              <a:extLst>
                <a:ext uri="{FF2B5EF4-FFF2-40B4-BE49-F238E27FC236}">
                  <a16:creationId xmlns:a16="http://schemas.microsoft.com/office/drawing/2014/main" id="{CBE078F0-D583-85F7-1410-0F98FBB2233C}"/>
                </a:ext>
              </a:extLst>
            </p:cNvPr>
            <p:cNvSpPr txBox="1"/>
            <p:nvPr/>
          </p:nvSpPr>
          <p:spPr>
            <a:xfrm>
              <a:off x="5528615" y="1954261"/>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50</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7" name="Group 16">
            <a:extLst>
              <a:ext uri="{FF2B5EF4-FFF2-40B4-BE49-F238E27FC236}">
                <a16:creationId xmlns:a16="http://schemas.microsoft.com/office/drawing/2014/main" id="{DA41BDDE-9393-9E48-4577-C2CAD5D4F760}"/>
              </a:ext>
            </a:extLst>
          </p:cNvPr>
          <p:cNvGrpSpPr/>
          <p:nvPr/>
        </p:nvGrpSpPr>
        <p:grpSpPr>
          <a:xfrm>
            <a:off x="5606901" y="3784833"/>
            <a:ext cx="5103628" cy="1446550"/>
            <a:chOff x="4205175" y="2838625"/>
            <a:chExt cx="3827721" cy="1084913"/>
          </a:xfrm>
        </p:grpSpPr>
        <p:sp>
          <p:nvSpPr>
            <p:cNvPr id="6" name="Rectangle 5">
              <a:extLst>
                <a:ext uri="{FF2B5EF4-FFF2-40B4-BE49-F238E27FC236}">
                  <a16:creationId xmlns:a16="http://schemas.microsoft.com/office/drawing/2014/main" id="{63E992A5-BE4E-E275-0A83-F36F9AC540D7}"/>
                </a:ext>
              </a:extLst>
            </p:cNvPr>
            <p:cNvSpPr/>
            <p:nvPr/>
          </p:nvSpPr>
          <p:spPr>
            <a:xfrm>
              <a:off x="4205175" y="3044541"/>
              <a:ext cx="3827721" cy="759786"/>
            </a:xfrm>
            <a:prstGeom prst="rect">
              <a:avLst/>
            </a:prstGeom>
            <a:solidFill>
              <a:schemeClr val="tx1">
                <a:lumMod val="20000"/>
                <a:lumOff val="8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E2A44BEF-4081-E750-A5ED-E50BD723B53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84" b="18885" l="8449" r="34064">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backgroundRemoval>
                      </a14:imgEffect>
                    </a14:imgLayer>
                  </a14:imgProps>
                </a:ext>
              </a:extLst>
            </a:blip>
            <a:srcRect l="23709" t="661" r="59633" b="78254"/>
            <a:stretch/>
          </p:blipFill>
          <p:spPr>
            <a:xfrm>
              <a:off x="4375296" y="3006576"/>
              <a:ext cx="983198" cy="835716"/>
            </a:xfrm>
            <a:prstGeom prst="rect">
              <a:avLst/>
            </a:prstGeom>
          </p:spPr>
        </p:pic>
        <p:sp>
          <p:nvSpPr>
            <p:cNvPr id="14" name="TextBox 13">
              <a:extLst>
                <a:ext uri="{FF2B5EF4-FFF2-40B4-BE49-F238E27FC236}">
                  <a16:creationId xmlns:a16="http://schemas.microsoft.com/office/drawing/2014/main" id="{112F0722-EFB4-3127-EE31-DD62BF0231D9}"/>
                </a:ext>
              </a:extLst>
            </p:cNvPr>
            <p:cNvSpPr txBox="1"/>
            <p:nvPr/>
          </p:nvSpPr>
          <p:spPr>
            <a:xfrm>
              <a:off x="5726294" y="2838625"/>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60</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BFE16402-E26D-5243-7E48-BDFD023F13F9}"/>
              </a:ext>
            </a:extLst>
          </p:cNvPr>
          <p:cNvGrpSpPr/>
          <p:nvPr/>
        </p:nvGrpSpPr>
        <p:grpSpPr>
          <a:xfrm>
            <a:off x="5606901" y="4963985"/>
            <a:ext cx="5103628" cy="1446550"/>
            <a:chOff x="4205175" y="3722989"/>
            <a:chExt cx="3827721" cy="1084913"/>
          </a:xfrm>
        </p:grpSpPr>
        <p:sp>
          <p:nvSpPr>
            <p:cNvPr id="7" name="Rectangle 6">
              <a:extLst>
                <a:ext uri="{FF2B5EF4-FFF2-40B4-BE49-F238E27FC236}">
                  <a16:creationId xmlns:a16="http://schemas.microsoft.com/office/drawing/2014/main" id="{73BE0056-1444-110F-2E15-DFAF100CF562}"/>
                </a:ext>
              </a:extLst>
            </p:cNvPr>
            <p:cNvSpPr/>
            <p:nvPr/>
          </p:nvSpPr>
          <p:spPr>
            <a:xfrm>
              <a:off x="4205175" y="3935325"/>
              <a:ext cx="3827721" cy="759786"/>
            </a:xfrm>
            <a:prstGeom prst="rect">
              <a:avLst/>
            </a:prstGeom>
            <a:solidFill>
              <a:schemeClr val="tx2">
                <a:lumMod val="40000"/>
                <a:lumOff val="6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7E1FA9C-5C78-016A-C88C-6D517843165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984" b="18885" l="8449" r="47133">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foregroundMark x1="46054" y1="16374" x2="46054" y2="5374"/>
                          <a14:foregroundMark x1="46223" y1="15570" x2="46223" y2="15570"/>
                          <a14:foregroundMark x1="46054" y1="17730" x2="46054" y2="17730"/>
                          <a14:foregroundMark x1="47133" y1="17454" x2="45514" y2="17177"/>
                          <a14:foregroundMark x1="41720" y1="5927" x2="41366" y2="4319"/>
                          <a14:foregroundMark x1="44064" y1="4847" x2="43879" y2="3240"/>
                          <a14:foregroundMark x1="45514" y1="4319" x2="46054" y2="3516"/>
                          <a14:foregroundMark x1="45143" y1="2687" x2="45143" y2="2687"/>
                        </a14:backgroundRemoval>
                      </a14:imgEffect>
                    </a14:imgLayer>
                  </a14:imgProps>
                </a:ext>
              </a:extLst>
            </a:blip>
            <a:srcRect l="38031" t="432" r="45311" b="78483"/>
            <a:stretch/>
          </p:blipFill>
          <p:spPr>
            <a:xfrm>
              <a:off x="4375296" y="3897360"/>
              <a:ext cx="983198" cy="835716"/>
            </a:xfrm>
            <a:prstGeom prst="rect">
              <a:avLst/>
            </a:prstGeom>
          </p:spPr>
        </p:pic>
        <p:sp>
          <p:nvSpPr>
            <p:cNvPr id="15" name="TextBox 14">
              <a:extLst>
                <a:ext uri="{FF2B5EF4-FFF2-40B4-BE49-F238E27FC236}">
                  <a16:creationId xmlns:a16="http://schemas.microsoft.com/office/drawing/2014/main" id="{561D614D-BB08-5D8A-B43D-7DA8016A36DC}"/>
                </a:ext>
              </a:extLst>
            </p:cNvPr>
            <p:cNvSpPr txBox="1"/>
            <p:nvPr/>
          </p:nvSpPr>
          <p:spPr>
            <a:xfrm>
              <a:off x="5761163" y="3722989"/>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70</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007C4E9D-AB26-E318-BA29-D4E51E7A0C20}"/>
              </a:ext>
            </a:extLst>
          </p:cNvPr>
          <p:cNvPicPr>
            <a:picLocks noChangeAspect="1"/>
          </p:cNvPicPr>
          <p:nvPr/>
        </p:nvPicPr>
        <p:blipFill>
          <a:blip r:embed="rId9"/>
          <a:srcRect l="403" r="403"/>
          <a:stretch/>
        </p:blipFill>
        <p:spPr>
          <a:xfrm>
            <a:off x="6965395" y="3130720"/>
            <a:ext cx="2608787" cy="2630004"/>
          </a:xfrm>
          <a:prstGeom prst="rect">
            <a:avLst/>
          </a:prstGeom>
        </p:spPr>
      </p:pic>
    </p:spTree>
    <p:extLst>
      <p:ext uri="{BB962C8B-B14F-4D97-AF65-F5344CB8AC3E}">
        <p14:creationId xmlns:p14="http://schemas.microsoft.com/office/powerpoint/2010/main" val="402555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37" presetClass="path" presetSubtype="0" accel="50000" decel="50000" fill="hold" nodeType="withEffect">
                                  <p:stCondLst>
                                    <p:cond delay="0"/>
                                  </p:stCondLst>
                                  <p:childTnLst>
                                    <p:animMotion origin="layout" path="M 4.79167E-6 1.85185E-6 L -0.08581 -0.10949 C -0.10378 -0.13403 -0.13073 -0.14792 -0.15873 -0.14792 C -0.19063 -0.14792 -0.21615 -0.13403 -0.23425 -0.10949 L -0.3198 1.85185E-6 " pathEditMode="relative" rAng="0" ptsTypes="AAAAA">
                                      <p:cBhvr>
                                        <p:cTn id="34" dur="2000" fill="hold"/>
                                        <p:tgtEl>
                                          <p:spTgt spid="20"/>
                                        </p:tgtEl>
                                        <p:attrNameLst>
                                          <p:attrName>ppt_x</p:attrName>
                                          <p:attrName>ppt_y</p:attrName>
                                        </p:attrNameLst>
                                      </p:cBhvr>
                                      <p:rCtr x="-15990" y="-7407"/>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3">
            <a:extLst>
              <a:ext uri="{FF2B5EF4-FFF2-40B4-BE49-F238E27FC236}">
                <a16:creationId xmlns:a16="http://schemas.microsoft.com/office/drawing/2014/main" id="{5ACA1730-9516-AC65-1A48-4DC78D800F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Effect>
                      <a14:saturation sat="200000"/>
                    </a14:imgEffect>
                  </a14:imgLayer>
                </a14:imgProps>
              </a:ext>
            </a:extLst>
          </a:blip>
          <a:stretch>
            <a:fillRect/>
          </a:stretch>
        </p:blipFill>
        <p:spPr>
          <a:xfrm flipH="1">
            <a:off x="-255182" y="2609228"/>
            <a:ext cx="4413913" cy="4744957"/>
          </a:xfrm>
          <a:prstGeom prst="rect">
            <a:avLst/>
          </a:prstGeom>
        </p:spPr>
      </p:pic>
      <p:sp>
        <p:nvSpPr>
          <p:cNvPr id="2" name="Speech Bubble: Rectangle with Corners Rounded 1">
            <a:extLst>
              <a:ext uri="{FF2B5EF4-FFF2-40B4-BE49-F238E27FC236}">
                <a16:creationId xmlns:a16="http://schemas.microsoft.com/office/drawing/2014/main" id="{6CBC1E6B-3296-23F2-E077-0CDD5FF1C9CE}"/>
              </a:ext>
            </a:extLst>
          </p:cNvPr>
          <p:cNvSpPr/>
          <p:nvPr/>
        </p:nvSpPr>
        <p:spPr>
          <a:xfrm>
            <a:off x="4607443" y="368596"/>
            <a:ext cx="7102549" cy="2098157"/>
          </a:xfrm>
          <a:prstGeom prst="wedgeRoundRectCallout">
            <a:avLst>
              <a:gd name="adj1" fmla="val -55564"/>
              <a:gd name="adj2" fmla="val 54392"/>
              <a:gd name="adj3" fmla="val 16667"/>
            </a:avLst>
          </a:prstGeom>
          <a:solidFill>
            <a:schemeClr val="tx2">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400" kern="0" dirty="0">
                <a:solidFill>
                  <a:srgbClr val="554D6B">
                    <a:lumMod val="50000"/>
                  </a:srgbClr>
                </a:solidFill>
                <a:latin typeface="Calibri" panose="020F0502020204030204" pitchFamily="34" charset="0"/>
                <a:cs typeface="Calibri" panose="020F0502020204030204" pitchFamily="34" charset="0"/>
                <a:sym typeface="Arial"/>
              </a:rPr>
              <a:t>So </a:t>
            </a:r>
            <a:r>
              <a:rPr lang="en-US" sz="5400" kern="0" dirty="0" err="1">
                <a:solidFill>
                  <a:srgbClr val="554D6B">
                    <a:lumMod val="50000"/>
                  </a:srgbClr>
                </a:solidFill>
                <a:latin typeface="Calibri" panose="020F0502020204030204" pitchFamily="34" charset="0"/>
                <a:cs typeface="Calibri" panose="020F0502020204030204" pitchFamily="34" charset="0"/>
                <a:sym typeface="Arial"/>
              </a:rPr>
              <a:t>sánh</a:t>
            </a:r>
            <a:r>
              <a:rPr lang="en-US" sz="5400" kern="0" dirty="0">
                <a:solidFill>
                  <a:srgbClr val="554D6B">
                    <a:lumMod val="50000"/>
                  </a:srgbClr>
                </a:solidFill>
                <a:latin typeface="Calibri" panose="020F0502020204030204" pitchFamily="34" charset="0"/>
                <a:cs typeface="Calibri" panose="020F0502020204030204" pitchFamily="34" charset="0"/>
                <a:sym typeface="Arial"/>
              </a:rPr>
              <a:t>:</a:t>
            </a:r>
          </a:p>
          <a:p>
            <a:pPr algn="ctr" defTabSz="1219170">
              <a:buClr>
                <a:srgbClr val="000000"/>
              </a:buClr>
            </a:pPr>
            <a:r>
              <a:rPr lang="en-US" sz="5400" kern="0" dirty="0">
                <a:solidFill>
                  <a:srgbClr val="554D6B">
                    <a:lumMod val="50000"/>
                  </a:srgbClr>
                </a:solidFill>
                <a:latin typeface="Calibri" panose="020F0502020204030204" pitchFamily="34" charset="0"/>
                <a:cs typeface="Calibri" panose="020F0502020204030204" pitchFamily="34" charset="0"/>
                <a:sym typeface="Arial"/>
              </a:rPr>
              <a:t>74 x 8 …?...560 </a:t>
            </a:r>
          </a:p>
        </p:txBody>
      </p:sp>
      <p:grpSp>
        <p:nvGrpSpPr>
          <p:cNvPr id="16" name="Group 15">
            <a:extLst>
              <a:ext uri="{FF2B5EF4-FFF2-40B4-BE49-F238E27FC236}">
                <a16:creationId xmlns:a16="http://schemas.microsoft.com/office/drawing/2014/main" id="{4134FD58-92FF-0394-21D4-371BBA5417F2}"/>
              </a:ext>
            </a:extLst>
          </p:cNvPr>
          <p:cNvGrpSpPr/>
          <p:nvPr/>
        </p:nvGrpSpPr>
        <p:grpSpPr>
          <a:xfrm>
            <a:off x="5606900" y="2609227"/>
            <a:ext cx="5103629" cy="1446550"/>
            <a:chOff x="4205175" y="1956921"/>
            <a:chExt cx="3827722" cy="1084913"/>
          </a:xfrm>
        </p:grpSpPr>
        <p:sp>
          <p:nvSpPr>
            <p:cNvPr id="5" name="Rectangle 4">
              <a:extLst>
                <a:ext uri="{FF2B5EF4-FFF2-40B4-BE49-F238E27FC236}">
                  <a16:creationId xmlns:a16="http://schemas.microsoft.com/office/drawing/2014/main" id="{B78C4070-8E57-FF56-D95B-3A7ECE55F115}"/>
                </a:ext>
              </a:extLst>
            </p:cNvPr>
            <p:cNvSpPr/>
            <p:nvPr/>
          </p:nvSpPr>
          <p:spPr>
            <a:xfrm>
              <a:off x="4205176" y="2153757"/>
              <a:ext cx="3827721" cy="759786"/>
            </a:xfrm>
            <a:prstGeom prst="rect">
              <a:avLst/>
            </a:prstGeom>
            <a:solidFill>
              <a:schemeClr val="accent2"/>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CA12A0DE-3D48-4538-3F04-14E373768B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 b="18977" l="8495" r="21821"/>
                      </a14:imgEffect>
                    </a14:imgLayer>
                  </a14:imgProps>
                </a:ext>
              </a:extLst>
            </a:blip>
            <a:srcRect l="6829" r="76513" b="78915"/>
            <a:stretch/>
          </p:blipFill>
          <p:spPr>
            <a:xfrm>
              <a:off x="4205175" y="2098959"/>
              <a:ext cx="983198" cy="835716"/>
            </a:xfrm>
            <a:prstGeom prst="rect">
              <a:avLst/>
            </a:prstGeom>
          </p:spPr>
        </p:pic>
        <p:sp>
          <p:nvSpPr>
            <p:cNvPr id="13" name="TextBox 12">
              <a:extLst>
                <a:ext uri="{FF2B5EF4-FFF2-40B4-BE49-F238E27FC236}">
                  <a16:creationId xmlns:a16="http://schemas.microsoft.com/office/drawing/2014/main" id="{CBE078F0-D583-85F7-1410-0F98FBB2233C}"/>
                </a:ext>
              </a:extLst>
            </p:cNvPr>
            <p:cNvSpPr txBox="1"/>
            <p:nvPr/>
          </p:nvSpPr>
          <p:spPr>
            <a:xfrm>
              <a:off x="5678919" y="1956921"/>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&lt;</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7" name="Group 16">
            <a:extLst>
              <a:ext uri="{FF2B5EF4-FFF2-40B4-BE49-F238E27FC236}">
                <a16:creationId xmlns:a16="http://schemas.microsoft.com/office/drawing/2014/main" id="{DA41BDDE-9393-9E48-4577-C2CAD5D4F760}"/>
              </a:ext>
            </a:extLst>
          </p:cNvPr>
          <p:cNvGrpSpPr/>
          <p:nvPr/>
        </p:nvGrpSpPr>
        <p:grpSpPr>
          <a:xfrm>
            <a:off x="5606901" y="3814775"/>
            <a:ext cx="5103628" cy="1446550"/>
            <a:chOff x="4205175" y="2861082"/>
            <a:chExt cx="3827721" cy="1084913"/>
          </a:xfrm>
        </p:grpSpPr>
        <p:sp>
          <p:nvSpPr>
            <p:cNvPr id="6" name="Rectangle 5">
              <a:extLst>
                <a:ext uri="{FF2B5EF4-FFF2-40B4-BE49-F238E27FC236}">
                  <a16:creationId xmlns:a16="http://schemas.microsoft.com/office/drawing/2014/main" id="{63E992A5-BE4E-E275-0A83-F36F9AC540D7}"/>
                </a:ext>
              </a:extLst>
            </p:cNvPr>
            <p:cNvSpPr/>
            <p:nvPr/>
          </p:nvSpPr>
          <p:spPr>
            <a:xfrm>
              <a:off x="4205175" y="3044541"/>
              <a:ext cx="3827721" cy="759786"/>
            </a:xfrm>
            <a:prstGeom prst="rect">
              <a:avLst/>
            </a:prstGeom>
            <a:solidFill>
              <a:schemeClr val="tx1">
                <a:lumMod val="20000"/>
                <a:lumOff val="8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E2A44BEF-4081-E750-A5ED-E50BD723B53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84" b="18885" l="8449" r="34064">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backgroundRemoval>
                      </a14:imgEffect>
                    </a14:imgLayer>
                  </a14:imgProps>
                </a:ext>
              </a:extLst>
            </a:blip>
            <a:srcRect l="23709" t="661" r="59633" b="78254"/>
            <a:stretch/>
          </p:blipFill>
          <p:spPr>
            <a:xfrm>
              <a:off x="4375296" y="3006576"/>
              <a:ext cx="983198" cy="835716"/>
            </a:xfrm>
            <a:prstGeom prst="rect">
              <a:avLst/>
            </a:prstGeom>
          </p:spPr>
        </p:pic>
        <p:sp>
          <p:nvSpPr>
            <p:cNvPr id="14" name="TextBox 13">
              <a:extLst>
                <a:ext uri="{FF2B5EF4-FFF2-40B4-BE49-F238E27FC236}">
                  <a16:creationId xmlns:a16="http://schemas.microsoft.com/office/drawing/2014/main" id="{112F0722-EFB4-3127-EE31-DD62BF0231D9}"/>
                </a:ext>
              </a:extLst>
            </p:cNvPr>
            <p:cNvSpPr txBox="1"/>
            <p:nvPr/>
          </p:nvSpPr>
          <p:spPr>
            <a:xfrm>
              <a:off x="5598292" y="2861082"/>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BFE16402-E26D-5243-7E48-BDFD023F13F9}"/>
              </a:ext>
            </a:extLst>
          </p:cNvPr>
          <p:cNvGrpSpPr/>
          <p:nvPr/>
        </p:nvGrpSpPr>
        <p:grpSpPr>
          <a:xfrm>
            <a:off x="5606901" y="4975065"/>
            <a:ext cx="5103628" cy="1446550"/>
            <a:chOff x="4205175" y="3731299"/>
            <a:chExt cx="3827721" cy="1084913"/>
          </a:xfrm>
        </p:grpSpPr>
        <p:sp>
          <p:nvSpPr>
            <p:cNvPr id="7" name="Rectangle 6">
              <a:extLst>
                <a:ext uri="{FF2B5EF4-FFF2-40B4-BE49-F238E27FC236}">
                  <a16:creationId xmlns:a16="http://schemas.microsoft.com/office/drawing/2014/main" id="{73BE0056-1444-110F-2E15-DFAF100CF562}"/>
                </a:ext>
              </a:extLst>
            </p:cNvPr>
            <p:cNvSpPr/>
            <p:nvPr/>
          </p:nvSpPr>
          <p:spPr>
            <a:xfrm>
              <a:off x="4205175" y="3935325"/>
              <a:ext cx="3827721" cy="759786"/>
            </a:xfrm>
            <a:prstGeom prst="rect">
              <a:avLst/>
            </a:prstGeom>
            <a:solidFill>
              <a:schemeClr val="tx2">
                <a:lumMod val="40000"/>
                <a:lumOff val="6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7E1FA9C-5C78-016A-C88C-6D517843165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984" b="18885" l="8449" r="47133">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foregroundMark x1="46054" y1="16374" x2="46054" y2="5374"/>
                          <a14:foregroundMark x1="46223" y1="15570" x2="46223" y2="15570"/>
                          <a14:foregroundMark x1="46054" y1="17730" x2="46054" y2="17730"/>
                          <a14:foregroundMark x1="47133" y1="17454" x2="45514" y2="17177"/>
                          <a14:foregroundMark x1="41720" y1="5927" x2="41366" y2="4319"/>
                          <a14:foregroundMark x1="44064" y1="4847" x2="43879" y2="3240"/>
                          <a14:foregroundMark x1="45514" y1="4319" x2="46054" y2="3516"/>
                          <a14:foregroundMark x1="45143" y1="2687" x2="45143" y2="2687"/>
                        </a14:backgroundRemoval>
                      </a14:imgEffect>
                    </a14:imgLayer>
                  </a14:imgProps>
                </a:ext>
              </a:extLst>
            </a:blip>
            <a:srcRect l="38031" t="432" r="45311" b="78483"/>
            <a:stretch/>
          </p:blipFill>
          <p:spPr>
            <a:xfrm>
              <a:off x="4375296" y="3897360"/>
              <a:ext cx="983198" cy="835716"/>
            </a:xfrm>
            <a:prstGeom prst="rect">
              <a:avLst/>
            </a:prstGeom>
          </p:spPr>
        </p:pic>
        <p:sp>
          <p:nvSpPr>
            <p:cNvPr id="15" name="TextBox 14">
              <a:extLst>
                <a:ext uri="{FF2B5EF4-FFF2-40B4-BE49-F238E27FC236}">
                  <a16:creationId xmlns:a16="http://schemas.microsoft.com/office/drawing/2014/main" id="{561D614D-BB08-5D8A-B43D-7DA8016A36DC}"/>
                </a:ext>
              </a:extLst>
            </p:cNvPr>
            <p:cNvSpPr txBox="1"/>
            <p:nvPr/>
          </p:nvSpPr>
          <p:spPr>
            <a:xfrm>
              <a:off x="5615248" y="3731299"/>
              <a:ext cx="1871646" cy="1084913"/>
            </a:xfrm>
            <a:prstGeom prst="rect">
              <a:avLst/>
            </a:prstGeom>
            <a:noFill/>
          </p:spPr>
          <p:txBody>
            <a:bodyPr wrap="square">
              <a:spAutoFit/>
            </a:bodyPr>
            <a:lstStyle/>
            <a:p>
              <a:pPr defTabSz="1219170">
                <a:buClr>
                  <a:srgbClr val="000000"/>
                </a:buClr>
              </a:pPr>
              <a:r>
                <a:rPr lang="en-US" sz="8800" kern="0" dirty="0">
                  <a:solidFill>
                    <a:srgbClr val="554D6B">
                      <a:lumMod val="50000"/>
                    </a:srgbClr>
                  </a:solidFill>
                  <a:latin typeface="Calibri" panose="020F0502020204030204" pitchFamily="34" charset="0"/>
                  <a:cs typeface="Calibri" panose="020F0502020204030204" pitchFamily="34" charset="0"/>
                  <a:sym typeface="Arial"/>
                </a:rPr>
                <a:t>&gt;</a:t>
              </a:r>
              <a:endParaRPr lang="en-US" sz="8800" kern="0" dirty="0">
                <a:solidFill>
                  <a:srgbClr val="000000"/>
                </a:solidFill>
                <a:latin typeface="Calibri" panose="020F0502020204030204" pitchFamily="34" charset="0"/>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007C4E9D-AB26-E318-BA29-D4E51E7A0C20}"/>
              </a:ext>
            </a:extLst>
          </p:cNvPr>
          <p:cNvPicPr>
            <a:picLocks noChangeAspect="1"/>
          </p:cNvPicPr>
          <p:nvPr/>
        </p:nvPicPr>
        <p:blipFill>
          <a:blip r:embed="rId9"/>
          <a:srcRect l="403" r="403"/>
          <a:stretch/>
        </p:blipFill>
        <p:spPr>
          <a:xfrm>
            <a:off x="6556481" y="3147195"/>
            <a:ext cx="2608787" cy="2630004"/>
          </a:xfrm>
          <a:prstGeom prst="rect">
            <a:avLst/>
          </a:prstGeom>
        </p:spPr>
      </p:pic>
    </p:spTree>
    <p:extLst>
      <p:ext uri="{BB962C8B-B14F-4D97-AF65-F5344CB8AC3E}">
        <p14:creationId xmlns:p14="http://schemas.microsoft.com/office/powerpoint/2010/main" val="418365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37" presetClass="path" presetSubtype="0" accel="50000" decel="50000" fill="hold" nodeType="withEffect">
                                  <p:stCondLst>
                                    <p:cond delay="0"/>
                                  </p:stCondLst>
                                  <p:childTnLst>
                                    <p:animMotion origin="layout" path="M -1.45833E-6 -2.96296E-6 L -0.08581 -0.10949 C -0.10377 -0.13402 -0.13073 -0.14791 -0.15872 -0.14791 C -0.19062 -0.14791 -0.21614 -0.13402 -0.23424 -0.10949 L -0.31979 -2.96296E-6 " pathEditMode="relative" rAng="0" ptsTypes="AAAAA">
                                      <p:cBhvr>
                                        <p:cTn id="34" dur="2000" fill="hold"/>
                                        <p:tgtEl>
                                          <p:spTgt spid="20"/>
                                        </p:tgtEl>
                                        <p:attrNameLst>
                                          <p:attrName>ppt_x</p:attrName>
                                          <p:attrName>ppt_y</p:attrName>
                                        </p:attrNameLst>
                                      </p:cBhvr>
                                      <p:rCtr x="-15990" y="-7407"/>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3">
            <a:extLst>
              <a:ext uri="{FF2B5EF4-FFF2-40B4-BE49-F238E27FC236}">
                <a16:creationId xmlns:a16="http://schemas.microsoft.com/office/drawing/2014/main" id="{5ACA1730-9516-AC65-1A48-4DC78D800F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Effect>
                      <a14:saturation sat="200000"/>
                    </a14:imgEffect>
                  </a14:imgLayer>
                </a14:imgProps>
              </a:ext>
            </a:extLst>
          </a:blip>
          <a:stretch>
            <a:fillRect/>
          </a:stretch>
        </p:blipFill>
        <p:spPr>
          <a:xfrm flipH="1">
            <a:off x="-255182" y="2609228"/>
            <a:ext cx="4413913" cy="4744957"/>
          </a:xfrm>
          <a:prstGeom prst="rect">
            <a:avLst/>
          </a:prstGeom>
        </p:spPr>
      </p:pic>
      <p:sp>
        <p:nvSpPr>
          <p:cNvPr id="2" name="Speech Bubble: Rectangle with Corners Rounded 1">
            <a:extLst>
              <a:ext uri="{FF2B5EF4-FFF2-40B4-BE49-F238E27FC236}">
                <a16:creationId xmlns:a16="http://schemas.microsoft.com/office/drawing/2014/main" id="{6CBC1E6B-3296-23F2-E077-0CDD5FF1C9CE}"/>
              </a:ext>
            </a:extLst>
          </p:cNvPr>
          <p:cNvSpPr/>
          <p:nvPr/>
        </p:nvSpPr>
        <p:spPr>
          <a:xfrm>
            <a:off x="4607443" y="368596"/>
            <a:ext cx="7102549" cy="2098157"/>
          </a:xfrm>
          <a:prstGeom prst="wedgeRoundRectCallout">
            <a:avLst>
              <a:gd name="adj1" fmla="val -55564"/>
              <a:gd name="adj2" fmla="val 54392"/>
              <a:gd name="adj3" fmla="val 16667"/>
            </a:avLst>
          </a:prstGeom>
          <a:solidFill>
            <a:schemeClr val="tx2">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0"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So </a:t>
            </a:r>
            <a:r>
              <a:rPr kumimoji="0" lang="en-US" sz="6600" b="0" i="0" u="none" strike="noStrike" kern="0" cap="none" spc="0" normalizeH="0" baseline="0" noProof="0" dirty="0" err="1">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sánh</a:t>
            </a:r>
            <a:r>
              <a:rPr kumimoji="0" lang="en-US" sz="6600" b="0"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0"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78 x 6 …?...480 </a:t>
            </a:r>
          </a:p>
        </p:txBody>
      </p:sp>
      <p:grpSp>
        <p:nvGrpSpPr>
          <p:cNvPr id="16" name="Group 15">
            <a:extLst>
              <a:ext uri="{FF2B5EF4-FFF2-40B4-BE49-F238E27FC236}">
                <a16:creationId xmlns:a16="http://schemas.microsoft.com/office/drawing/2014/main" id="{4134FD58-92FF-0394-21D4-371BBA5417F2}"/>
              </a:ext>
            </a:extLst>
          </p:cNvPr>
          <p:cNvGrpSpPr/>
          <p:nvPr/>
        </p:nvGrpSpPr>
        <p:grpSpPr>
          <a:xfrm>
            <a:off x="5606900" y="2579071"/>
            <a:ext cx="5103629" cy="1446550"/>
            <a:chOff x="4205175" y="1934304"/>
            <a:chExt cx="3827722" cy="1084913"/>
          </a:xfrm>
        </p:grpSpPr>
        <p:sp>
          <p:nvSpPr>
            <p:cNvPr id="5" name="Rectangle 4">
              <a:extLst>
                <a:ext uri="{FF2B5EF4-FFF2-40B4-BE49-F238E27FC236}">
                  <a16:creationId xmlns:a16="http://schemas.microsoft.com/office/drawing/2014/main" id="{B78C4070-8E57-FF56-D95B-3A7ECE55F115}"/>
                </a:ext>
              </a:extLst>
            </p:cNvPr>
            <p:cNvSpPr/>
            <p:nvPr/>
          </p:nvSpPr>
          <p:spPr>
            <a:xfrm>
              <a:off x="4205176" y="2153757"/>
              <a:ext cx="3827721" cy="759786"/>
            </a:xfrm>
            <a:prstGeom prst="rect">
              <a:avLst/>
            </a:prstGeom>
            <a:solidFill>
              <a:schemeClr val="accent2"/>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pic>
          <p:nvPicPr>
            <p:cNvPr id="9" name="Picture 8">
              <a:extLst>
                <a:ext uri="{FF2B5EF4-FFF2-40B4-BE49-F238E27FC236}">
                  <a16:creationId xmlns:a16="http://schemas.microsoft.com/office/drawing/2014/main" id="{CA12A0DE-3D48-4538-3F04-14E373768B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 b="18977" l="8495" r="21821"/>
                      </a14:imgEffect>
                    </a14:imgLayer>
                  </a14:imgProps>
                </a:ext>
              </a:extLst>
            </a:blip>
            <a:srcRect l="6829" r="76513" b="78915"/>
            <a:stretch/>
          </p:blipFill>
          <p:spPr>
            <a:xfrm>
              <a:off x="4205175" y="2098959"/>
              <a:ext cx="983198" cy="835716"/>
            </a:xfrm>
            <a:prstGeom prst="rect">
              <a:avLst/>
            </a:prstGeom>
          </p:spPr>
        </p:pic>
        <p:sp>
          <p:nvSpPr>
            <p:cNvPr id="13" name="TextBox 12">
              <a:extLst>
                <a:ext uri="{FF2B5EF4-FFF2-40B4-BE49-F238E27FC236}">
                  <a16:creationId xmlns:a16="http://schemas.microsoft.com/office/drawing/2014/main" id="{CBE078F0-D583-85F7-1410-0F98FBB2233C}"/>
                </a:ext>
              </a:extLst>
            </p:cNvPr>
            <p:cNvSpPr txBox="1"/>
            <p:nvPr/>
          </p:nvSpPr>
          <p:spPr>
            <a:xfrm>
              <a:off x="5743729" y="1934304"/>
              <a:ext cx="1871646" cy="1084913"/>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a:t>
              </a:r>
              <a:endParaRPr kumimoji="0" lang="en-US" sz="8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7" name="Group 16">
            <a:extLst>
              <a:ext uri="{FF2B5EF4-FFF2-40B4-BE49-F238E27FC236}">
                <a16:creationId xmlns:a16="http://schemas.microsoft.com/office/drawing/2014/main" id="{DA41BDDE-9393-9E48-4577-C2CAD5D4F760}"/>
              </a:ext>
            </a:extLst>
          </p:cNvPr>
          <p:cNvGrpSpPr/>
          <p:nvPr/>
        </p:nvGrpSpPr>
        <p:grpSpPr>
          <a:xfrm>
            <a:off x="5606901" y="3784833"/>
            <a:ext cx="5103628" cy="1446550"/>
            <a:chOff x="4205175" y="2838625"/>
            <a:chExt cx="3827721" cy="1084913"/>
          </a:xfrm>
        </p:grpSpPr>
        <p:sp>
          <p:nvSpPr>
            <p:cNvPr id="6" name="Rectangle 5">
              <a:extLst>
                <a:ext uri="{FF2B5EF4-FFF2-40B4-BE49-F238E27FC236}">
                  <a16:creationId xmlns:a16="http://schemas.microsoft.com/office/drawing/2014/main" id="{63E992A5-BE4E-E275-0A83-F36F9AC540D7}"/>
                </a:ext>
              </a:extLst>
            </p:cNvPr>
            <p:cNvSpPr/>
            <p:nvPr/>
          </p:nvSpPr>
          <p:spPr>
            <a:xfrm>
              <a:off x="4205175" y="3044541"/>
              <a:ext cx="3827721" cy="759786"/>
            </a:xfrm>
            <a:prstGeom prst="rect">
              <a:avLst/>
            </a:prstGeom>
            <a:solidFill>
              <a:schemeClr val="tx1">
                <a:lumMod val="20000"/>
                <a:lumOff val="8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pic>
          <p:nvPicPr>
            <p:cNvPr id="10" name="Picture 9">
              <a:extLst>
                <a:ext uri="{FF2B5EF4-FFF2-40B4-BE49-F238E27FC236}">
                  <a16:creationId xmlns:a16="http://schemas.microsoft.com/office/drawing/2014/main" id="{E2A44BEF-4081-E750-A5ED-E50BD723B53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984" b="18885" l="8449" r="34064">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backgroundRemoval>
                      </a14:imgEffect>
                    </a14:imgLayer>
                  </a14:imgProps>
                </a:ext>
              </a:extLst>
            </a:blip>
            <a:srcRect l="23709" t="661" r="59633" b="78254"/>
            <a:stretch/>
          </p:blipFill>
          <p:spPr>
            <a:xfrm>
              <a:off x="4375296" y="3006576"/>
              <a:ext cx="983198" cy="835716"/>
            </a:xfrm>
            <a:prstGeom prst="rect">
              <a:avLst/>
            </a:prstGeom>
          </p:spPr>
        </p:pic>
        <p:sp>
          <p:nvSpPr>
            <p:cNvPr id="14" name="TextBox 13">
              <a:extLst>
                <a:ext uri="{FF2B5EF4-FFF2-40B4-BE49-F238E27FC236}">
                  <a16:creationId xmlns:a16="http://schemas.microsoft.com/office/drawing/2014/main" id="{112F0722-EFB4-3127-EE31-DD62BF0231D9}"/>
                </a:ext>
              </a:extLst>
            </p:cNvPr>
            <p:cNvSpPr txBox="1"/>
            <p:nvPr/>
          </p:nvSpPr>
          <p:spPr>
            <a:xfrm>
              <a:off x="5726294" y="2838625"/>
              <a:ext cx="1871646" cy="1084913"/>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&lt;</a:t>
              </a:r>
              <a:endParaRPr kumimoji="0" lang="en-US" sz="8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BFE16402-E26D-5243-7E48-BDFD023F13F9}"/>
              </a:ext>
            </a:extLst>
          </p:cNvPr>
          <p:cNvGrpSpPr/>
          <p:nvPr/>
        </p:nvGrpSpPr>
        <p:grpSpPr>
          <a:xfrm>
            <a:off x="5606901" y="4963985"/>
            <a:ext cx="5103628" cy="1446550"/>
            <a:chOff x="4205175" y="3722989"/>
            <a:chExt cx="3827721" cy="1084913"/>
          </a:xfrm>
        </p:grpSpPr>
        <p:sp>
          <p:nvSpPr>
            <p:cNvPr id="7" name="Rectangle 6">
              <a:extLst>
                <a:ext uri="{FF2B5EF4-FFF2-40B4-BE49-F238E27FC236}">
                  <a16:creationId xmlns:a16="http://schemas.microsoft.com/office/drawing/2014/main" id="{73BE0056-1444-110F-2E15-DFAF100CF562}"/>
                </a:ext>
              </a:extLst>
            </p:cNvPr>
            <p:cNvSpPr/>
            <p:nvPr/>
          </p:nvSpPr>
          <p:spPr>
            <a:xfrm>
              <a:off x="4205175" y="3935325"/>
              <a:ext cx="3827721" cy="759786"/>
            </a:xfrm>
            <a:prstGeom prst="rect">
              <a:avLst/>
            </a:prstGeom>
            <a:solidFill>
              <a:schemeClr val="tx2">
                <a:lumMod val="40000"/>
                <a:lumOff val="60000"/>
              </a:schemeClr>
            </a:solidFill>
            <a:ln w="38100">
              <a:solidFill>
                <a:schemeClr val="accent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pic>
          <p:nvPicPr>
            <p:cNvPr id="11" name="Picture 10">
              <a:extLst>
                <a:ext uri="{FF2B5EF4-FFF2-40B4-BE49-F238E27FC236}">
                  <a16:creationId xmlns:a16="http://schemas.microsoft.com/office/drawing/2014/main" id="{F7E1FA9C-5C78-016A-C88C-6D5178431657}"/>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984" b="18885" l="8449" r="47133">
                          <a14:foregroundMark x1="27757" y1="17077" x2="27589" y2="7710"/>
                          <a14:foregroundMark x1="28128" y1="11728" x2="32091" y2="11728"/>
                          <a14:foregroundMark x1="32091" y1="16826" x2="32260" y2="5826"/>
                          <a14:foregroundMark x1="33170" y1="16549" x2="33339" y2="14139"/>
                          <a14:foregroundMark x1="24874" y1="8764" x2="24874" y2="8764"/>
                          <a14:foregroundMark x1="34064" y1="15218" x2="34064" y2="15218"/>
                          <a14:foregroundMark x1="46054" y1="16374" x2="46054" y2="5374"/>
                          <a14:foregroundMark x1="46223" y1="15570" x2="46223" y2="15570"/>
                          <a14:foregroundMark x1="46054" y1="17730" x2="46054" y2="17730"/>
                          <a14:foregroundMark x1="47133" y1="17454" x2="45514" y2="17177"/>
                          <a14:foregroundMark x1="41720" y1="5927" x2="41366" y2="4319"/>
                          <a14:foregroundMark x1="44064" y1="4847" x2="43879" y2="3240"/>
                          <a14:foregroundMark x1="45514" y1="4319" x2="46054" y2="3516"/>
                          <a14:foregroundMark x1="45143" y1="2687" x2="45143" y2="2687"/>
                        </a14:backgroundRemoval>
                      </a14:imgEffect>
                    </a14:imgLayer>
                  </a14:imgProps>
                </a:ext>
              </a:extLst>
            </a:blip>
            <a:srcRect l="38031" t="432" r="45311" b="78483"/>
            <a:stretch/>
          </p:blipFill>
          <p:spPr>
            <a:xfrm>
              <a:off x="4375296" y="3897360"/>
              <a:ext cx="983198" cy="835716"/>
            </a:xfrm>
            <a:prstGeom prst="rect">
              <a:avLst/>
            </a:prstGeom>
          </p:spPr>
        </p:pic>
        <p:sp>
          <p:nvSpPr>
            <p:cNvPr id="15" name="TextBox 14">
              <a:extLst>
                <a:ext uri="{FF2B5EF4-FFF2-40B4-BE49-F238E27FC236}">
                  <a16:creationId xmlns:a16="http://schemas.microsoft.com/office/drawing/2014/main" id="{561D614D-BB08-5D8A-B43D-7DA8016A36DC}"/>
                </a:ext>
              </a:extLst>
            </p:cNvPr>
            <p:cNvSpPr txBox="1"/>
            <p:nvPr/>
          </p:nvSpPr>
          <p:spPr>
            <a:xfrm>
              <a:off x="5761163" y="3722989"/>
              <a:ext cx="1871646" cy="1084913"/>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rPr>
                <a:t>&gt;</a:t>
              </a:r>
              <a:endParaRPr kumimoji="0" lang="en-US" sz="8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007C4E9D-AB26-E318-BA29-D4E51E7A0C20}"/>
              </a:ext>
            </a:extLst>
          </p:cNvPr>
          <p:cNvPicPr>
            <a:picLocks noChangeAspect="1"/>
          </p:cNvPicPr>
          <p:nvPr/>
        </p:nvPicPr>
        <p:blipFill>
          <a:blip r:embed="rId9"/>
          <a:srcRect l="403" r="403"/>
          <a:stretch/>
        </p:blipFill>
        <p:spPr>
          <a:xfrm>
            <a:off x="6786509" y="3210831"/>
            <a:ext cx="2608787" cy="2630004"/>
          </a:xfrm>
          <a:prstGeom prst="rect">
            <a:avLst/>
          </a:prstGeom>
        </p:spPr>
      </p:pic>
    </p:spTree>
    <p:extLst>
      <p:ext uri="{BB962C8B-B14F-4D97-AF65-F5344CB8AC3E}">
        <p14:creationId xmlns:p14="http://schemas.microsoft.com/office/powerpoint/2010/main" val="422381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37" presetClass="path" presetSubtype="0" accel="50000" decel="50000" fill="hold" nodeType="withEffect">
                                  <p:stCondLst>
                                    <p:cond delay="0"/>
                                  </p:stCondLst>
                                  <p:childTnLst>
                                    <p:animMotion origin="layout" path="M -1.66667E-6 -3.7037E-6 L -0.08581 -0.10949 C -0.10377 -0.13402 -0.13073 -0.14791 -0.15872 -0.14791 C -0.19062 -0.14791 -0.21614 -0.13402 -0.23424 -0.10949 L -0.31979 -3.7037E-6 " pathEditMode="relative" rAng="0" ptsTypes="AAAAA">
                                      <p:cBhvr>
                                        <p:cTn id="34" dur="2000" fill="hold"/>
                                        <p:tgtEl>
                                          <p:spTgt spid="20"/>
                                        </p:tgtEl>
                                        <p:attrNameLst>
                                          <p:attrName>ppt_x</p:attrName>
                                          <p:attrName>ppt_y</p:attrName>
                                        </p:attrNameLst>
                                      </p:cBhvr>
                                      <p:rCtr x="-15990" y="-7407"/>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19" name="Picture 18">
            <a:extLst>
              <a:ext uri="{FF2B5EF4-FFF2-40B4-BE49-F238E27FC236}">
                <a16:creationId xmlns:a16="http://schemas.microsoft.com/office/drawing/2014/main" id="{AFB97F23-F001-6FE1-A9EF-AC69369C4B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487663" y="1652224"/>
            <a:ext cx="4065853" cy="5205776"/>
          </a:xfrm>
          <a:prstGeom prst="rect">
            <a:avLst/>
          </a:prstGeom>
        </p:spPr>
      </p:pic>
      <p:sp>
        <p:nvSpPr>
          <p:cNvPr id="35" name="Speech Bubble: Rectangle with Corners Rounded 34">
            <a:extLst>
              <a:ext uri="{FF2B5EF4-FFF2-40B4-BE49-F238E27FC236}">
                <a16:creationId xmlns:a16="http://schemas.microsoft.com/office/drawing/2014/main" id="{551A72A2-ED56-34AD-08D5-608D438E2B24}"/>
              </a:ext>
            </a:extLst>
          </p:cNvPr>
          <p:cNvSpPr/>
          <p:nvPr/>
        </p:nvSpPr>
        <p:spPr>
          <a:xfrm>
            <a:off x="2889185" y="285054"/>
            <a:ext cx="5262443" cy="2734340"/>
          </a:xfrm>
          <a:prstGeom prst="wedgeRoundRectCallout">
            <a:avLst>
              <a:gd name="adj1" fmla="val -56151"/>
              <a:gd name="adj2" fmla="val 31774"/>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kern="0" dirty="0">
                <a:solidFill>
                  <a:srgbClr val="554D6B">
                    <a:lumMod val="50000"/>
                  </a:srgbClr>
                </a:solidFill>
                <a:latin typeface="Calibri" panose="020F0502020204030204" pitchFamily="34" charset="0"/>
                <a:cs typeface="Calibri" panose="020F0502020204030204" pitchFamily="34" charset="0"/>
                <a:sym typeface="Arial"/>
              </a:rPr>
              <a:t>Ta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đã</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có</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đủ</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nước</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cho</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lạc</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đà</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rồi</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cảm</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ơn</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các</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em</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r>
              <a:rPr lang="en-US" sz="4000" kern="0" dirty="0" err="1">
                <a:solidFill>
                  <a:srgbClr val="554D6B">
                    <a:lumMod val="50000"/>
                  </a:srgbClr>
                </a:solidFill>
                <a:latin typeface="Calibri" panose="020F0502020204030204" pitchFamily="34" charset="0"/>
                <a:cs typeface="Calibri" panose="020F0502020204030204" pitchFamily="34" charset="0"/>
                <a:sym typeface="Arial"/>
              </a:rPr>
              <a:t>nhé</a:t>
            </a:r>
            <a:r>
              <a:rPr lang="en-US" sz="4000" kern="0" dirty="0">
                <a:solidFill>
                  <a:srgbClr val="554D6B">
                    <a:lumMod val="50000"/>
                  </a:srgbClr>
                </a:solidFill>
                <a:latin typeface="Calibri" panose="020F0502020204030204" pitchFamily="34" charset="0"/>
                <a:cs typeface="Calibri" panose="020F0502020204030204" pitchFamily="34" charset="0"/>
                <a:sym typeface="Arial"/>
              </a:rPr>
              <a:t> !</a:t>
            </a:r>
          </a:p>
        </p:txBody>
      </p:sp>
      <p:pic>
        <p:nvPicPr>
          <p:cNvPr id="37" name="Picture 36">
            <a:extLst>
              <a:ext uri="{FF2B5EF4-FFF2-40B4-BE49-F238E27FC236}">
                <a16:creationId xmlns:a16="http://schemas.microsoft.com/office/drawing/2014/main" id="{B3BA4948-FEF8-13FE-B0B8-29117F1403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63" b="98605" l="3500" r="95250">
                        <a14:foregroundMark x1="1750" y1="34419" x2="9500" y2="23256"/>
                        <a14:foregroundMark x1="9500" y1="23256" x2="12750" y2="21628"/>
                        <a14:foregroundMark x1="3500" y1="33721" x2="5750" y2="27674"/>
                        <a14:foregroundMark x1="22000" y1="23488" x2="21750" y2="19767"/>
                        <a14:foregroundMark x1="7000" y1="23488" x2="7500" y2="18837"/>
                        <a14:foregroundMark x1="13750" y1="10233" x2="7000" y2="4419"/>
                        <a14:foregroundMark x1="5500" y1="2558" x2="6250" y2="1163"/>
                        <a14:foregroundMark x1="35500" y1="98605" x2="37750" y2="92326"/>
                        <a14:foregroundMark x1="92000" y1="64419" x2="95250" y2="57674"/>
                      </a14:backgroundRemoval>
                    </a14:imgEffect>
                  </a14:imgLayer>
                </a14:imgProps>
              </a:ext>
            </a:extLst>
          </a:blip>
          <a:stretch>
            <a:fillRect/>
          </a:stretch>
        </p:blipFill>
        <p:spPr>
          <a:xfrm>
            <a:off x="7362676" y="2179675"/>
            <a:ext cx="4628872" cy="4976037"/>
          </a:xfrm>
          <a:prstGeom prst="rect">
            <a:avLst/>
          </a:prstGeom>
        </p:spPr>
      </p:pic>
      <p:pic>
        <p:nvPicPr>
          <p:cNvPr id="39" name="Picture 38">
            <a:extLst>
              <a:ext uri="{FF2B5EF4-FFF2-40B4-BE49-F238E27FC236}">
                <a16:creationId xmlns:a16="http://schemas.microsoft.com/office/drawing/2014/main" id="{BAB2773C-E6F2-54BF-42DA-45D2FAB0C09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00" b="57420" l="3569" r="33272">
                        <a14:foregroundMark x1="33180" y1="46880" x2="33180" y2="46880"/>
                        <a14:foregroundMark x1="33287" y1="45980" x2="33287" y2="45980"/>
                        <a14:foregroundMark x1="19535" y1="57420" x2="19535" y2="57420"/>
                      </a14:backgroundRemoval>
                    </a14:imgEffect>
                  </a14:imgLayer>
                </a14:imgProps>
              </a:ext>
            </a:extLst>
          </a:blip>
          <a:srcRect t="34729" r="64205" b="40465"/>
          <a:stretch/>
        </p:blipFill>
        <p:spPr>
          <a:xfrm>
            <a:off x="2374807" y="3985755"/>
            <a:ext cx="5130013" cy="2734340"/>
          </a:xfrm>
          <a:prstGeom prst="rect">
            <a:avLst/>
          </a:prstGeom>
        </p:spPr>
      </p:pic>
      <p:sp>
        <p:nvSpPr>
          <p:cNvPr id="2" name="Oval 1">
            <a:extLst>
              <a:ext uri="{FF2B5EF4-FFF2-40B4-BE49-F238E27FC236}">
                <a16:creationId xmlns:a16="http://schemas.microsoft.com/office/drawing/2014/main" id="{E7E290E6-24FB-FAE2-F13E-D82CE8E25C08}"/>
              </a:ext>
            </a:extLst>
          </p:cNvPr>
          <p:cNvSpPr/>
          <p:nvPr/>
        </p:nvSpPr>
        <p:spPr>
          <a:xfrm>
            <a:off x="3762335" y="4571293"/>
            <a:ext cx="2863703" cy="413895"/>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0" name="Picture 9">
            <a:extLst>
              <a:ext uri="{FF2B5EF4-FFF2-40B4-BE49-F238E27FC236}">
                <a16:creationId xmlns:a16="http://schemas.microsoft.com/office/drawing/2014/main" id="{264AE37B-6D2E-74FC-F838-C0273334485A}"/>
              </a:ext>
            </a:extLst>
          </p:cNvPr>
          <p:cNvPicPr>
            <a:picLocks noChangeAspect="1"/>
          </p:cNvPicPr>
          <p:nvPr/>
        </p:nvPicPr>
        <p:blipFill>
          <a:blip r:embed="rId9"/>
          <a:srcRect l="403" r="403"/>
          <a:stretch/>
        </p:blipFill>
        <p:spPr>
          <a:xfrm>
            <a:off x="7894215" y="2962007"/>
            <a:ext cx="2608787" cy="2630004"/>
          </a:xfrm>
          <a:prstGeom prst="rect">
            <a:avLst/>
          </a:prstGeom>
        </p:spPr>
      </p:pic>
      <p:pic>
        <p:nvPicPr>
          <p:cNvPr id="11" name="Picture 10">
            <a:extLst>
              <a:ext uri="{FF2B5EF4-FFF2-40B4-BE49-F238E27FC236}">
                <a16:creationId xmlns:a16="http://schemas.microsoft.com/office/drawing/2014/main" id="{96A3A5AB-A6BF-68FF-5DFE-6D603B91880A}"/>
              </a:ext>
            </a:extLst>
          </p:cNvPr>
          <p:cNvPicPr>
            <a:picLocks noChangeAspect="1"/>
          </p:cNvPicPr>
          <p:nvPr/>
        </p:nvPicPr>
        <p:blipFill>
          <a:blip r:embed="rId9"/>
          <a:srcRect l="403" r="403"/>
          <a:stretch/>
        </p:blipFill>
        <p:spPr>
          <a:xfrm>
            <a:off x="7112925" y="3179815"/>
            <a:ext cx="2608787" cy="2630004"/>
          </a:xfrm>
          <a:prstGeom prst="rect">
            <a:avLst/>
          </a:prstGeom>
        </p:spPr>
      </p:pic>
      <p:pic>
        <p:nvPicPr>
          <p:cNvPr id="12" name="Picture 11">
            <a:extLst>
              <a:ext uri="{FF2B5EF4-FFF2-40B4-BE49-F238E27FC236}">
                <a16:creationId xmlns:a16="http://schemas.microsoft.com/office/drawing/2014/main" id="{6A6BFA0C-6F30-B25A-3EF8-1676AD4F85B6}"/>
              </a:ext>
            </a:extLst>
          </p:cNvPr>
          <p:cNvPicPr>
            <a:picLocks noChangeAspect="1"/>
          </p:cNvPicPr>
          <p:nvPr/>
        </p:nvPicPr>
        <p:blipFill>
          <a:blip r:embed="rId9"/>
          <a:srcRect l="403" r="403"/>
          <a:stretch/>
        </p:blipFill>
        <p:spPr>
          <a:xfrm flipH="1">
            <a:off x="1105794" y="2513413"/>
            <a:ext cx="2148633" cy="2166108"/>
          </a:xfrm>
          <a:prstGeom prst="rect">
            <a:avLst/>
          </a:prstGeom>
        </p:spPr>
      </p:pic>
      <p:pic>
        <p:nvPicPr>
          <p:cNvPr id="13" name="Picture 12">
            <a:extLst>
              <a:ext uri="{FF2B5EF4-FFF2-40B4-BE49-F238E27FC236}">
                <a16:creationId xmlns:a16="http://schemas.microsoft.com/office/drawing/2014/main" id="{1B82485C-7A7C-63FD-A025-E8BA35707C89}"/>
              </a:ext>
            </a:extLst>
          </p:cNvPr>
          <p:cNvPicPr>
            <a:picLocks noChangeAspect="1"/>
          </p:cNvPicPr>
          <p:nvPr/>
        </p:nvPicPr>
        <p:blipFill>
          <a:blip r:embed="rId9"/>
          <a:srcRect l="403" r="403"/>
          <a:stretch/>
        </p:blipFill>
        <p:spPr>
          <a:xfrm flipH="1">
            <a:off x="740553" y="3468209"/>
            <a:ext cx="2148633" cy="2166108"/>
          </a:xfrm>
          <a:prstGeom prst="rect">
            <a:avLst/>
          </a:prstGeom>
        </p:spPr>
      </p:pic>
    </p:spTree>
    <p:extLst>
      <p:ext uri="{BB962C8B-B14F-4D97-AF65-F5344CB8AC3E}">
        <p14:creationId xmlns:p14="http://schemas.microsoft.com/office/powerpoint/2010/main" val="35545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37" presetClass="path" presetSubtype="0" accel="50000" decel="50000" fill="hold" nodeType="withEffect">
                                  <p:stCondLst>
                                    <p:cond delay="0"/>
                                  </p:stCondLst>
                                  <p:childTnLst>
                                    <p:animMotion origin="layout" path="M -3.88889E-6 3.20988E-6 L -0.08576 -0.10957 C -0.10382 -0.13395 -0.13073 -0.14784 -0.15868 -0.14784 C -0.19062 -0.14784 -0.21614 -0.13395 -0.2342 -0.10957 L -0.31979 3.20988E-6 " pathEditMode="relative" rAng="0" ptsTypes="AAAAA">
                                      <p:cBhvr>
                                        <p:cTn id="14" dur="2000" fill="hold"/>
                                        <p:tgtEl>
                                          <p:spTgt spid="10"/>
                                        </p:tgtEl>
                                        <p:attrNameLst>
                                          <p:attrName>ppt_x</p:attrName>
                                          <p:attrName>ppt_y</p:attrName>
                                        </p:attrNameLst>
                                      </p:cBhvr>
                                      <p:rCtr x="-15990" y="-7407"/>
                                    </p:animMotion>
                                  </p:childTnLst>
                                </p:cTn>
                              </p:par>
                              <p:par>
                                <p:cTn id="15" presetID="37" presetClass="path" presetSubtype="0" accel="50000" decel="50000" fill="hold" nodeType="withEffect">
                                  <p:stCondLst>
                                    <p:cond delay="0"/>
                                  </p:stCondLst>
                                  <p:childTnLst>
                                    <p:animMotion origin="layout" path="M 2.22222E-6 3.08642E-6 L -0.08577 -0.10957 C -0.10382 -0.13395 -0.13073 -0.14784 -0.15868 -0.14784 C -0.19063 -0.14784 -0.21615 -0.13395 -0.2342 -0.10957 L -0.31979 3.08642E-6 " pathEditMode="relative" rAng="0" ptsTypes="AAAAA">
                                      <p:cBhvr>
                                        <p:cTn id="16" dur="2000" fill="hold"/>
                                        <p:tgtEl>
                                          <p:spTgt spid="11"/>
                                        </p:tgtEl>
                                        <p:attrNameLst>
                                          <p:attrName>ppt_x</p:attrName>
                                          <p:attrName>ppt_y</p:attrName>
                                        </p:attrNameLst>
                                      </p:cBhvr>
                                      <p:rCtr x="-15990" y="-7407"/>
                                    </p:animMotion>
                                  </p:childTnLst>
                                </p:cTn>
                              </p:par>
                              <p:par>
                                <p:cTn id="17" presetID="37" presetClass="path" presetSubtype="0" accel="50000" decel="50000" fill="hold" nodeType="withEffect">
                                  <p:stCondLst>
                                    <p:cond delay="0"/>
                                  </p:stCondLst>
                                  <p:childTnLst>
                                    <p:animMotion origin="layout" path="M 8.33333E-7 -3.20988E-6 L 0.07917 -0.00679 C 0.09618 -0.00833 0.12101 -0.00895 0.14687 -0.00895 C 0.17639 -0.00895 0.19983 -0.00833 0.21701 -0.00679 L 0.29653 -3.20988E-6 " pathEditMode="relative" rAng="0" ptsTypes="AAAAA">
                                      <p:cBhvr>
                                        <p:cTn id="18" dur="2000" fill="hold"/>
                                        <p:tgtEl>
                                          <p:spTgt spid="12"/>
                                        </p:tgtEl>
                                        <p:attrNameLst>
                                          <p:attrName>ppt_x</p:attrName>
                                          <p:attrName>ppt_y</p:attrName>
                                        </p:attrNameLst>
                                      </p:cBhvr>
                                      <p:rCtr x="14826" y="-463"/>
                                    </p:animMotion>
                                  </p:childTnLst>
                                </p:cTn>
                              </p:par>
                              <p:par>
                                <p:cTn id="19" presetID="37" presetClass="path" presetSubtype="0" accel="50000" decel="50000" fill="hold" nodeType="withEffect">
                                  <p:stCondLst>
                                    <p:cond delay="0"/>
                                  </p:stCondLst>
                                  <p:childTnLst>
                                    <p:animMotion origin="layout" path="M -4.72222E-6 -2.46914E-7 L 0.07917 -0.10864 C 0.09619 -0.13333 0.12101 -0.1429 0.14688 -0.1429 C 0.17639 -0.1429 0.19983 -0.13333 0.21702 -0.10864 L 0.29653 -2.46914E-7 " pathEditMode="relative" rAng="0" ptsTypes="AAAAA">
                                      <p:cBhvr>
                                        <p:cTn id="20" dur="2000" fill="hold"/>
                                        <p:tgtEl>
                                          <p:spTgt spid="13"/>
                                        </p:tgtEl>
                                        <p:attrNameLst>
                                          <p:attrName>ppt_x</p:attrName>
                                          <p:attrName>ppt_y</p:attrName>
                                        </p:attrNameLst>
                                      </p:cBhvr>
                                      <p:rCtr x="14826" y="-7160"/>
                                    </p:animMotion>
                                  </p:childTnLst>
                                </p:cTn>
                              </p:par>
                            </p:childTnLst>
                          </p:cTn>
                        </p:par>
                        <p:par>
                          <p:cTn id="21" fill="hold">
                            <p:stCondLst>
                              <p:cond delay="2000"/>
                            </p:stCondLst>
                            <p:childTnLst>
                              <p:par>
                                <p:cTn id="22" presetID="10" presetClass="exit" presetSubtype="0" fill="hold" nodeType="after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Lst>
  </p:timing>
</p:sld>
</file>

<file path=ppt/theme/theme1.xml><?xml version="1.0" encoding="utf-8"?>
<a:theme xmlns:a="http://schemas.openxmlformats.org/drawingml/2006/main" name="Soil Erosion Class for Kids by Slidesgo">
  <a:themeElements>
    <a:clrScheme name="Simple Light">
      <a:dk1>
        <a:srgbClr val="707192"/>
      </a:dk1>
      <a:lt1>
        <a:srgbClr val="FFFFFF"/>
      </a:lt1>
      <a:dk2>
        <a:srgbClr val="A3CCE2"/>
      </a:dk2>
      <a:lt2>
        <a:srgbClr val="BA899E"/>
      </a:lt2>
      <a:accent1>
        <a:srgbClr val="313146"/>
      </a:accent1>
      <a:accent2>
        <a:srgbClr val="FFE8C6"/>
      </a:accent2>
      <a:accent3>
        <a:srgbClr val="8A5870"/>
      </a:accent3>
      <a:accent4>
        <a:srgbClr val="554D6B"/>
      </a:accent4>
      <a:accent5>
        <a:srgbClr val="5C423B"/>
      </a:accent5>
      <a:accent6>
        <a:srgbClr val="FFFFFF"/>
      </a:accent6>
      <a:hlink>
        <a:srgbClr val="3131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1299</Words>
  <Application>Microsoft Office PowerPoint</Application>
  <PresentationFormat>Widescreen</PresentationFormat>
  <Paragraphs>183</Paragraphs>
  <Slides>37</Slides>
  <Notes>34</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37</vt:i4>
      </vt:variant>
    </vt:vector>
  </HeadingPairs>
  <TitlesOfParts>
    <vt:vector size="48" baseType="lpstr">
      <vt:lpstr>#9Slide07 SVNZiclets</vt:lpstr>
      <vt:lpstr>Arial</vt:lpstr>
      <vt:lpstr>Calibri</vt:lpstr>
      <vt:lpstr>Cambria</vt:lpstr>
      <vt:lpstr>Cambria Math</vt:lpstr>
      <vt:lpstr>Times New Roman</vt:lpstr>
      <vt:lpstr>UTM Avo</vt:lpstr>
      <vt:lpstr>Soil Erosion Class for Kids by Slidesgo</vt:lpstr>
      <vt:lpstr>6_Office Theme</vt:lpstr>
      <vt:lpstr>1_Office Theme</vt:lpstr>
      <vt:lpstr>7_Office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Yen Le</cp:lastModifiedBy>
  <cp:revision>34</cp:revision>
  <dcterms:created xsi:type="dcterms:W3CDTF">2023-11-24T03:56:48Z</dcterms:created>
  <dcterms:modified xsi:type="dcterms:W3CDTF">2024-12-24T02:07:01Z</dcterms:modified>
</cp:coreProperties>
</file>