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5" r:id="rId3"/>
    <p:sldId id="321" r:id="rId4"/>
    <p:sldId id="322" r:id="rId5"/>
    <p:sldId id="324" r:id="rId6"/>
    <p:sldId id="331" r:id="rId7"/>
    <p:sldId id="391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326" r:id="rId16"/>
    <p:sldId id="335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3EF78-5937-4020-9AC0-7F22363D9F33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0527E-365C-4310-B155-D9DFAD809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文本占位符 84994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BEF7B59-ED01-4927-87E6-F74C9731B478}" type="slidenum">
              <a:rPr lang="en-US" altLang="zh-CN" sz="1200"/>
              <a:pPr algn="r" eaLnBrk="1" hangingPunct="1"/>
              <a:t>15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CD77-B7E4-50F3-3891-057902E30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56877-8C15-0ACE-BCB3-205899CEE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7887-E183-82E4-A522-E6FF98E2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9F51C-63AD-A863-7A41-97D9A6DE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F659C-B754-886B-C273-581DCBA1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B199-10A2-A156-3A18-95F5C0F9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8C79B-2552-AF26-BE79-5CDAC9DF3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97EEB-EE33-B309-9CD9-F52A55E2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461BE-53E7-2335-0781-404B6D6E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DC50E-DDB0-5CF1-65D8-6288FECD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4383D-7FD0-0CA5-34E5-2F585E5DE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FE814-0BDE-32BF-16CA-A4B8D0CCE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F23B2-D0DC-D989-0790-503643BA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75BE-95F7-251D-3180-928F2465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3EEC7-D4DD-C2C4-392D-FAA48DDC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56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63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12CA-7B34-0B97-3CD6-8D001504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DD04-C31A-A759-2069-3FB7B835E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9CA5D-6D1D-98FA-598E-EC04BD00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E3AC-4CBF-9C0E-C185-B3863B5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ED8DE-4A44-8382-193A-7D263A62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6473-B254-C7FF-74E2-69E66C7F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3F356-5065-3FE6-EED1-74ECA07E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53120-3730-2085-1896-BB91202D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AF8E2-3412-B738-29E0-822AC706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5DBEC-77F5-06C6-E09A-85EFD4B9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6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5B83-672B-481C-9112-EBEC79C4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676BB-4209-B153-835A-2181F0A88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81F97-64CC-BA6E-865A-2EBCD5DC9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CFB77-2A4C-78E2-1EC6-B2CEFD73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65DFD-A4A0-7092-FC63-3FD1C181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F9EA6-0CC0-336E-21AD-4E714AF3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6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300F-98F4-47C6-90F9-907EA4EC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C8DC-B0D8-F419-A704-4AD0B081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2D1E-C1F2-662C-BAA6-04272EF8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296CE8-97A6-0140-BCB1-752CE2860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DD84-8516-1C6D-7887-F73FF7451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74252-53E9-185A-AF10-A01896CC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38253-3A56-8D3B-578A-5EEF2B92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342FC-94E4-0036-B05C-E3761CD7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2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794D-D430-10BD-7C16-4BD4ABC7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FFC71-EC71-A413-5F3E-7CA46900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9FF2-DB8F-6E46-10BA-EC455E17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1733-D6D3-7607-9EF7-EB77568D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2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59513-DEC1-2330-7160-C854872E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7A1D9-CAAC-42F1-522E-BF242BEB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0886D-737D-397D-CD8E-C6332FA2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9EE9-BC8A-5B15-0141-BB3A7E76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6788F-37AB-C5C9-90BF-069982E7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1AA7F-F3FF-A055-DA49-44BDBA7A3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CD5C1-CA17-079D-A486-5D6E8255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36557-B9A8-E4B5-B03B-FBB338A0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33F21-70A6-3E88-1A1A-A382B00F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A9FF-8810-F3E2-C7FC-268D645B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26D0B-7B6F-A161-D1E6-1C7EB0E19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1BEE7-B274-910A-99C4-40222A522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45269-1246-7D52-2B7B-C4A124E9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96C0-2842-2F58-A9BE-EF27C4EE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073CF-1FDB-6DC2-EFD0-4D40C9C9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3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1E177-E20D-B407-F2A6-292AE323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B83B-7FB3-5A1C-4E1D-754D31F1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14ED-7DB9-5064-919F-9AE53EC82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7DC5-05EE-4237-880B-9FCA68A523F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80FF9-2127-ED33-DC5E-8386D9646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1C153-3FF7-D2DC-C844-FA677046E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C008D-0AC5-45EE-94A0-F1CFB53F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5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audio" Target="../media/audio1.wav"/><Relationship Id="rId2" Type="http://schemas.microsoft.com/office/2007/relationships/media" Target="../media/media2.mp3"/><Relationship Id="rId16" Type="http://schemas.openxmlformats.org/officeDocument/2006/relationships/image" Target="../media/image3.gif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5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audio" Target="../media/audio1.wav"/><Relationship Id="rId2" Type="http://schemas.microsoft.com/office/2007/relationships/media" Target="../media/media2.mp3"/><Relationship Id="rId16" Type="http://schemas.openxmlformats.org/officeDocument/2006/relationships/image" Target="../media/image3.gif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A2A8EF-D834-8A2D-A2D6-58E90F5A66C3}"/>
              </a:ext>
            </a:extLst>
          </p:cNvPr>
          <p:cNvSpPr txBox="1"/>
          <p:nvPr/>
        </p:nvSpPr>
        <p:spPr>
          <a:xfrm>
            <a:off x="3906175" y="1544715"/>
            <a:ext cx="333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5191E-1E54-B86F-CDAC-05A07DBEC874}"/>
              </a:ext>
            </a:extLst>
          </p:cNvPr>
          <p:cNvSpPr txBox="1"/>
          <p:nvPr/>
        </p:nvSpPr>
        <p:spPr>
          <a:xfrm>
            <a:off x="1997475" y="2343706"/>
            <a:ext cx="8206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25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8EA44-113B-F79F-83E5-7413FBF6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5" b="71028"/>
          <a:stretch/>
        </p:blipFill>
        <p:spPr>
          <a:xfrm>
            <a:off x="77984" y="1074198"/>
            <a:ext cx="10726141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CAB08-9132-E331-3683-1B4BDC357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34563" r="74234" b="31780"/>
          <a:stretch/>
        </p:blipFill>
        <p:spPr>
          <a:xfrm>
            <a:off x="1305018" y="2325949"/>
            <a:ext cx="1669002" cy="230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C44A08-402B-1FBD-C5FF-7A696DC2E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3" t="27573" r="54512" b="31780"/>
          <a:stretch/>
        </p:blipFill>
        <p:spPr>
          <a:xfrm>
            <a:off x="3586579" y="2050742"/>
            <a:ext cx="2024108" cy="262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1E4D7-898B-5C34-4DD3-FECA3FED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9" t="31327" r="35860" b="31780"/>
          <a:stretch/>
        </p:blipFill>
        <p:spPr>
          <a:xfrm>
            <a:off x="6096000" y="2148396"/>
            <a:ext cx="2006354" cy="2530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50AC3-5D32-0682-0D1D-0FC72D61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77" t="30550" r="10097" b="31392"/>
          <a:stretch/>
        </p:blipFill>
        <p:spPr>
          <a:xfrm>
            <a:off x="8587667" y="2148396"/>
            <a:ext cx="2379216" cy="261003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8426DF6-9FF7-1317-6FC2-BDBC3CE0A34A}"/>
              </a:ext>
            </a:extLst>
          </p:cNvPr>
          <p:cNvSpPr/>
          <p:nvPr/>
        </p:nvSpPr>
        <p:spPr>
          <a:xfrm>
            <a:off x="636232" y="603682"/>
            <a:ext cx="6563558" cy="1269506"/>
          </a:xfrm>
          <a:prstGeom prst="cloudCallout">
            <a:avLst>
              <a:gd name="adj1" fmla="val 92157"/>
              <a:gd name="adj2" fmla="val -313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02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EA8E2-AF62-563F-5404-973A403B6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3"/>
          <a:stretch/>
        </p:blipFill>
        <p:spPr>
          <a:xfrm>
            <a:off x="415424" y="2441448"/>
            <a:ext cx="10757647" cy="2295144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A3569C2-9218-67EE-276C-B53E57D57D4C}"/>
              </a:ext>
            </a:extLst>
          </p:cNvPr>
          <p:cNvSpPr/>
          <p:nvPr/>
        </p:nvSpPr>
        <p:spPr>
          <a:xfrm>
            <a:off x="636232" y="603682"/>
            <a:ext cx="6563558" cy="1269506"/>
          </a:xfrm>
          <a:prstGeom prst="cloudCallout">
            <a:avLst>
              <a:gd name="adj1" fmla="val 64851"/>
              <a:gd name="adj2" fmla="val 1155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19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B09354-5E41-DB8F-64D1-3C844244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0045" y="1690688"/>
            <a:ext cx="8485555" cy="444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0C6E10E-7C0F-09C5-9286-4A96417CF814}"/>
              </a:ext>
            </a:extLst>
          </p:cNvPr>
          <p:cNvSpPr/>
          <p:nvPr/>
        </p:nvSpPr>
        <p:spPr>
          <a:xfrm>
            <a:off x="3285314" y="605347"/>
            <a:ext cx="4790098" cy="8451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510"/>
            <a:r>
              <a:rPr lang="en-US" sz="3600" b="1">
                <a:solidFill>
                  <a:prstClr val="black"/>
                </a:solidFill>
              </a:rPr>
              <a:t>KỂ THEO NHÓM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2">
            <a:extLst>
              <a:ext uri="{FF2B5EF4-FFF2-40B4-BE49-F238E27FC236}">
                <a16:creationId xmlns:a16="http://schemas.microsoft.com/office/drawing/2014/main" id="{EA174108-4D0F-72EF-5E2C-048EEA39ABB8}"/>
              </a:ext>
            </a:extLst>
          </p:cNvPr>
          <p:cNvSpPr/>
          <p:nvPr/>
        </p:nvSpPr>
        <p:spPr>
          <a:xfrm>
            <a:off x="3463637" y="533576"/>
            <a:ext cx="4405746" cy="106550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510"/>
            <a:r>
              <a:rPr lang="en-US" sz="3200" b="1" dirty="0">
                <a:solidFill>
                  <a:prstClr val="black"/>
                </a:solidFill>
              </a:rPr>
              <a:t>KỂ TRƯỚC LỚP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2289B-2C6E-5B01-9A5D-721196C2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125" y="1599077"/>
            <a:ext cx="11513712" cy="51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83078" y="-536186"/>
            <a:ext cx="13198414" cy="762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69675" y="2881759"/>
            <a:ext cx="10420709" cy="78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 eaLnBrk="1" hangingPunct="1"/>
            <a:r>
              <a:rPr lang="en-US" sz="4300" dirty="0" err="1">
                <a:latin typeface=".VnAvant" pitchFamily="34" charset="0"/>
              </a:rPr>
              <a:t>Trao</a:t>
            </a:r>
            <a:r>
              <a:rPr lang="en-US" sz="4300" dirty="0">
                <a:latin typeface=".VnAvant" pitchFamily="34" charset="0"/>
              </a:rPr>
              <a:t> ®</a:t>
            </a:r>
            <a:r>
              <a:rPr lang="en-US" sz="4300" dirty="0" err="1">
                <a:latin typeface=".VnAvant" pitchFamily="34" charset="0"/>
              </a:rPr>
              <a:t>æi</a:t>
            </a:r>
            <a:r>
              <a:rPr lang="en-US" sz="4300" dirty="0">
                <a:latin typeface=".VnAvant" pitchFamily="34" charset="0"/>
              </a:rPr>
              <a:t> </a:t>
            </a:r>
            <a:r>
              <a:rPr lang="en-US" sz="4300" dirty="0" err="1">
                <a:latin typeface=".VnAvant" pitchFamily="34" charset="0"/>
              </a:rPr>
              <a:t>vÒ</a:t>
            </a:r>
            <a:r>
              <a:rPr lang="en-US" sz="4300" dirty="0">
                <a:latin typeface=".VnAvant" pitchFamily="34" charset="0"/>
              </a:rPr>
              <a:t> </a:t>
            </a:r>
            <a:r>
              <a:rPr lang="en-US" sz="4300" dirty="0" err="1">
                <a:latin typeface=".VnAvant" pitchFamily="34" charset="0"/>
              </a:rPr>
              <a:t>néi</a:t>
            </a:r>
            <a:r>
              <a:rPr lang="en-US" sz="4300" dirty="0">
                <a:latin typeface=".VnAvant" pitchFamily="34" charset="0"/>
              </a:rPr>
              <a:t> dung </a:t>
            </a:r>
            <a:r>
              <a:rPr lang="en-US" sz="4300" dirty="0" err="1">
                <a:latin typeface=".VnAvant" pitchFamily="34" charset="0"/>
              </a:rPr>
              <a:t>c©u</a:t>
            </a:r>
            <a:r>
              <a:rPr lang="en-US" sz="4300" dirty="0">
                <a:latin typeface=".VnAvant" pitchFamily="34" charset="0"/>
              </a:rPr>
              <a:t> </a:t>
            </a:r>
            <a:r>
              <a:rPr lang="en-US" sz="4300" dirty="0" err="1">
                <a:latin typeface=".VnAvant" pitchFamily="34" charset="0"/>
              </a:rPr>
              <a:t>chuyÖn</a:t>
            </a:r>
            <a:r>
              <a:rPr lang="en-US" sz="4300" dirty="0">
                <a:latin typeface=".VnAvant" pitchFamily="34" charset="0"/>
              </a:rPr>
              <a:t> 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4324956" y="3184518"/>
            <a:ext cx="3873335" cy="362662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2174895" y="106612"/>
            <a:ext cx="3527437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3167" y="904287"/>
            <a:ext cx="3093405" cy="1764784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Em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thÝch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nh©n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vËt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nµo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c©u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</a:t>
            </a:r>
            <a:r>
              <a:rPr lang="en-US" sz="2667" dirty="0" err="1">
                <a:latin typeface=".VnAvant" panose="020B7200000000000000" pitchFamily="34" charset="0"/>
                <a:cs typeface="#9Slide03 Arima Madurai" panose="00000500000000000000" pitchFamily="2" charset="0"/>
              </a:rPr>
              <a:t>chuyÖn</a:t>
            </a:r>
            <a:r>
              <a:rPr lang="en-US" sz="2667" dirty="0">
                <a:latin typeface=".VnAvant" panose="020B7200000000000000" pitchFamily="34" charset="0"/>
                <a:cs typeface="#9Slide03 Arima Madurai" panose="00000500000000000000" pitchFamily="2" charset="0"/>
              </a:rPr>
              <a:t> ?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8120" y="3936388"/>
            <a:ext cx="3527437" cy="1600380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r>
              <a:rPr lang="nl-NL" sz="3200" dirty="0"/>
              <a:t>Nếu em là cô bé, em sẽ làm gì trong tình huống đó?</a:t>
            </a:r>
            <a:endParaRPr lang="vi-VN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112245" y="362918"/>
            <a:ext cx="1867904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920203" y="3253258"/>
            <a:ext cx="2875444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955675"/>
            <a:ext cx="7558181" cy="536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93" y="606066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</a:rPr>
              <a:t>Củng</a:t>
            </a: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cố</a:t>
            </a:r>
            <a:endParaRPr lang="en-US" sz="72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bài</a:t>
            </a: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học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344" y="-13817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4146" y="23915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994712" y="455966"/>
            <a:ext cx="4488888" cy="141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8659 -0.01945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68763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97"/>
            <a:ext cx="12192000" cy="645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80"/>
          <a:stretch/>
        </p:blipFill>
        <p:spPr>
          <a:xfrm>
            <a:off x="6091320" y="383350"/>
            <a:ext cx="2595974" cy="211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80"/>
          <a:stretch/>
        </p:blipFill>
        <p:spPr>
          <a:xfrm flipH="1">
            <a:off x="3482089" y="383350"/>
            <a:ext cx="2595974" cy="211499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378824" y="3797381"/>
            <a:ext cx="2706913" cy="19698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lỗi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2800" b="1" dirty="0"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594215" y="3722009"/>
            <a:ext cx="2784609" cy="19698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2800" b="1" dirty="0"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162365" y="3736624"/>
            <a:ext cx="2287705" cy="209138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4716" y="5446833"/>
            <a:ext cx="849280" cy="8251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AC3371E-75F0-424F-BA67-C56BD1C05DAA}"/>
              </a:ext>
            </a:extLst>
          </p:cNvPr>
          <p:cNvSpPr/>
          <p:nvPr/>
        </p:nvSpPr>
        <p:spPr>
          <a:xfrm>
            <a:off x="2506356" y="319093"/>
            <a:ext cx="7638913" cy="205143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sz="28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542" y="16944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341" y="2370529"/>
            <a:ext cx="849280" cy="82518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594215" y="616247"/>
            <a:ext cx="7410397" cy="175428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 </a:t>
            </a:r>
            <a:r>
              <a:rPr lang="en-US" sz="36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36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”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Con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”?</a:t>
            </a:r>
            <a:endParaRPr lang="vi-VN" sz="3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8 -0.01945 L 0.5684 0.4412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909" y="230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8 -0.01945 L 0.5684 0.4412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909" y="230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  <p:bldP spid="3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80"/>
          <a:stretch/>
        </p:blipFill>
        <p:spPr>
          <a:xfrm>
            <a:off x="3214274" y="383350"/>
            <a:ext cx="5495747" cy="2120879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584899" y="3814240"/>
            <a:ext cx="2128943" cy="1527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4975669" y="3842456"/>
            <a:ext cx="2207742" cy="149878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hoạt động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415288" y="3814241"/>
            <a:ext cx="2156712" cy="152700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2" y="5341245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10" y="5341245"/>
            <a:ext cx="849280" cy="825187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33" y="25319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2532" y="2454275"/>
            <a:ext cx="849280" cy="8251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199" y="658959"/>
            <a:ext cx="6096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: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găng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chổi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, khan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lau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?</a:t>
            </a:r>
            <a:endParaRPr lang="vi-VN" sz="3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1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1932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1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1932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927" y="5292748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287" y="6003552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87" y="5990252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0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F503A-F58C-F376-CC74-B95AEE9EB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0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1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6" y="452670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8589" y="2948948"/>
            <a:ext cx="61075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510">
              <a:defRPr/>
            </a:pP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truyện</a:t>
            </a:r>
            <a:endParaRPr lang="en-US" sz="8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8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3B39D3-D37D-1D7B-0E50-BDD06361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6214" r="-73"/>
          <a:stretch/>
        </p:blipFill>
        <p:spPr>
          <a:xfrm>
            <a:off x="186431" y="62144"/>
            <a:ext cx="9641150" cy="70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5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8CCA6-B6E2-364A-1F69-7A25AE5A6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0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195</Words>
  <Application>Microsoft Office PowerPoint</Application>
  <PresentationFormat>Widescreen</PresentationFormat>
  <Paragraphs>28</Paragraphs>
  <Slides>17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Arima Madurai</vt:lpstr>
      <vt:lpstr>.VnAvant</vt:lpstr>
      <vt:lpstr>Arial</vt:lpstr>
      <vt:lpstr>Calibri</vt:lpstr>
      <vt:lpstr>Calibri Light</vt:lpstr>
      <vt:lpstr>iCiel Panton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2022-09-01T08:04:34Z</dcterms:created>
  <dcterms:modified xsi:type="dcterms:W3CDTF">2025-03-26T06:14:57Z</dcterms:modified>
</cp:coreProperties>
</file>